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3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ato"/>
      <p:regular r:id="rId18"/>
      <p:bold r:id="rId19"/>
      <p:italic r:id="rId20"/>
      <p:boldItalic r:id="rId21"/>
    </p:embeddedFont>
    <p:embeddedFont>
      <p:font typeface="Lato Light"/>
      <p:regular r:id="rId22"/>
      <p:bold r:id="rId23"/>
      <p:italic r:id="rId24"/>
      <p:boldItalic r:id="rId25"/>
    </p:embeddedFont>
    <p:embeddedFont>
      <p:font typeface="Lato Black"/>
      <p:bold r:id="rId26"/>
      <p:boldItalic r:id="rId27"/>
    </p:embeddedFont>
    <p:embeddedFont>
      <p:font typeface="Open Sans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Light-boldItalic.fntdata"/><Relationship Id="rId30" Type="http://schemas.openxmlformats.org/officeDocument/2006/relationships/font" Target="fonts/OpenSansLight-italic.fntdata"/><Relationship Id="rId20" Type="http://schemas.openxmlformats.org/officeDocument/2006/relationships/font" Target="fonts/Lato-italic.fntdata"/><Relationship Id="rId22" Type="http://schemas.openxmlformats.org/officeDocument/2006/relationships/font" Target="fonts/LatoLight-regular.fntdata"/><Relationship Id="rId21" Type="http://schemas.openxmlformats.org/officeDocument/2006/relationships/font" Target="fonts/Lato-boldItalic.fntdata"/><Relationship Id="rId24" Type="http://schemas.openxmlformats.org/officeDocument/2006/relationships/font" Target="fonts/LatoLight-italic.fntdata"/><Relationship Id="rId23" Type="http://schemas.openxmlformats.org/officeDocument/2006/relationships/font" Target="fonts/LatoLight-bold.fntdata"/><Relationship Id="rId26" Type="http://schemas.openxmlformats.org/officeDocument/2006/relationships/font" Target="fonts/LatoBlack-bold.fntdata"/><Relationship Id="rId25" Type="http://schemas.openxmlformats.org/officeDocument/2006/relationships/font" Target="fonts/LatoLight-boldItalic.fntdata"/><Relationship Id="rId28" Type="http://schemas.openxmlformats.org/officeDocument/2006/relationships/font" Target="fonts/OpenSansLight-regular.fntdata"/><Relationship Id="rId27" Type="http://schemas.openxmlformats.org/officeDocument/2006/relationships/font" Target="fonts/LatoBlack-boldItalic.fntdata"/><Relationship Id="rId29" Type="http://schemas.openxmlformats.org/officeDocument/2006/relationships/font" Target="fonts/OpenSansLight-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Shape 31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Shape 31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This begs the questions:</a:t>
            </a:r>
            <a:endParaRPr/>
          </a:p>
          <a:p>
            <a:pPr indent="0" lvl="0" marL="0">
              <a:spcBef>
                <a:spcPts val="0"/>
              </a:spcBef>
              <a:spcAft>
                <a:spcPts val="0"/>
              </a:spcAft>
              <a:buNone/>
            </a:pPr>
            <a:r>
              <a:t/>
            </a:r>
            <a:endParaRPr/>
          </a:p>
          <a:p>
            <a:pPr indent="0" lvl="0" marL="0">
              <a:spcBef>
                <a:spcPts val="0"/>
              </a:spcBef>
              <a:spcAft>
                <a:spcPts val="0"/>
              </a:spcAft>
              <a:buNone/>
            </a:pPr>
            <a:r>
              <a:rPr lang="en-US"/>
              <a:t>What’s the difference between these two executables anyway?</a:t>
            </a:r>
            <a:endParaRPr/>
          </a:p>
          <a:p>
            <a:pPr indent="0" lvl="0" marL="0">
              <a:spcBef>
                <a:spcPts val="0"/>
              </a:spcBef>
              <a:spcAft>
                <a:spcPts val="0"/>
              </a:spcAft>
              <a:buNone/>
            </a:pPr>
            <a:r>
              <a:rPr lang="en-US"/>
              <a:t>How is the virtual environment’s Python executable able to use something other than the system’s site-packages?</a:t>
            </a:r>
            <a:endParaRPr/>
          </a:p>
          <a:p>
            <a:pPr indent="0" lvl="0" marL="0">
              <a:spcBef>
                <a:spcPts val="0"/>
              </a:spcBef>
              <a:spcAft>
                <a:spcPts val="0"/>
              </a:spcAft>
              <a:buNone/>
            </a:pPr>
            <a:r>
              <a:rPr lang="en-US"/>
              <a:t>This can be explained by how Python starts up and where it is located on the system. There actually isn’t any difference between these two Python executables. It’s their directory locations that matter.</a:t>
            </a:r>
            <a:endParaRPr/>
          </a:p>
          <a:p>
            <a:pPr indent="0" lvl="0" marL="0">
              <a:spcBef>
                <a:spcPts val="0"/>
              </a:spcBef>
              <a:spcAft>
                <a:spcPts val="0"/>
              </a:spcAft>
              <a:buNone/>
            </a:pPr>
            <a:r>
              <a:t/>
            </a:r>
            <a:endParaRPr/>
          </a:p>
          <a:p>
            <a:pPr indent="0" lvl="0" marL="0">
              <a:spcBef>
                <a:spcPts val="0"/>
              </a:spcBef>
              <a:spcAft>
                <a:spcPts val="0"/>
              </a:spcAft>
              <a:buNone/>
            </a:pPr>
            <a:r>
              <a:rPr lang="en-US"/>
              <a:t>When Python is starting up, it looks at the path of its binary (which, in a virtual environment, is actually just a copy of, or symlink to, your system’s Python binary). It then sets the location of sys.prefix and sys.exec_prefix based on this location, omitting the “bin” portion of the path.</a:t>
            </a:r>
            <a:endParaRPr/>
          </a:p>
          <a:p>
            <a:pPr indent="0" lvl="0" marL="0" rtl="0">
              <a:spcBef>
                <a:spcPts val="0"/>
              </a:spcBef>
              <a:spcAft>
                <a:spcPts val="0"/>
              </a:spcAft>
              <a:buNone/>
            </a:pPr>
            <a:r>
              <a:t/>
            </a:r>
            <a:endParaRPr/>
          </a:p>
        </p:txBody>
      </p:sp>
      <p:sp>
        <p:nvSpPr>
          <p:cNvPr id="405" name="Shape 4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a:t>This begs the questions:</a:t>
            </a:r>
            <a:endParaRPr/>
          </a:p>
          <a:p>
            <a:pPr indent="0" lvl="0" marL="0" rtl="0">
              <a:spcBef>
                <a:spcPts val="0"/>
              </a:spcBef>
              <a:spcAft>
                <a:spcPts val="0"/>
              </a:spcAft>
              <a:buNone/>
            </a:pPr>
            <a:r>
              <a:t/>
            </a:r>
            <a:endParaRPr/>
          </a:p>
          <a:p>
            <a:pPr indent="0" lvl="0" marL="0" rtl="0">
              <a:spcBef>
                <a:spcPts val="0"/>
              </a:spcBef>
              <a:spcAft>
                <a:spcPts val="0"/>
              </a:spcAft>
              <a:buNone/>
            </a:pPr>
            <a:r>
              <a:rPr lang="en-US"/>
              <a:t>What’s the difference between these two executables anyway?</a:t>
            </a:r>
            <a:endParaRPr/>
          </a:p>
          <a:p>
            <a:pPr indent="0" lvl="0" marL="0" rtl="0">
              <a:spcBef>
                <a:spcPts val="0"/>
              </a:spcBef>
              <a:spcAft>
                <a:spcPts val="0"/>
              </a:spcAft>
              <a:buNone/>
            </a:pPr>
            <a:r>
              <a:rPr lang="en-US"/>
              <a:t>How is the virtual environment’s Python executable able to use something other than the system’s site-packages?</a:t>
            </a:r>
            <a:endParaRPr/>
          </a:p>
          <a:p>
            <a:pPr indent="0" lvl="0" marL="0" rtl="0">
              <a:spcBef>
                <a:spcPts val="0"/>
              </a:spcBef>
              <a:spcAft>
                <a:spcPts val="0"/>
              </a:spcAft>
              <a:buNone/>
            </a:pPr>
            <a:r>
              <a:rPr lang="en-US"/>
              <a:t>This can be explained by how Python starts up and where it is located on the system. There actually isn’t any difference between these two Python executables. It’s their directory locations that matter.</a:t>
            </a:r>
            <a:endParaRPr/>
          </a:p>
          <a:p>
            <a:pPr indent="0" lvl="0" marL="0" rtl="0">
              <a:spcBef>
                <a:spcPts val="0"/>
              </a:spcBef>
              <a:spcAft>
                <a:spcPts val="0"/>
              </a:spcAft>
              <a:buNone/>
            </a:pPr>
            <a:r>
              <a:t/>
            </a:r>
            <a:endParaRPr/>
          </a:p>
          <a:p>
            <a:pPr indent="0" lvl="0" marL="0" rtl="0">
              <a:spcBef>
                <a:spcPts val="0"/>
              </a:spcBef>
              <a:spcAft>
                <a:spcPts val="0"/>
              </a:spcAft>
              <a:buNone/>
            </a:pPr>
            <a:r>
              <a:rPr lang="en-US"/>
              <a:t>When Python is starting up, it looks at the path of its binary (which, in a virtual environment, is actually just a copy of, or symlink to, your system’s Python binary). It then sets the location of sys.prefix and sys.exec_prefix based on this location, omitting the “bin” portion of the path.</a:t>
            </a:r>
            <a:endParaRPr/>
          </a:p>
          <a:p>
            <a:pPr indent="0" lvl="0" marL="0" rtl="0">
              <a:spcBef>
                <a:spcPts val="0"/>
              </a:spcBef>
              <a:spcAft>
                <a:spcPts val="0"/>
              </a:spcAft>
              <a:buNone/>
            </a:pPr>
            <a:r>
              <a:t/>
            </a:r>
            <a:endParaRPr/>
          </a:p>
        </p:txBody>
      </p:sp>
      <p:sp>
        <p:nvSpPr>
          <p:cNvPr id="415" name="Shape 4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25" name="Shape 4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34" name="Shape 4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25" name="Shape 3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By default, every project on your system will use these same directories to store and retrieve site packages (third party libraries). How does this matter? Now, in the above example of two projects, you have two versions of Django. This is a real problem for Python since it can’t differentiate between versions in the “site-packages” directory. So both v1.9 and v1.10 would reside in the same directory with the same name. This is where virtual environments come into play. To solve this problem, we just need to create two separate virtual environments for both the projects.The great thing about this is that there are no limits to the number of environments you can have since they’re just directories containing a few scripts.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US"/>
              <a:t>Virtual Environment should be used whenever you work on any Python based project. It is generally good to have one new virtual environment for every Python based project you work on. So the dependencies of every project are isolated from the system and each other.</a:t>
            </a:r>
            <a:endParaRPr/>
          </a:p>
          <a:p>
            <a:pPr indent="0" lvl="0" marL="0" rtl="0">
              <a:spcBef>
                <a:spcPts val="0"/>
              </a:spcBef>
              <a:spcAft>
                <a:spcPts val="0"/>
              </a:spcAft>
              <a:buNone/>
            </a:pPr>
            <a:r>
              <a:t/>
            </a:r>
            <a:endParaRPr/>
          </a:p>
        </p:txBody>
      </p:sp>
      <p:sp>
        <p:nvSpPr>
          <p:cNvPr id="335" name="Shape 3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45" name="Shape 3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What does each folder contain?</a:t>
            </a:r>
            <a:endParaRPr/>
          </a:p>
          <a:p>
            <a:pPr indent="0" lvl="0" marL="0">
              <a:spcBef>
                <a:spcPts val="0"/>
              </a:spcBef>
              <a:spcAft>
                <a:spcPts val="0"/>
              </a:spcAft>
              <a:buNone/>
            </a:pPr>
            <a:r>
              <a:t/>
            </a:r>
            <a:endParaRPr/>
          </a:p>
          <a:p>
            <a:pPr indent="0" lvl="0" marL="0">
              <a:spcBef>
                <a:spcPts val="0"/>
              </a:spcBef>
              <a:spcAft>
                <a:spcPts val="0"/>
              </a:spcAft>
              <a:buNone/>
            </a:pPr>
            <a:r>
              <a:rPr lang="en-US"/>
              <a:t>“bin” - files that interact with the virtual environment</a:t>
            </a:r>
            <a:endParaRPr/>
          </a:p>
          <a:p>
            <a:pPr indent="0" lvl="0" marL="0">
              <a:spcBef>
                <a:spcPts val="0"/>
              </a:spcBef>
              <a:spcAft>
                <a:spcPts val="0"/>
              </a:spcAft>
              <a:buNone/>
            </a:pPr>
            <a:r>
              <a:rPr lang="en-US"/>
              <a:t>“include” - C headers that compile the Python packages</a:t>
            </a:r>
            <a:endParaRPr/>
          </a:p>
          <a:p>
            <a:pPr indent="0" lvl="0" marL="0">
              <a:spcBef>
                <a:spcPts val="0"/>
              </a:spcBef>
              <a:spcAft>
                <a:spcPts val="0"/>
              </a:spcAft>
              <a:buNone/>
            </a:pPr>
            <a:r>
              <a:rPr lang="en-US"/>
              <a:t>“lib” - a copy of the Python version along with a “site-packages” folder where each dependency is installed</a:t>
            </a:r>
            <a:endParaRPr/>
          </a:p>
          <a:p>
            <a:pPr indent="0" lvl="0" marL="0">
              <a:spcBef>
                <a:spcPts val="0"/>
              </a:spcBef>
              <a:spcAft>
                <a:spcPts val="0"/>
              </a:spcAft>
              <a:buNone/>
            </a:pPr>
            <a:r>
              <a:rPr lang="en-US"/>
              <a:t>These files are used to ensure all Python code and commands are executed within the context of the current environment, which is how the isolation from the global environment is achieved. We’ll explain this in more detail in the next section.</a:t>
            </a:r>
            <a:endParaRPr/>
          </a:p>
          <a:p>
            <a:pPr indent="0" lvl="0" marL="0">
              <a:spcBef>
                <a:spcPts val="0"/>
              </a:spcBef>
              <a:spcAft>
                <a:spcPts val="0"/>
              </a:spcAft>
              <a:buNone/>
            </a:pPr>
            <a:r>
              <a:t/>
            </a:r>
            <a:endParaRPr/>
          </a:p>
          <a:p>
            <a:pPr indent="0" lvl="0" marL="0">
              <a:spcBef>
                <a:spcPts val="0"/>
              </a:spcBef>
              <a:spcAft>
                <a:spcPts val="0"/>
              </a:spcAft>
              <a:buNone/>
            </a:pPr>
            <a:r>
              <a:rPr lang="en-US"/>
              <a:t>More interestingly are the activate scripts in the “bin” directory. These scripts are used to set up your shell to use the environment’s Python executable and its site-packages by default.</a:t>
            </a:r>
            <a:endParaRPr/>
          </a:p>
          <a:p>
            <a:pPr indent="0" lvl="0" marL="0" rtl="0">
              <a:spcBef>
                <a:spcPts val="0"/>
              </a:spcBef>
              <a:spcAft>
                <a:spcPts val="0"/>
              </a:spcAft>
              <a:buNone/>
            </a:pPr>
            <a:r>
              <a:t/>
            </a:r>
            <a:endParaRPr/>
          </a:p>
        </p:txBody>
      </p:sp>
      <p:sp>
        <p:nvSpPr>
          <p:cNvPr id="355" name="Shape 3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US"/>
              <a:t>What does each folder contain?</a:t>
            </a:r>
            <a:endParaRPr/>
          </a:p>
          <a:p>
            <a:pPr indent="0" lvl="0" marL="0" rtl="0">
              <a:spcBef>
                <a:spcPts val="0"/>
              </a:spcBef>
              <a:spcAft>
                <a:spcPts val="0"/>
              </a:spcAft>
              <a:buNone/>
            </a:pPr>
            <a:r>
              <a:t/>
            </a:r>
            <a:endParaRPr/>
          </a:p>
          <a:p>
            <a:pPr indent="0" lvl="0" marL="0" rtl="0">
              <a:spcBef>
                <a:spcPts val="0"/>
              </a:spcBef>
              <a:spcAft>
                <a:spcPts val="0"/>
              </a:spcAft>
              <a:buNone/>
            </a:pPr>
            <a:r>
              <a:rPr lang="en-US"/>
              <a:t>“bin” - files that interact with the virtual environment</a:t>
            </a:r>
            <a:endParaRPr/>
          </a:p>
          <a:p>
            <a:pPr indent="0" lvl="0" marL="0" rtl="0">
              <a:spcBef>
                <a:spcPts val="0"/>
              </a:spcBef>
              <a:spcAft>
                <a:spcPts val="0"/>
              </a:spcAft>
              <a:buNone/>
            </a:pPr>
            <a:r>
              <a:rPr lang="en-US"/>
              <a:t>“include” - C headers that compile the Python packages</a:t>
            </a:r>
            <a:endParaRPr/>
          </a:p>
          <a:p>
            <a:pPr indent="0" lvl="0" marL="0" rtl="0">
              <a:spcBef>
                <a:spcPts val="0"/>
              </a:spcBef>
              <a:spcAft>
                <a:spcPts val="0"/>
              </a:spcAft>
              <a:buNone/>
            </a:pPr>
            <a:r>
              <a:rPr lang="en-US"/>
              <a:t>“lib” - a copy of the Python version along with a “site-packages” folder where each dependency is installed</a:t>
            </a:r>
            <a:endParaRPr/>
          </a:p>
          <a:p>
            <a:pPr indent="0" lvl="0" marL="0" rtl="0">
              <a:spcBef>
                <a:spcPts val="0"/>
              </a:spcBef>
              <a:spcAft>
                <a:spcPts val="0"/>
              </a:spcAft>
              <a:buNone/>
            </a:pPr>
            <a:r>
              <a:rPr lang="en-US"/>
              <a:t>These files are used to ensure all Python code and commands are executed within the context of the current environment, which is how the isolation from the global environment is achieved. We’ll explain this in more detail in the next section.</a:t>
            </a:r>
            <a:endParaRPr/>
          </a:p>
          <a:p>
            <a:pPr indent="0" lvl="0" marL="0" rtl="0">
              <a:spcBef>
                <a:spcPts val="0"/>
              </a:spcBef>
              <a:spcAft>
                <a:spcPts val="0"/>
              </a:spcAft>
              <a:buNone/>
            </a:pPr>
            <a:r>
              <a:t/>
            </a:r>
            <a:endParaRPr/>
          </a:p>
          <a:p>
            <a:pPr indent="0" lvl="0" marL="0" rtl="0">
              <a:spcBef>
                <a:spcPts val="0"/>
              </a:spcBef>
              <a:spcAft>
                <a:spcPts val="0"/>
              </a:spcAft>
              <a:buNone/>
            </a:pPr>
            <a:r>
              <a:rPr lang="en-US"/>
              <a:t>More interestingly are the activate scripts in the “bin” directory. These scripts are used to set up your shell to use the environment’s Python executable and its site-packages by default.</a:t>
            </a:r>
            <a:endParaRPr/>
          </a:p>
          <a:p>
            <a:pPr indent="0" lvl="0" marL="0" rtl="0">
              <a:spcBef>
                <a:spcPts val="0"/>
              </a:spcBef>
              <a:spcAft>
                <a:spcPts val="0"/>
              </a:spcAft>
              <a:buNone/>
            </a:pPr>
            <a:r>
              <a:t/>
            </a:r>
            <a:endParaRPr/>
          </a:p>
        </p:txBody>
      </p:sp>
      <p:sp>
        <p:nvSpPr>
          <p:cNvPr id="365" name="Shape 3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75" name="Shape 3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385" name="Shape 3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rPr lang="en-US"/>
              <a:t>You can then begin installing any new modules without affecting the system default Python or other virtual environments.</a:t>
            </a:r>
            <a:endParaRPr/>
          </a:p>
          <a:p>
            <a:pPr indent="0" lvl="0" marL="0" rtl="0">
              <a:spcBef>
                <a:spcPts val="0"/>
              </a:spcBef>
              <a:spcAft>
                <a:spcPts val="0"/>
              </a:spcAft>
              <a:buNone/>
            </a:pPr>
            <a:r>
              <a:rPr lang="en-US"/>
              <a:t>Now you can install dependencies related to the project in this virtual environment. For example if you are using Django 1.9 for a project, you can install it like you install other packages.</a:t>
            </a:r>
            <a:endParaRPr/>
          </a:p>
        </p:txBody>
      </p:sp>
      <p:sp>
        <p:nvSpPr>
          <p:cNvPr id="395" name="Shape 3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 name="Shape 16"/>
        <p:cNvGrpSpPr/>
        <p:nvPr/>
      </p:nvGrpSpPr>
      <p:grpSpPr>
        <a:xfrm>
          <a:off x="0" y="0"/>
          <a:ext cx="0" cy="0"/>
          <a:chOff x="0" y="0"/>
          <a:chExt cx="0" cy="0"/>
        </a:xfrm>
      </p:grpSpPr>
      <p:sp>
        <p:nvSpPr>
          <p:cNvPr id="17" name="Shape 17"/>
          <p:cNvSpPr txBox="1"/>
          <p:nvPr>
            <p:ph type="title"/>
          </p:nvPr>
        </p:nvSpPr>
        <p:spPr>
          <a:xfrm>
            <a:off x="1191600" y="274650"/>
            <a:ext cx="8616800" cy="11430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p:nvPr/>
        </p:nvSpPr>
        <p:spPr>
          <a:xfrm>
            <a:off x="9808489" y="6755101"/>
            <a:ext cx="1191599" cy="102899"/>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19" name="Shape 19"/>
          <p:cNvSpPr/>
          <p:nvPr/>
        </p:nvSpPr>
        <p:spPr>
          <a:xfrm>
            <a:off x="11000415" y="6755101"/>
            <a:ext cx="1191599" cy="102899"/>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0" name="Shape 20"/>
          <p:cNvSpPr/>
          <p:nvPr/>
        </p:nvSpPr>
        <p:spPr>
          <a:xfrm>
            <a:off x="1" y="6755101"/>
            <a:ext cx="1191599" cy="102899"/>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
        <p:nvSpPr>
          <p:cNvPr id="21" name="Shape 21"/>
          <p:cNvSpPr/>
          <p:nvPr/>
        </p:nvSpPr>
        <p:spPr>
          <a:xfrm>
            <a:off x="1191612" y="6755101"/>
            <a:ext cx="8616800" cy="102899"/>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Lato Light"/>
              <a:buNone/>
            </a:pPr>
            <a:r>
              <a:t/>
            </a:r>
            <a:endParaRPr b="0" i="0" sz="1400" u="none" cap="none" strike="noStrike">
              <a:solidFill>
                <a:schemeClr val="dk1"/>
              </a:solidFill>
              <a:latin typeface="Lato Light"/>
              <a:ea typeface="Lato Light"/>
              <a:cs typeface="Lato Light"/>
              <a:sym typeface="Lat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Slide">
  <p:cSld name="General Slide">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us no footer">
  <p:cSld name="Contact us no footer">
    <p:spTree>
      <p:nvGrpSpPr>
        <p:cNvPr id="42" name="Shape 42"/>
        <p:cNvGrpSpPr/>
        <p:nvPr/>
      </p:nvGrpSpPr>
      <p:grpSpPr>
        <a:xfrm>
          <a:off x="0" y="0"/>
          <a:ext cx="0" cy="0"/>
          <a:chOff x="0" y="0"/>
          <a:chExt cx="0" cy="0"/>
        </a:xfrm>
      </p:grpSpPr>
      <p:sp>
        <p:nvSpPr>
          <p:cNvPr id="43" name="Shape 43"/>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vision 2">
  <p:cSld name="Our vision 2">
    <p:spTree>
      <p:nvGrpSpPr>
        <p:cNvPr id="44" name="Shape 44"/>
        <p:cNvGrpSpPr/>
        <p:nvPr/>
      </p:nvGrpSpPr>
      <p:grpSpPr>
        <a:xfrm>
          <a:off x="0" y="0"/>
          <a:ext cx="0" cy="0"/>
          <a:chOff x="0" y="0"/>
          <a:chExt cx="0" cy="0"/>
        </a:xfrm>
      </p:grpSpPr>
      <p:sp>
        <p:nvSpPr>
          <p:cNvPr id="45" name="Shape 45"/>
          <p:cNvSpPr/>
          <p:nvPr>
            <p:ph idx="2" type="pic"/>
          </p:nvPr>
        </p:nvSpPr>
        <p:spPr>
          <a:xfrm>
            <a:off x="1" y="0"/>
            <a:ext cx="4338954"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efault Slide">
  <p:cSld name="5_Default Slide">
    <p:spTree>
      <p:nvGrpSpPr>
        <p:cNvPr id="46" name="Shape 46"/>
        <p:cNvGrpSpPr/>
        <p:nvPr/>
      </p:nvGrpSpPr>
      <p:grpSpPr>
        <a:xfrm>
          <a:off x="0" y="0"/>
          <a:ext cx="0" cy="0"/>
          <a:chOff x="0" y="0"/>
          <a:chExt cx="0" cy="0"/>
        </a:xfrm>
      </p:grpSpPr>
      <p:sp>
        <p:nvSpPr>
          <p:cNvPr id="47" name="Shape 47"/>
          <p:cNvSpPr/>
          <p:nvPr>
            <p:ph idx="2" type="pic"/>
          </p:nvPr>
        </p:nvSpPr>
        <p:spPr>
          <a:xfrm>
            <a:off x="1536845" y="724587"/>
            <a:ext cx="3539252" cy="520810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stimonials_E">
  <p:cSld name="Testimonials_E">
    <p:spTree>
      <p:nvGrpSpPr>
        <p:cNvPr id="48" name="Shape 48"/>
        <p:cNvGrpSpPr/>
        <p:nvPr/>
      </p:nvGrpSpPr>
      <p:grpSpPr>
        <a:xfrm>
          <a:off x="0" y="0"/>
          <a:ext cx="0" cy="0"/>
          <a:chOff x="0" y="0"/>
          <a:chExt cx="0" cy="0"/>
        </a:xfrm>
      </p:grpSpPr>
      <p:sp>
        <p:nvSpPr>
          <p:cNvPr id="49" name="Shape 49"/>
          <p:cNvSpPr/>
          <p:nvPr>
            <p:ph idx="2" type="pic"/>
          </p:nvPr>
        </p:nvSpPr>
        <p:spPr>
          <a:xfrm>
            <a:off x="9029606"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0" name="Shape 50"/>
          <p:cNvSpPr/>
          <p:nvPr>
            <p:ph idx="3" type="pic"/>
          </p:nvPr>
        </p:nvSpPr>
        <p:spPr>
          <a:xfrm>
            <a:off x="5678000" y="4318869"/>
            <a:ext cx="858317" cy="857546"/>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1" name="Shape 51"/>
          <p:cNvSpPr/>
          <p:nvPr>
            <p:ph idx="4" type="pic"/>
          </p:nvPr>
        </p:nvSpPr>
        <p:spPr>
          <a:xfrm>
            <a:off x="2426365" y="4343418"/>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ople_are_saying">
  <p:cSld name="People_are_saying">
    <p:spTree>
      <p:nvGrpSpPr>
        <p:cNvPr id="52" name="Shape 52"/>
        <p:cNvGrpSpPr/>
        <p:nvPr/>
      </p:nvGrpSpPr>
      <p:grpSpPr>
        <a:xfrm>
          <a:off x="0" y="0"/>
          <a:ext cx="0" cy="0"/>
          <a:chOff x="0" y="0"/>
          <a:chExt cx="0" cy="0"/>
        </a:xfrm>
      </p:grpSpPr>
      <p:sp>
        <p:nvSpPr>
          <p:cNvPr id="53" name="Shape 53"/>
          <p:cNvSpPr/>
          <p:nvPr>
            <p:ph idx="2" type="pic"/>
          </p:nvPr>
        </p:nvSpPr>
        <p:spPr>
          <a:xfrm>
            <a:off x="5703980"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4" name="Shape 54"/>
          <p:cNvSpPr/>
          <p:nvPr>
            <p:ph idx="3" type="pic"/>
          </p:nvPr>
        </p:nvSpPr>
        <p:spPr>
          <a:xfrm>
            <a:off x="9191038"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5" name="Shape 55"/>
          <p:cNvSpPr/>
          <p:nvPr>
            <p:ph idx="4" type="pic"/>
          </p:nvPr>
        </p:nvSpPr>
        <p:spPr>
          <a:xfrm>
            <a:off x="2194055" y="3183672"/>
            <a:ext cx="764526" cy="76384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ppy Customers">
  <p:cSld name="Happy Customers">
    <p:spTree>
      <p:nvGrpSpPr>
        <p:cNvPr id="56" name="Shape 56"/>
        <p:cNvGrpSpPr/>
        <p:nvPr/>
      </p:nvGrpSpPr>
      <p:grpSpPr>
        <a:xfrm>
          <a:off x="0" y="0"/>
          <a:ext cx="0" cy="0"/>
          <a:chOff x="0" y="0"/>
          <a:chExt cx="0" cy="0"/>
        </a:xfrm>
      </p:grpSpPr>
      <p:sp>
        <p:nvSpPr>
          <p:cNvPr id="57" name="Shape 57"/>
          <p:cNvSpPr/>
          <p:nvPr>
            <p:ph idx="2" type="pic"/>
          </p:nvPr>
        </p:nvSpPr>
        <p:spPr>
          <a:xfrm>
            <a:off x="410578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8" name="Shape 58"/>
          <p:cNvSpPr/>
          <p:nvPr>
            <p:ph idx="3" type="pic"/>
          </p:nvPr>
        </p:nvSpPr>
        <p:spPr>
          <a:xfrm>
            <a:off x="6621042"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59" name="Shape 59"/>
          <p:cNvSpPr/>
          <p:nvPr>
            <p:ph idx="4" type="pic"/>
          </p:nvPr>
        </p:nvSpPr>
        <p:spPr>
          <a:xfrm>
            <a:off x="9136297"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0" name="Shape 60"/>
          <p:cNvSpPr/>
          <p:nvPr>
            <p:ph idx="5" type="pic"/>
          </p:nvPr>
        </p:nvSpPr>
        <p:spPr>
          <a:xfrm>
            <a:off x="1579099" y="2038920"/>
            <a:ext cx="1441553" cy="1440260"/>
          </a:xfrm>
          <a:prstGeom prst="ellipse">
            <a:avLst/>
          </a:prstGeom>
          <a:noFill/>
          <a:ln>
            <a:noFill/>
          </a:ln>
        </p:spPr>
        <p:txBody>
          <a:bodyPr anchorCtr="0" anchor="t" bIns="91400" lIns="182825" spcFirstLastPara="1" rIns="182825" wrap="square" tIns="91400"/>
          <a:lstStyle>
            <a:lvl1pPr lvl="0" marR="0" rtl="0" algn="l">
              <a:lnSpc>
                <a:spcPct val="130000"/>
              </a:lnSpc>
              <a:spcBef>
                <a:spcPts val="1000"/>
              </a:spcBef>
              <a:spcAft>
                <a:spcPts val="0"/>
              </a:spcAft>
              <a:buClr>
                <a:schemeClr val="dk1"/>
              </a:buClr>
              <a:buSzPts val="750"/>
              <a:buFont typeface="Arial"/>
              <a:buNone/>
              <a:defRPr b="0" i="0" sz="75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Welcome_message_helium">
  <p:cSld name="2_Welcome_message_helium">
    <p:spTree>
      <p:nvGrpSpPr>
        <p:cNvPr id="61" name="Shape 61"/>
        <p:cNvGrpSpPr/>
        <p:nvPr/>
      </p:nvGrpSpPr>
      <p:grpSpPr>
        <a:xfrm>
          <a:off x="0" y="0"/>
          <a:ext cx="0" cy="0"/>
          <a:chOff x="0" y="0"/>
          <a:chExt cx="0" cy="0"/>
        </a:xfrm>
      </p:grpSpPr>
      <p:sp>
        <p:nvSpPr>
          <p:cNvPr id="62" name="Shape 62"/>
          <p:cNvSpPr/>
          <p:nvPr>
            <p:ph idx="2" type="pic"/>
          </p:nvPr>
        </p:nvSpPr>
        <p:spPr>
          <a:xfrm>
            <a:off x="936748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3" name="Shape 63"/>
          <p:cNvSpPr/>
          <p:nvPr>
            <p:ph idx="3" type="pic"/>
          </p:nvPr>
        </p:nvSpPr>
        <p:spPr>
          <a:xfrm>
            <a:off x="6703597"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4" name="Shape 64"/>
          <p:cNvSpPr/>
          <p:nvPr>
            <p:ph idx="4" type="pic"/>
          </p:nvPr>
        </p:nvSpPr>
        <p:spPr>
          <a:xfrm>
            <a:off x="4005415"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65" name="Shape 65"/>
          <p:cNvSpPr/>
          <p:nvPr>
            <p:ph idx="5"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adership skils">
  <p:cSld name="Leadership skils">
    <p:spTree>
      <p:nvGrpSpPr>
        <p:cNvPr id="66" name="Shape 66"/>
        <p:cNvGrpSpPr/>
        <p:nvPr/>
      </p:nvGrpSpPr>
      <p:grpSpPr>
        <a:xfrm>
          <a:off x="0" y="0"/>
          <a:ext cx="0" cy="0"/>
          <a:chOff x="0" y="0"/>
          <a:chExt cx="0" cy="0"/>
        </a:xfrm>
      </p:grpSpPr>
      <p:sp>
        <p:nvSpPr>
          <p:cNvPr id="67" name="Shape 67"/>
          <p:cNvSpPr/>
          <p:nvPr>
            <p:ph idx="2" type="pic"/>
          </p:nvPr>
        </p:nvSpPr>
        <p:spPr>
          <a:xfrm>
            <a:off x="1341531" y="1972853"/>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_of_3">
  <p:cSld name="1_Team_of_3">
    <p:spTree>
      <p:nvGrpSpPr>
        <p:cNvPr id="68" name="Shape 68"/>
        <p:cNvGrpSpPr/>
        <p:nvPr/>
      </p:nvGrpSpPr>
      <p:grpSpPr>
        <a:xfrm>
          <a:off x="0" y="0"/>
          <a:ext cx="0" cy="0"/>
          <a:chOff x="0" y="0"/>
          <a:chExt cx="0" cy="0"/>
        </a:xfrm>
      </p:grpSpPr>
      <p:sp>
        <p:nvSpPr>
          <p:cNvPr id="69" name="Shape 69"/>
          <p:cNvSpPr/>
          <p:nvPr>
            <p:ph idx="2" type="pic"/>
          </p:nvPr>
        </p:nvSpPr>
        <p:spPr>
          <a:xfrm>
            <a:off x="9106900"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0" name="Shape 70"/>
          <p:cNvSpPr/>
          <p:nvPr>
            <p:ph idx="3" type="pic"/>
          </p:nvPr>
        </p:nvSpPr>
        <p:spPr>
          <a:xfrm>
            <a:off x="1212752"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1" name="Shape 71"/>
          <p:cNvSpPr/>
          <p:nvPr>
            <p:ph idx="4" type="pic"/>
          </p:nvPr>
        </p:nvSpPr>
        <p:spPr>
          <a:xfrm>
            <a:off x="3844135"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2" name="Shape 72"/>
          <p:cNvSpPr/>
          <p:nvPr>
            <p:ph idx="5" type="pic"/>
          </p:nvPr>
        </p:nvSpPr>
        <p:spPr>
          <a:xfrm>
            <a:off x="6475517"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Footer">
  <p:cSld name="No Footer">
    <p:spTree>
      <p:nvGrpSpPr>
        <p:cNvPr id="22" name="Shape 22"/>
        <p:cNvGrpSpPr/>
        <p:nvPr/>
      </p:nvGrpSpPr>
      <p:grpSpPr>
        <a:xfrm>
          <a:off x="0" y="0"/>
          <a:ext cx="0" cy="0"/>
          <a:chOff x="0" y="0"/>
          <a:chExt cx="0" cy="0"/>
        </a:xfrm>
      </p:grpSpPr>
      <p:sp>
        <p:nvSpPr>
          <p:cNvPr id="23" name="Shape 23"/>
          <p:cNvSpPr/>
          <p:nvPr/>
        </p:nvSpPr>
        <p:spPr>
          <a:xfrm>
            <a:off x="4338955" y="6266986"/>
            <a:ext cx="3535858" cy="50180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_of_3_2">
  <p:cSld name="Team_of_3_2">
    <p:spTree>
      <p:nvGrpSpPr>
        <p:cNvPr id="73" name="Shape 73"/>
        <p:cNvGrpSpPr/>
        <p:nvPr/>
      </p:nvGrpSpPr>
      <p:grpSpPr>
        <a:xfrm>
          <a:off x="0" y="0"/>
          <a:ext cx="0" cy="0"/>
          <a:chOff x="0" y="0"/>
          <a:chExt cx="0" cy="0"/>
        </a:xfrm>
      </p:grpSpPr>
      <p:sp>
        <p:nvSpPr>
          <p:cNvPr id="74" name="Shape 74"/>
          <p:cNvSpPr/>
          <p:nvPr>
            <p:ph idx="2" type="pic"/>
          </p:nvPr>
        </p:nvSpPr>
        <p:spPr>
          <a:xfrm>
            <a:off x="8061384"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5" name="Shape 75"/>
          <p:cNvSpPr/>
          <p:nvPr>
            <p:ph idx="3" type="pic"/>
          </p:nvPr>
        </p:nvSpPr>
        <p:spPr>
          <a:xfrm>
            <a:off x="222777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76" name="Shape 76"/>
          <p:cNvSpPr/>
          <p:nvPr>
            <p:ph idx="4" type="pic"/>
          </p:nvPr>
        </p:nvSpPr>
        <p:spPr>
          <a:xfrm>
            <a:off x="5149166" y="2007143"/>
            <a:ext cx="1866539" cy="220770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act Us-Boost">
  <p:cSld name="1_Contact Us-Boost">
    <p:spTree>
      <p:nvGrpSpPr>
        <p:cNvPr id="77" name="Shape 77"/>
        <p:cNvGrpSpPr/>
        <p:nvPr/>
      </p:nvGrpSpPr>
      <p:grpSpPr>
        <a:xfrm>
          <a:off x="0" y="0"/>
          <a:ext cx="0" cy="0"/>
          <a:chOff x="0" y="0"/>
          <a:chExt cx="0" cy="0"/>
        </a:xfrm>
      </p:grpSpPr>
      <p:sp>
        <p:nvSpPr>
          <p:cNvPr id="78" name="Shape 78"/>
          <p:cNvSpPr/>
          <p:nvPr>
            <p:ph idx="2" type="pic"/>
          </p:nvPr>
        </p:nvSpPr>
        <p:spPr>
          <a:xfrm>
            <a:off x="716146" y="76943"/>
            <a:ext cx="5863994" cy="671433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lium_Break">
  <p:cSld name="Helium_Break">
    <p:spTree>
      <p:nvGrpSpPr>
        <p:cNvPr id="79" name="Shape 79"/>
        <p:cNvGrpSpPr/>
        <p:nvPr/>
      </p:nvGrpSpPr>
      <p:grpSpPr>
        <a:xfrm>
          <a:off x="0" y="0"/>
          <a:ext cx="0" cy="0"/>
          <a:chOff x="0" y="0"/>
          <a:chExt cx="0" cy="0"/>
        </a:xfrm>
      </p:grpSpPr>
      <p:sp>
        <p:nvSpPr>
          <p:cNvPr id="80" name="Shape 80"/>
          <p:cNvSpPr/>
          <p:nvPr>
            <p:ph idx="2" type="pic"/>
          </p:nvPr>
        </p:nvSpPr>
        <p:spPr>
          <a:xfrm>
            <a:off x="6735517" y="22303"/>
            <a:ext cx="5545843" cy="67456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1" name="Shape 81"/>
          <p:cNvSpPr/>
          <p:nvPr/>
        </p:nvSpPr>
        <p:spPr>
          <a:xfrm>
            <a:off x="3870481" y="6266986"/>
            <a:ext cx="4082410" cy="50098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Master-Placeholder">
  <p:cSld name="3_Master-Placeholder">
    <p:spTree>
      <p:nvGrpSpPr>
        <p:cNvPr id="83" name="Shape 83"/>
        <p:cNvGrpSpPr/>
        <p:nvPr/>
      </p:nvGrpSpPr>
      <p:grpSpPr>
        <a:xfrm>
          <a:off x="0" y="0"/>
          <a:ext cx="0" cy="0"/>
          <a:chOff x="0" y="0"/>
          <a:chExt cx="0" cy="0"/>
        </a:xfrm>
      </p:grpSpPr>
      <p:sp>
        <p:nvSpPr>
          <p:cNvPr id="84" name="Shape 84"/>
          <p:cNvSpPr/>
          <p:nvPr>
            <p:ph idx="2" type="pic"/>
          </p:nvPr>
        </p:nvSpPr>
        <p:spPr>
          <a:xfrm>
            <a:off x="6883833"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eet our Team">
  <p:cSld name="2_Meet our Team">
    <p:spTree>
      <p:nvGrpSpPr>
        <p:cNvPr id="85" name="Shape 85"/>
        <p:cNvGrpSpPr/>
        <p:nvPr/>
      </p:nvGrpSpPr>
      <p:grpSpPr>
        <a:xfrm>
          <a:off x="0" y="0"/>
          <a:ext cx="0" cy="0"/>
          <a:chOff x="0" y="0"/>
          <a:chExt cx="0" cy="0"/>
        </a:xfrm>
      </p:grpSpPr>
      <p:sp>
        <p:nvSpPr>
          <p:cNvPr id="86" name="Shape 86"/>
          <p:cNvSpPr/>
          <p:nvPr>
            <p:ph idx="2" type="pic"/>
          </p:nvPr>
        </p:nvSpPr>
        <p:spPr>
          <a:xfrm>
            <a:off x="1905067"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7" name="Shape 87"/>
          <p:cNvSpPr/>
          <p:nvPr>
            <p:ph idx="3" type="pic"/>
          </p:nvPr>
        </p:nvSpPr>
        <p:spPr>
          <a:xfrm>
            <a:off x="190506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8" name="Shape 88"/>
          <p:cNvSpPr/>
          <p:nvPr>
            <p:ph idx="4" type="pic"/>
          </p:nvPr>
        </p:nvSpPr>
        <p:spPr>
          <a:xfrm>
            <a:off x="4274896"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89" name="Shape 89"/>
          <p:cNvSpPr/>
          <p:nvPr>
            <p:ph idx="5" type="pic"/>
          </p:nvPr>
        </p:nvSpPr>
        <p:spPr>
          <a:xfrm>
            <a:off x="4274896"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0" name="Shape 90"/>
          <p:cNvSpPr/>
          <p:nvPr>
            <p:ph idx="6" type="pic"/>
          </p:nvPr>
        </p:nvSpPr>
        <p:spPr>
          <a:xfrm>
            <a:off x="6672109"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1" name="Shape 91"/>
          <p:cNvSpPr/>
          <p:nvPr>
            <p:ph idx="7" type="pic"/>
          </p:nvPr>
        </p:nvSpPr>
        <p:spPr>
          <a:xfrm>
            <a:off x="6672108"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2" name="Shape 92"/>
          <p:cNvSpPr/>
          <p:nvPr>
            <p:ph idx="8" type="pic"/>
          </p:nvPr>
        </p:nvSpPr>
        <p:spPr>
          <a:xfrm>
            <a:off x="9041938" y="1680215"/>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93" name="Shape 93"/>
          <p:cNvSpPr/>
          <p:nvPr>
            <p:ph idx="9" type="pic"/>
          </p:nvPr>
        </p:nvSpPr>
        <p:spPr>
          <a:xfrm>
            <a:off x="9041937" y="3820241"/>
            <a:ext cx="1353747" cy="1353394"/>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Background with image">
  <p:cSld name="Big Background with image">
    <p:spTree>
      <p:nvGrpSpPr>
        <p:cNvPr id="94" name="Shape 94"/>
        <p:cNvGrpSpPr/>
        <p:nvPr/>
      </p:nvGrpSpPr>
      <p:grpSpPr>
        <a:xfrm>
          <a:off x="0" y="0"/>
          <a:ext cx="0" cy="0"/>
          <a:chOff x="0" y="0"/>
          <a:chExt cx="0" cy="0"/>
        </a:xfrm>
      </p:grpSpPr>
      <p:sp>
        <p:nvSpPr>
          <p:cNvPr id="95" name="Shape 95"/>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Placeholder">
  <p:cSld name="Master-Placeholder">
    <p:spTree>
      <p:nvGrpSpPr>
        <p:cNvPr id="96" name="Shape 96"/>
        <p:cNvGrpSpPr/>
        <p:nvPr/>
      </p:nvGrpSpPr>
      <p:grpSpPr>
        <a:xfrm>
          <a:off x="0" y="0"/>
          <a:ext cx="0" cy="0"/>
          <a:chOff x="0" y="0"/>
          <a:chExt cx="0" cy="0"/>
        </a:xfrm>
      </p:grpSpPr>
      <p:sp>
        <p:nvSpPr>
          <p:cNvPr id="97" name="Shape 97"/>
          <p:cNvSpPr/>
          <p:nvPr>
            <p:ph idx="2" type="pic"/>
          </p:nvPr>
        </p:nvSpPr>
        <p:spPr>
          <a:xfrm>
            <a:off x="1" y="1"/>
            <a:ext cx="5308168" cy="6857999"/>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aster-Placeholder">
  <p:cSld name="1_Master-Placeholder">
    <p:spTree>
      <p:nvGrpSpPr>
        <p:cNvPr id="98" name="Shape 98"/>
        <p:cNvGrpSpPr/>
        <p:nvPr/>
      </p:nvGrpSpPr>
      <p:grpSpPr>
        <a:xfrm>
          <a:off x="0" y="0"/>
          <a:ext cx="0" cy="0"/>
          <a:chOff x="0" y="0"/>
          <a:chExt cx="0" cy="0"/>
        </a:xfrm>
      </p:grpSpPr>
      <p:sp>
        <p:nvSpPr>
          <p:cNvPr id="99" name="Shape 99"/>
          <p:cNvSpPr/>
          <p:nvPr>
            <p:ph idx="2" type="pic"/>
          </p:nvPr>
        </p:nvSpPr>
        <p:spPr>
          <a:xfrm>
            <a:off x="0" y="0"/>
            <a:ext cx="12192000" cy="3477986"/>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Master-Placeholder">
  <p:cSld name="2_Master-Placeholder">
    <p:spTree>
      <p:nvGrpSpPr>
        <p:cNvPr id="100" name="Shape 100"/>
        <p:cNvGrpSpPr/>
        <p:nvPr/>
      </p:nvGrpSpPr>
      <p:grpSpPr>
        <a:xfrm>
          <a:off x="0" y="0"/>
          <a:ext cx="0" cy="0"/>
          <a:chOff x="0" y="0"/>
          <a:chExt cx="0" cy="0"/>
        </a:xfrm>
      </p:grpSpPr>
      <p:sp>
        <p:nvSpPr>
          <p:cNvPr id="101" name="Shape 101"/>
          <p:cNvSpPr/>
          <p:nvPr>
            <p:ph idx="2" type="pic"/>
          </p:nvPr>
        </p:nvSpPr>
        <p:spPr>
          <a:xfrm>
            <a:off x="5242837" y="0"/>
            <a:ext cx="6949163" cy="6858000"/>
          </a:xfrm>
          <a:prstGeom prst="rect">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
  <p:cSld name="Master Slide 1">
    <p:spTree>
      <p:nvGrpSpPr>
        <p:cNvPr id="24" name="Shape 24"/>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1">
  <p:cSld name="Quote 1">
    <p:spTree>
      <p:nvGrpSpPr>
        <p:cNvPr id="102" name="Shape 102"/>
        <p:cNvGrpSpPr/>
        <p:nvPr/>
      </p:nvGrpSpPr>
      <p:grpSpPr>
        <a:xfrm>
          <a:off x="0" y="0"/>
          <a:ext cx="0" cy="0"/>
          <a:chOff x="0" y="0"/>
          <a:chExt cx="0" cy="0"/>
        </a:xfrm>
      </p:grpSpPr>
      <p:sp>
        <p:nvSpPr>
          <p:cNvPr id="103" name="Shape 103"/>
          <p:cNvSpPr/>
          <p:nvPr>
            <p:ph idx="2" type="pic"/>
          </p:nvPr>
        </p:nvSpPr>
        <p:spPr>
          <a:xfrm>
            <a:off x="0" y="0"/>
            <a:ext cx="785304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sion">
  <p:cSld name="Mission">
    <p:spTree>
      <p:nvGrpSpPr>
        <p:cNvPr id="104" name="Shape 104"/>
        <p:cNvGrpSpPr/>
        <p:nvPr/>
      </p:nvGrpSpPr>
      <p:grpSpPr>
        <a:xfrm>
          <a:off x="0" y="0"/>
          <a:ext cx="0" cy="0"/>
          <a:chOff x="0" y="0"/>
          <a:chExt cx="0" cy="0"/>
        </a:xfrm>
      </p:grpSpPr>
      <p:sp>
        <p:nvSpPr>
          <p:cNvPr id="105" name="Shape 105"/>
          <p:cNvSpPr/>
          <p:nvPr>
            <p:ph idx="2" type="pic"/>
          </p:nvPr>
        </p:nvSpPr>
        <p:spPr>
          <a:xfrm>
            <a:off x="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6" name="Shape 106"/>
          <p:cNvSpPr/>
          <p:nvPr>
            <p:ph idx="3" type="pic"/>
          </p:nvPr>
        </p:nvSpPr>
        <p:spPr>
          <a:xfrm>
            <a:off x="6096000" y="3644900"/>
            <a:ext cx="6096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out us">
  <p:cSld name="about us">
    <p:spTree>
      <p:nvGrpSpPr>
        <p:cNvPr id="107" name="Shape 107"/>
        <p:cNvGrpSpPr/>
        <p:nvPr/>
      </p:nvGrpSpPr>
      <p:grpSpPr>
        <a:xfrm>
          <a:off x="0" y="0"/>
          <a:ext cx="0" cy="0"/>
          <a:chOff x="0" y="0"/>
          <a:chExt cx="0" cy="0"/>
        </a:xfrm>
      </p:grpSpPr>
      <p:sp>
        <p:nvSpPr>
          <p:cNvPr id="108" name="Shape 108"/>
          <p:cNvSpPr/>
          <p:nvPr>
            <p:ph idx="2" type="pic"/>
          </p:nvPr>
        </p:nvSpPr>
        <p:spPr>
          <a:xfrm>
            <a:off x="7897263"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09" name="Shape 109"/>
          <p:cNvSpPr/>
          <p:nvPr>
            <p:ph idx="3" type="pic"/>
          </p:nvPr>
        </p:nvSpPr>
        <p:spPr>
          <a:xfrm>
            <a:off x="10130834"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0" name="Shape 110"/>
          <p:cNvSpPr/>
          <p:nvPr>
            <p:ph idx="4" type="pic"/>
          </p:nvPr>
        </p:nvSpPr>
        <p:spPr>
          <a:xfrm>
            <a:off x="5661229" y="2018370"/>
            <a:ext cx="2068838" cy="391407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2">
  <p:cSld name="Projects 2">
    <p:spTree>
      <p:nvGrpSpPr>
        <p:cNvPr id="111" name="Shape 111"/>
        <p:cNvGrpSpPr/>
        <p:nvPr/>
      </p:nvGrpSpPr>
      <p:grpSpPr>
        <a:xfrm>
          <a:off x="0" y="0"/>
          <a:ext cx="0" cy="0"/>
          <a:chOff x="0" y="0"/>
          <a:chExt cx="0" cy="0"/>
        </a:xfrm>
      </p:grpSpPr>
      <p:sp>
        <p:nvSpPr>
          <p:cNvPr id="112" name="Shape 112"/>
          <p:cNvSpPr/>
          <p:nvPr>
            <p:ph idx="2" type="pic"/>
          </p:nvPr>
        </p:nvSpPr>
        <p:spPr>
          <a:xfrm>
            <a:off x="791130"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3" name="Shape 113"/>
          <p:cNvSpPr/>
          <p:nvPr>
            <p:ph idx="3" type="pic"/>
          </p:nvPr>
        </p:nvSpPr>
        <p:spPr>
          <a:xfrm>
            <a:off x="2078753"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Meet the team">
  <p:cSld name="1_Meet the team">
    <p:spTree>
      <p:nvGrpSpPr>
        <p:cNvPr id="114" name="Shape 114"/>
        <p:cNvGrpSpPr/>
        <p:nvPr/>
      </p:nvGrpSpPr>
      <p:grpSpPr>
        <a:xfrm>
          <a:off x="0" y="0"/>
          <a:ext cx="0" cy="0"/>
          <a:chOff x="0" y="0"/>
          <a:chExt cx="0" cy="0"/>
        </a:xfrm>
      </p:grpSpPr>
      <p:sp>
        <p:nvSpPr>
          <p:cNvPr id="115" name="Shape 115"/>
          <p:cNvSpPr/>
          <p:nvPr>
            <p:ph idx="2" type="pic"/>
          </p:nvPr>
        </p:nvSpPr>
        <p:spPr>
          <a:xfrm>
            <a:off x="964212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6" name="Shape 116"/>
          <p:cNvSpPr/>
          <p:nvPr>
            <p:ph idx="3" type="pic"/>
          </p:nvPr>
        </p:nvSpPr>
        <p:spPr>
          <a:xfrm>
            <a:off x="54445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7" name="Shape 117"/>
          <p:cNvSpPr/>
          <p:nvPr>
            <p:ph idx="4" type="pic"/>
          </p:nvPr>
        </p:nvSpPr>
        <p:spPr>
          <a:xfrm>
            <a:off x="33192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8" name="Shape 118"/>
          <p:cNvSpPr/>
          <p:nvPr>
            <p:ph idx="5" type="pic"/>
          </p:nvPr>
        </p:nvSpPr>
        <p:spPr>
          <a:xfrm>
            <a:off x="1227733"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19" name="Shape 119"/>
          <p:cNvSpPr/>
          <p:nvPr>
            <p:ph idx="6" type="pic"/>
          </p:nvPr>
        </p:nvSpPr>
        <p:spPr>
          <a:xfrm>
            <a:off x="7536066" y="3909946"/>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0" name="Shape 120"/>
          <p:cNvSpPr/>
          <p:nvPr>
            <p:ph idx="7" type="pic"/>
          </p:nvPr>
        </p:nvSpPr>
        <p:spPr>
          <a:xfrm>
            <a:off x="964212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1" name="Shape 121"/>
          <p:cNvSpPr/>
          <p:nvPr>
            <p:ph idx="8" type="pic"/>
          </p:nvPr>
        </p:nvSpPr>
        <p:spPr>
          <a:xfrm>
            <a:off x="54445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2" name="Shape 122"/>
          <p:cNvSpPr/>
          <p:nvPr>
            <p:ph idx="9" type="pic"/>
          </p:nvPr>
        </p:nvSpPr>
        <p:spPr>
          <a:xfrm>
            <a:off x="33192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3" name="Shape 123"/>
          <p:cNvSpPr/>
          <p:nvPr>
            <p:ph idx="13" type="pic"/>
          </p:nvPr>
        </p:nvSpPr>
        <p:spPr>
          <a:xfrm>
            <a:off x="1227733"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4" name="Shape 124"/>
          <p:cNvSpPr/>
          <p:nvPr>
            <p:ph idx="14" type="pic"/>
          </p:nvPr>
        </p:nvSpPr>
        <p:spPr>
          <a:xfrm>
            <a:off x="7536066" y="1507508"/>
            <a:ext cx="1346336" cy="15745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Meet the team 3">
  <p:cSld name="4_Meet the team 3">
    <p:spTree>
      <p:nvGrpSpPr>
        <p:cNvPr id="125" name="Shape 125"/>
        <p:cNvGrpSpPr/>
        <p:nvPr/>
      </p:nvGrpSpPr>
      <p:grpSpPr>
        <a:xfrm>
          <a:off x="0" y="0"/>
          <a:ext cx="0" cy="0"/>
          <a:chOff x="0" y="0"/>
          <a:chExt cx="0" cy="0"/>
        </a:xfrm>
      </p:grpSpPr>
      <p:sp>
        <p:nvSpPr>
          <p:cNvPr id="126" name="Shape 126"/>
          <p:cNvSpPr/>
          <p:nvPr>
            <p:ph idx="2" type="pic"/>
          </p:nvPr>
        </p:nvSpPr>
        <p:spPr>
          <a:xfrm>
            <a:off x="914401" y="3572765"/>
            <a:ext cx="464627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7" name="Shape 127"/>
          <p:cNvSpPr/>
          <p:nvPr>
            <p:ph idx="3" type="pic"/>
          </p:nvPr>
        </p:nvSpPr>
        <p:spPr>
          <a:xfrm>
            <a:off x="3611495" y="1672933"/>
            <a:ext cx="4794838"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8" name="Shape 128"/>
          <p:cNvSpPr/>
          <p:nvPr>
            <p:ph idx="4" type="pic"/>
          </p:nvPr>
        </p:nvSpPr>
        <p:spPr>
          <a:xfrm>
            <a:off x="5609346" y="3572765"/>
            <a:ext cx="2796988"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9" name="Shape 129"/>
          <p:cNvSpPr/>
          <p:nvPr>
            <p:ph idx="5" type="pic"/>
          </p:nvPr>
        </p:nvSpPr>
        <p:spPr>
          <a:xfrm>
            <a:off x="8455000" y="3572765"/>
            <a:ext cx="2822599" cy="2110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0" name="Shape 130"/>
          <p:cNvSpPr/>
          <p:nvPr>
            <p:ph idx="6" type="pic"/>
          </p:nvPr>
        </p:nvSpPr>
        <p:spPr>
          <a:xfrm>
            <a:off x="8455000" y="1672933"/>
            <a:ext cx="2822599"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1" name="Shape 131"/>
          <p:cNvSpPr/>
          <p:nvPr>
            <p:ph idx="7" type="pic"/>
          </p:nvPr>
        </p:nvSpPr>
        <p:spPr>
          <a:xfrm>
            <a:off x="914401" y="1672933"/>
            <a:ext cx="2635624" cy="184929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Martik">
  <p:cSld name="Picture of 3 - Martik">
    <p:spTree>
      <p:nvGrpSpPr>
        <p:cNvPr id="132" name="Shape 132"/>
        <p:cNvGrpSpPr/>
        <p:nvPr/>
      </p:nvGrpSpPr>
      <p:grpSpPr>
        <a:xfrm>
          <a:off x="0" y="0"/>
          <a:ext cx="0" cy="0"/>
          <a:chOff x="0" y="0"/>
          <a:chExt cx="0" cy="0"/>
        </a:xfrm>
      </p:grpSpPr>
      <p:sp>
        <p:nvSpPr>
          <p:cNvPr id="133" name="Shape 133"/>
          <p:cNvSpPr/>
          <p:nvPr>
            <p:ph idx="2" type="pic"/>
          </p:nvPr>
        </p:nvSpPr>
        <p:spPr>
          <a:xfrm>
            <a:off x="8081079" y="1907833"/>
            <a:ext cx="3168479"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4" name="Shape 134"/>
          <p:cNvSpPr/>
          <p:nvPr>
            <p:ph idx="3" type="pic"/>
          </p:nvPr>
        </p:nvSpPr>
        <p:spPr>
          <a:xfrm>
            <a:off x="953596" y="1907833"/>
            <a:ext cx="3173430"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5" name="Shape 135"/>
          <p:cNvSpPr/>
          <p:nvPr>
            <p:ph idx="4" type="pic"/>
          </p:nvPr>
        </p:nvSpPr>
        <p:spPr>
          <a:xfrm>
            <a:off x="4389066" y="1907833"/>
            <a:ext cx="3429973" cy="237423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roject">
  <p:cSld name="Right Project">
    <p:spTree>
      <p:nvGrpSpPr>
        <p:cNvPr id="136" name="Shape 136"/>
        <p:cNvGrpSpPr/>
        <p:nvPr/>
      </p:nvGrpSpPr>
      <p:grpSpPr>
        <a:xfrm>
          <a:off x="0" y="0"/>
          <a:ext cx="0" cy="0"/>
          <a:chOff x="0" y="0"/>
          <a:chExt cx="0" cy="0"/>
        </a:xfrm>
      </p:grpSpPr>
      <p:sp>
        <p:nvSpPr>
          <p:cNvPr id="137" name="Shape 137"/>
          <p:cNvSpPr/>
          <p:nvPr>
            <p:ph idx="2" type="pic"/>
          </p:nvPr>
        </p:nvSpPr>
        <p:spPr>
          <a:xfrm>
            <a:off x="8119666" y="30959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8" name="Shape 138"/>
          <p:cNvSpPr/>
          <p:nvPr>
            <p:ph idx="3" type="pic"/>
          </p:nvPr>
        </p:nvSpPr>
        <p:spPr>
          <a:xfrm>
            <a:off x="6832135" y="1965689"/>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39" name="Shape 139"/>
          <p:cNvSpPr/>
          <p:nvPr>
            <p:ph idx="4" type="pic"/>
          </p:nvPr>
        </p:nvSpPr>
        <p:spPr>
          <a:xfrm>
            <a:off x="8763570" y="1080281"/>
            <a:ext cx="2253341" cy="301173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of 3 - v2 - Martik">
  <p:cSld name="Picture of 3 - v2 - Martik">
    <p:spTree>
      <p:nvGrpSpPr>
        <p:cNvPr id="140" name="Shape 140"/>
        <p:cNvGrpSpPr/>
        <p:nvPr/>
      </p:nvGrpSpPr>
      <p:grpSpPr>
        <a:xfrm>
          <a:off x="0" y="0"/>
          <a:ext cx="0" cy="0"/>
          <a:chOff x="0" y="0"/>
          <a:chExt cx="0" cy="0"/>
        </a:xfrm>
      </p:grpSpPr>
      <p:sp>
        <p:nvSpPr>
          <p:cNvPr id="141" name="Shape 141"/>
          <p:cNvSpPr/>
          <p:nvPr>
            <p:ph idx="2" type="pic"/>
          </p:nvPr>
        </p:nvSpPr>
        <p:spPr>
          <a:xfrm>
            <a:off x="4592079"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2" name="Shape 142"/>
          <p:cNvSpPr/>
          <p:nvPr>
            <p:ph idx="3" type="pic"/>
          </p:nvPr>
        </p:nvSpPr>
        <p:spPr>
          <a:xfrm>
            <a:off x="7876980"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3" name="Shape 143"/>
          <p:cNvSpPr/>
          <p:nvPr>
            <p:ph idx="4" type="pic"/>
          </p:nvPr>
        </p:nvSpPr>
        <p:spPr>
          <a:xfrm>
            <a:off x="1273716" y="1839950"/>
            <a:ext cx="3020623" cy="311119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General Slide">
  <p:cSld name="10_General Slide">
    <p:spTree>
      <p:nvGrpSpPr>
        <p:cNvPr id="144" name="Shape 144"/>
        <p:cNvGrpSpPr/>
        <p:nvPr/>
      </p:nvGrpSpPr>
      <p:grpSpPr>
        <a:xfrm>
          <a:off x="0" y="0"/>
          <a:ext cx="0" cy="0"/>
          <a:chOff x="0" y="0"/>
          <a:chExt cx="0" cy="0"/>
        </a:xfrm>
      </p:grpSpPr>
      <p:sp>
        <p:nvSpPr>
          <p:cNvPr id="145" name="Shape 145"/>
          <p:cNvSpPr/>
          <p:nvPr>
            <p:ph idx="2" type="pic"/>
          </p:nvPr>
        </p:nvSpPr>
        <p:spPr>
          <a:xfrm>
            <a:off x="879460" y="1922585"/>
            <a:ext cx="6906691" cy="38932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etitors">
  <p:cSld name="Competitors">
    <p:spTree>
      <p:nvGrpSpPr>
        <p:cNvPr id="25" name="Shape 25"/>
        <p:cNvGrpSpPr/>
        <p:nvPr/>
      </p:nvGrpSpPr>
      <p:grpSpPr>
        <a:xfrm>
          <a:off x="0" y="0"/>
          <a:ext cx="0" cy="0"/>
          <a:chOff x="0" y="0"/>
          <a:chExt cx="0" cy="0"/>
        </a:xfrm>
      </p:grpSpPr>
      <p:sp>
        <p:nvSpPr>
          <p:cNvPr id="26" name="Shape 26"/>
          <p:cNvSpPr/>
          <p:nvPr>
            <p:ph idx="2" type="pic"/>
          </p:nvPr>
        </p:nvSpPr>
        <p:spPr>
          <a:xfrm>
            <a:off x="8076156"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 name="Shape 27"/>
          <p:cNvSpPr/>
          <p:nvPr>
            <p:ph idx="3" type="pic"/>
          </p:nvPr>
        </p:nvSpPr>
        <p:spPr>
          <a:xfrm>
            <a:off x="1205188"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 name="Shape 28"/>
          <p:cNvSpPr/>
          <p:nvPr>
            <p:ph idx="4" type="pic"/>
          </p:nvPr>
        </p:nvSpPr>
        <p:spPr>
          <a:xfrm>
            <a:off x="4640672" y="1806497"/>
            <a:ext cx="2910684" cy="139759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4">
  <p:cSld name="Projects of 4">
    <p:spTree>
      <p:nvGrpSpPr>
        <p:cNvPr id="146" name="Shape 146"/>
        <p:cNvGrpSpPr/>
        <p:nvPr/>
      </p:nvGrpSpPr>
      <p:grpSpPr>
        <a:xfrm>
          <a:off x="0" y="0"/>
          <a:ext cx="0" cy="0"/>
          <a:chOff x="0" y="0"/>
          <a:chExt cx="0" cy="0"/>
        </a:xfrm>
      </p:grpSpPr>
      <p:sp>
        <p:nvSpPr>
          <p:cNvPr id="147" name="Shape 147"/>
          <p:cNvSpPr/>
          <p:nvPr>
            <p:ph idx="2" type="pic"/>
          </p:nvPr>
        </p:nvSpPr>
        <p:spPr>
          <a:xfrm>
            <a:off x="9722980" y="3562909"/>
            <a:ext cx="2469020"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8" name="Shape 148"/>
          <p:cNvSpPr/>
          <p:nvPr>
            <p:ph idx="3" type="pic"/>
          </p:nvPr>
        </p:nvSpPr>
        <p:spPr>
          <a:xfrm>
            <a:off x="2431593"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49" name="Shape 149"/>
          <p:cNvSpPr/>
          <p:nvPr>
            <p:ph idx="4" type="pic"/>
          </p:nvPr>
        </p:nvSpPr>
        <p:spPr>
          <a:xfrm>
            <a:off x="0"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0" name="Shape 150"/>
          <p:cNvSpPr/>
          <p:nvPr>
            <p:ph idx="5" type="pic"/>
          </p:nvPr>
        </p:nvSpPr>
        <p:spPr>
          <a:xfrm>
            <a:off x="7293089"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1" name="Shape 151"/>
          <p:cNvSpPr/>
          <p:nvPr>
            <p:ph idx="6" type="pic"/>
          </p:nvPr>
        </p:nvSpPr>
        <p:spPr>
          <a:xfrm>
            <a:off x="4863197" y="3562909"/>
            <a:ext cx="2431604" cy="223572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sion">
  <p:cSld name="Vision">
    <p:spTree>
      <p:nvGrpSpPr>
        <p:cNvPr id="152" name="Shape 152"/>
        <p:cNvGrpSpPr/>
        <p:nvPr/>
      </p:nvGrpSpPr>
      <p:grpSpPr>
        <a:xfrm>
          <a:off x="0" y="0"/>
          <a:ext cx="0" cy="0"/>
          <a:chOff x="0" y="0"/>
          <a:chExt cx="0" cy="0"/>
        </a:xfrm>
      </p:grpSpPr>
      <p:sp>
        <p:nvSpPr>
          <p:cNvPr id="153" name="Shape 153"/>
          <p:cNvSpPr/>
          <p:nvPr>
            <p:ph idx="2" type="pic"/>
          </p:nvPr>
        </p:nvSpPr>
        <p:spPr>
          <a:xfrm>
            <a:off x="0" y="2405488"/>
            <a:ext cx="4964128" cy="44525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4" name="Shape 154"/>
          <p:cNvSpPr/>
          <p:nvPr>
            <p:ph idx="3" type="pic"/>
          </p:nvPr>
        </p:nvSpPr>
        <p:spPr>
          <a:xfrm>
            <a:off x="978271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5" name="Shape 155"/>
          <p:cNvSpPr/>
          <p:nvPr>
            <p:ph idx="4" type="pic"/>
          </p:nvPr>
        </p:nvSpPr>
        <p:spPr>
          <a:xfrm>
            <a:off x="4964129"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6" name="Shape 156"/>
          <p:cNvSpPr/>
          <p:nvPr>
            <p:ph idx="5" type="pic"/>
          </p:nvPr>
        </p:nvSpPr>
        <p:spPr>
          <a:xfrm>
            <a:off x="7373420" y="4839630"/>
            <a:ext cx="2409291"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57" name="Shape 157"/>
          <p:cNvSpPr/>
          <p:nvPr>
            <p:ph idx="6" type="pic"/>
          </p:nvPr>
        </p:nvSpPr>
        <p:spPr>
          <a:xfrm>
            <a:off x="4964128" y="-6350"/>
            <a:ext cx="7227872" cy="484597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 of 3">
  <p:cSld name="Projects of 3">
    <p:spTree>
      <p:nvGrpSpPr>
        <p:cNvPr id="158" name="Shape 158"/>
        <p:cNvGrpSpPr/>
        <p:nvPr/>
      </p:nvGrpSpPr>
      <p:grpSpPr>
        <a:xfrm>
          <a:off x="0" y="0"/>
          <a:ext cx="0" cy="0"/>
          <a:chOff x="0" y="0"/>
          <a:chExt cx="0" cy="0"/>
        </a:xfrm>
      </p:grpSpPr>
      <p:sp>
        <p:nvSpPr>
          <p:cNvPr id="159" name="Shape 159"/>
          <p:cNvSpPr/>
          <p:nvPr>
            <p:ph idx="2" type="pic"/>
          </p:nvPr>
        </p:nvSpPr>
        <p:spPr>
          <a:xfrm>
            <a:off x="811695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0" name="Shape 160"/>
          <p:cNvSpPr/>
          <p:nvPr>
            <p:ph idx="3" type="pic"/>
          </p:nvPr>
        </p:nvSpPr>
        <p:spPr>
          <a:xfrm>
            <a:off x="-4910" y="3434575"/>
            <a:ext cx="4075050"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1" name="Shape 161"/>
          <p:cNvSpPr/>
          <p:nvPr>
            <p:ph idx="4" type="pic"/>
          </p:nvPr>
        </p:nvSpPr>
        <p:spPr>
          <a:xfrm>
            <a:off x="4067685" y="0"/>
            <a:ext cx="4049265" cy="343457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2" name="Shape 162"/>
          <p:cNvSpPr/>
          <p:nvPr>
            <p:ph idx="5" type="pic"/>
          </p:nvPr>
        </p:nvSpPr>
        <p:spPr>
          <a:xfrm>
            <a:off x="811695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3" name="Shape 163"/>
          <p:cNvSpPr/>
          <p:nvPr>
            <p:ph idx="6" type="pic"/>
          </p:nvPr>
        </p:nvSpPr>
        <p:spPr>
          <a:xfrm>
            <a:off x="-4910" y="0"/>
            <a:ext cx="4075050"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4" name="Shape 164"/>
          <p:cNvSpPr/>
          <p:nvPr>
            <p:ph idx="7" type="pic"/>
          </p:nvPr>
        </p:nvSpPr>
        <p:spPr>
          <a:xfrm>
            <a:off x="4067686" y="3434575"/>
            <a:ext cx="4049264" cy="3423425"/>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Left 2">
  <p:cSld name="Masonry Left 2">
    <p:spTree>
      <p:nvGrpSpPr>
        <p:cNvPr id="165" name="Shape 165"/>
        <p:cNvGrpSpPr/>
        <p:nvPr/>
      </p:nvGrpSpPr>
      <p:grpSpPr>
        <a:xfrm>
          <a:off x="0" y="0"/>
          <a:ext cx="0" cy="0"/>
          <a:chOff x="0" y="0"/>
          <a:chExt cx="0" cy="0"/>
        </a:xfrm>
      </p:grpSpPr>
      <p:sp>
        <p:nvSpPr>
          <p:cNvPr id="166" name="Shape 166"/>
          <p:cNvSpPr/>
          <p:nvPr>
            <p:ph idx="2" type="pic"/>
          </p:nvPr>
        </p:nvSpPr>
        <p:spPr>
          <a:xfrm>
            <a:off x="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7" name="Shape 167"/>
          <p:cNvSpPr/>
          <p:nvPr>
            <p:ph idx="3" type="pic"/>
          </p:nvPr>
        </p:nvSpPr>
        <p:spPr>
          <a:xfrm>
            <a:off x="3307468"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8" name="Shape 168"/>
          <p:cNvSpPr/>
          <p:nvPr>
            <p:ph idx="4" type="pic"/>
          </p:nvPr>
        </p:nvSpPr>
        <p:spPr>
          <a:xfrm>
            <a:off x="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69" name="Shape 169"/>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onry Right 2">
  <p:cSld name="Masonry Right 2">
    <p:spTree>
      <p:nvGrpSpPr>
        <p:cNvPr id="170" name="Shape 170"/>
        <p:cNvGrpSpPr/>
        <p:nvPr/>
      </p:nvGrpSpPr>
      <p:grpSpPr>
        <a:xfrm>
          <a:off x="0" y="0"/>
          <a:ext cx="0" cy="0"/>
          <a:chOff x="0" y="0"/>
          <a:chExt cx="0" cy="0"/>
        </a:xfrm>
      </p:grpSpPr>
      <p:sp>
        <p:nvSpPr>
          <p:cNvPr id="171" name="Shape 171"/>
          <p:cNvSpPr/>
          <p:nvPr>
            <p:ph idx="2" type="pic"/>
          </p:nvPr>
        </p:nvSpPr>
        <p:spPr>
          <a:xfrm>
            <a:off x="9034841" y="3456878"/>
            <a:ext cx="3157159" cy="340112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2" name="Shape 172"/>
          <p:cNvSpPr/>
          <p:nvPr>
            <p:ph idx="3" type="pic"/>
          </p:nvPr>
        </p:nvSpPr>
        <p:spPr>
          <a:xfrm>
            <a:off x="6095999" y="0"/>
            <a:ext cx="2804992"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3" name="Shape 173"/>
          <p:cNvSpPr/>
          <p:nvPr>
            <p:ph idx="4" type="pic"/>
          </p:nvPr>
        </p:nvSpPr>
        <p:spPr>
          <a:xfrm>
            <a:off x="9034841" y="0"/>
            <a:ext cx="3157159" cy="332306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4" name="Shape 174"/>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Picture">
  <p:cSld name="Right Picture">
    <p:spTree>
      <p:nvGrpSpPr>
        <p:cNvPr id="175" name="Shape 175"/>
        <p:cNvGrpSpPr/>
        <p:nvPr/>
      </p:nvGrpSpPr>
      <p:grpSpPr>
        <a:xfrm>
          <a:off x="0" y="0"/>
          <a:ext cx="0" cy="0"/>
          <a:chOff x="0" y="0"/>
          <a:chExt cx="0" cy="0"/>
        </a:xfrm>
      </p:grpSpPr>
      <p:sp>
        <p:nvSpPr>
          <p:cNvPr id="176" name="Shape 176"/>
          <p:cNvSpPr/>
          <p:nvPr/>
        </p:nvSpPr>
        <p:spPr>
          <a:xfrm>
            <a:off x="5643988" y="289932"/>
            <a:ext cx="948100" cy="3456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177" name="Shape 177"/>
          <p:cNvSpPr/>
          <p:nvPr>
            <p:ph idx="2" type="pic"/>
          </p:nvPr>
        </p:nvSpPr>
        <p:spPr>
          <a:xfrm>
            <a:off x="6090695" y="0"/>
            <a:ext cx="6101306"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78" name="Shape 178"/>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 4">
  <p:cSld name="Project 4">
    <p:spTree>
      <p:nvGrpSpPr>
        <p:cNvPr id="179" name="Shape 179"/>
        <p:cNvGrpSpPr/>
        <p:nvPr/>
      </p:nvGrpSpPr>
      <p:grpSpPr>
        <a:xfrm>
          <a:off x="0" y="0"/>
          <a:ext cx="0" cy="0"/>
          <a:chOff x="0" y="0"/>
          <a:chExt cx="0" cy="0"/>
        </a:xfrm>
      </p:grpSpPr>
      <p:sp>
        <p:nvSpPr>
          <p:cNvPr id="180" name="Shape 180"/>
          <p:cNvSpPr/>
          <p:nvPr>
            <p:ph idx="2" type="pic"/>
          </p:nvPr>
        </p:nvSpPr>
        <p:spPr>
          <a:xfrm>
            <a:off x="4155183"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1" name="Shape 181"/>
          <p:cNvSpPr/>
          <p:nvPr>
            <p:ph idx="3" type="pic"/>
          </p:nvPr>
        </p:nvSpPr>
        <p:spPr>
          <a:xfrm>
            <a:off x="0"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82" name="Shape 182"/>
          <p:cNvSpPr/>
          <p:nvPr>
            <p:ph idx="4" type="pic"/>
          </p:nvPr>
        </p:nvSpPr>
        <p:spPr>
          <a:xfrm>
            <a:off x="8310365" y="3646450"/>
            <a:ext cx="3881635" cy="321155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 Review">
  <p:cSld name="App Review">
    <p:spTree>
      <p:nvGrpSpPr>
        <p:cNvPr id="183" name="Shape 183"/>
        <p:cNvGrpSpPr/>
        <p:nvPr/>
      </p:nvGrpSpPr>
      <p:grpSpPr>
        <a:xfrm>
          <a:off x="0" y="0"/>
          <a:ext cx="0" cy="0"/>
          <a:chOff x="0" y="0"/>
          <a:chExt cx="0" cy="0"/>
        </a:xfrm>
      </p:grpSpPr>
      <p:sp>
        <p:nvSpPr>
          <p:cNvPr id="184" name="Shape 184"/>
          <p:cNvSpPr/>
          <p:nvPr>
            <p:ph idx="2" type="pic"/>
          </p:nvPr>
        </p:nvSpPr>
        <p:spPr>
          <a:xfrm>
            <a:off x="2288864" y="1707043"/>
            <a:ext cx="1927396" cy="341136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Review">
  <p:cSld name="Laptop Review">
    <p:spTree>
      <p:nvGrpSpPr>
        <p:cNvPr id="185" name="Shape 185"/>
        <p:cNvGrpSpPr/>
        <p:nvPr/>
      </p:nvGrpSpPr>
      <p:grpSpPr>
        <a:xfrm>
          <a:off x="0" y="0"/>
          <a:ext cx="0" cy="0"/>
          <a:chOff x="0" y="0"/>
          <a:chExt cx="0" cy="0"/>
        </a:xfrm>
      </p:grpSpPr>
      <p:sp>
        <p:nvSpPr>
          <p:cNvPr id="186" name="Shape 186"/>
          <p:cNvSpPr/>
          <p:nvPr>
            <p:ph idx="2" type="pic"/>
          </p:nvPr>
        </p:nvSpPr>
        <p:spPr>
          <a:xfrm>
            <a:off x="7346032" y="1573577"/>
            <a:ext cx="5958778" cy="37632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acebook vs Twitter Desktop">
  <p:cSld name="Facebook vs Twitter Desktop">
    <p:spTree>
      <p:nvGrpSpPr>
        <p:cNvPr id="187" name="Shape 187"/>
        <p:cNvGrpSpPr/>
        <p:nvPr/>
      </p:nvGrpSpPr>
      <p:grpSpPr>
        <a:xfrm>
          <a:off x="0" y="0"/>
          <a:ext cx="0" cy="0"/>
          <a:chOff x="0" y="0"/>
          <a:chExt cx="0" cy="0"/>
        </a:xfrm>
      </p:grpSpPr>
      <p:sp>
        <p:nvSpPr>
          <p:cNvPr id="188" name="Shape 188"/>
          <p:cNvSpPr/>
          <p:nvPr>
            <p:ph idx="2" type="pic"/>
          </p:nvPr>
        </p:nvSpPr>
        <p:spPr>
          <a:xfrm>
            <a:off x="6787380" y="2499506"/>
            <a:ext cx="4134990" cy="231005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mpetitors">
  <p:cSld name="1_Competitors">
    <p:spTree>
      <p:nvGrpSpPr>
        <p:cNvPr id="29" name="Shape 29"/>
        <p:cNvGrpSpPr/>
        <p:nvPr/>
      </p:nvGrpSpPr>
      <p:grpSpPr>
        <a:xfrm>
          <a:off x="0" y="0"/>
          <a:ext cx="0" cy="0"/>
          <a:chOff x="0" y="0"/>
          <a:chExt cx="0" cy="0"/>
        </a:xfrm>
      </p:grpSpPr>
      <p:sp>
        <p:nvSpPr>
          <p:cNvPr id="30" name="Shape 30"/>
          <p:cNvSpPr/>
          <p:nvPr>
            <p:ph idx="2" type="pic"/>
          </p:nvPr>
        </p:nvSpPr>
        <p:spPr>
          <a:xfrm>
            <a:off x="7647709" y="1705605"/>
            <a:ext cx="3718344" cy="400844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 App Compares">
  <p:cSld name="iPad App Compares">
    <p:spTree>
      <p:nvGrpSpPr>
        <p:cNvPr id="189" name="Shape 189"/>
        <p:cNvGrpSpPr/>
        <p:nvPr/>
      </p:nvGrpSpPr>
      <p:grpSpPr>
        <a:xfrm>
          <a:off x="0" y="0"/>
          <a:ext cx="0" cy="0"/>
          <a:chOff x="0" y="0"/>
          <a:chExt cx="0" cy="0"/>
        </a:xfrm>
      </p:grpSpPr>
      <p:sp>
        <p:nvSpPr>
          <p:cNvPr id="190" name="Shape 190"/>
          <p:cNvSpPr/>
          <p:nvPr>
            <p:ph idx="2" type="pic"/>
          </p:nvPr>
        </p:nvSpPr>
        <p:spPr>
          <a:xfrm>
            <a:off x="4756950" y="2166310"/>
            <a:ext cx="2739366" cy="344836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3">
  <p:cSld name="Laptop3">
    <p:spTree>
      <p:nvGrpSpPr>
        <p:cNvPr id="191" name="Shape 191"/>
        <p:cNvGrpSpPr/>
        <p:nvPr/>
      </p:nvGrpSpPr>
      <p:grpSpPr>
        <a:xfrm>
          <a:off x="0" y="0"/>
          <a:ext cx="0" cy="0"/>
          <a:chOff x="0" y="0"/>
          <a:chExt cx="0" cy="0"/>
        </a:xfrm>
      </p:grpSpPr>
      <p:sp>
        <p:nvSpPr>
          <p:cNvPr id="192" name="Shape 192"/>
          <p:cNvSpPr/>
          <p:nvPr>
            <p:ph idx="2" type="pic"/>
          </p:nvPr>
        </p:nvSpPr>
        <p:spPr>
          <a:xfrm>
            <a:off x="6500690" y="2373903"/>
            <a:ext cx="4137674" cy="261061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Big Picture">
    <p:spTree>
      <p:nvGrpSpPr>
        <p:cNvPr id="193" name="Shape 193"/>
        <p:cNvGrpSpPr/>
        <p:nvPr/>
      </p:nvGrpSpPr>
      <p:grpSpPr>
        <a:xfrm>
          <a:off x="0" y="0"/>
          <a:ext cx="0" cy="0"/>
          <a:chOff x="0" y="0"/>
          <a:chExt cx="0" cy="0"/>
        </a:xfrm>
      </p:grpSpPr>
      <p:sp>
        <p:nvSpPr>
          <p:cNvPr id="194" name="Shape 194"/>
          <p:cNvSpPr/>
          <p:nvPr>
            <p:ph idx="2" type="pic"/>
          </p:nvPr>
        </p:nvSpPr>
        <p:spPr>
          <a:xfrm>
            <a:off x="0" y="1"/>
            <a:ext cx="12192000"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rojects 2">
  <p:cSld name="2_Projects 2">
    <p:spTree>
      <p:nvGrpSpPr>
        <p:cNvPr id="195" name="Shape 195"/>
        <p:cNvGrpSpPr/>
        <p:nvPr/>
      </p:nvGrpSpPr>
      <p:grpSpPr>
        <a:xfrm>
          <a:off x="0" y="0"/>
          <a:ext cx="0" cy="0"/>
          <a:chOff x="0" y="0"/>
          <a:chExt cx="0" cy="0"/>
        </a:xfrm>
      </p:grpSpPr>
      <p:sp>
        <p:nvSpPr>
          <p:cNvPr id="196" name="Shape 196"/>
          <p:cNvSpPr/>
          <p:nvPr>
            <p:ph idx="2" type="pic"/>
          </p:nvPr>
        </p:nvSpPr>
        <p:spPr>
          <a:xfrm>
            <a:off x="6096000" y="2086972"/>
            <a:ext cx="4795280" cy="35306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s_1">
  <p:cSld name="Projects_1">
    <p:spTree>
      <p:nvGrpSpPr>
        <p:cNvPr id="197" name="Shape 197"/>
        <p:cNvGrpSpPr/>
        <p:nvPr/>
      </p:nvGrpSpPr>
      <p:grpSpPr>
        <a:xfrm>
          <a:off x="0" y="0"/>
          <a:ext cx="0" cy="0"/>
          <a:chOff x="0" y="0"/>
          <a:chExt cx="0" cy="0"/>
        </a:xfrm>
      </p:grpSpPr>
      <p:sp>
        <p:nvSpPr>
          <p:cNvPr id="198" name="Shape 198"/>
          <p:cNvSpPr/>
          <p:nvPr>
            <p:ph idx="2" type="pic"/>
          </p:nvPr>
        </p:nvSpPr>
        <p:spPr>
          <a:xfrm>
            <a:off x="9988325" y="2134219"/>
            <a:ext cx="2203675"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99" name="Shape 199"/>
          <p:cNvSpPr/>
          <p:nvPr>
            <p:ph idx="3" type="pic"/>
          </p:nvPr>
        </p:nvSpPr>
        <p:spPr>
          <a:xfrm>
            <a:off x="0" y="2134219"/>
            <a:ext cx="5589456"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0" name="Shape 200"/>
          <p:cNvSpPr/>
          <p:nvPr>
            <p:ph idx="4" type="pic"/>
          </p:nvPr>
        </p:nvSpPr>
        <p:spPr>
          <a:xfrm>
            <a:off x="5592981"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1" name="Shape 201"/>
          <p:cNvSpPr/>
          <p:nvPr>
            <p:ph idx="5" type="pic"/>
          </p:nvPr>
        </p:nvSpPr>
        <p:spPr>
          <a:xfrm>
            <a:off x="7790653" y="2134219"/>
            <a:ext cx="2194148"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ight Project">
  <p:cSld name="1_Right Project">
    <p:spTree>
      <p:nvGrpSpPr>
        <p:cNvPr id="202" name="Shape 202"/>
        <p:cNvGrpSpPr/>
        <p:nvPr/>
      </p:nvGrpSpPr>
      <p:grpSpPr>
        <a:xfrm>
          <a:off x="0" y="0"/>
          <a:ext cx="0" cy="0"/>
          <a:chOff x="0" y="0"/>
          <a:chExt cx="0" cy="0"/>
        </a:xfrm>
      </p:grpSpPr>
      <p:sp>
        <p:nvSpPr>
          <p:cNvPr id="203" name="Shape 203"/>
          <p:cNvSpPr/>
          <p:nvPr>
            <p:ph idx="2" type="pic"/>
          </p:nvPr>
        </p:nvSpPr>
        <p:spPr>
          <a:xfrm>
            <a:off x="8632668" y="34163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4" name="Shape 204"/>
          <p:cNvSpPr/>
          <p:nvPr>
            <p:ph idx="3" type="pic"/>
          </p:nvPr>
        </p:nvSpPr>
        <p:spPr>
          <a:xfrm>
            <a:off x="7345045" y="2286000"/>
            <a:ext cx="2575247" cy="34417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Left">
  <p:cSld name="Portfolio Masonry Left">
    <p:spTree>
      <p:nvGrpSpPr>
        <p:cNvPr id="205" name="Shape 205"/>
        <p:cNvGrpSpPr/>
        <p:nvPr/>
      </p:nvGrpSpPr>
      <p:grpSpPr>
        <a:xfrm>
          <a:off x="0" y="0"/>
          <a:ext cx="0" cy="0"/>
          <a:chOff x="0" y="0"/>
          <a:chExt cx="0" cy="0"/>
        </a:xfrm>
      </p:grpSpPr>
      <p:sp>
        <p:nvSpPr>
          <p:cNvPr id="206" name="Shape 206"/>
          <p:cNvSpPr/>
          <p:nvPr>
            <p:ph idx="2" type="pic"/>
          </p:nvPr>
        </p:nvSpPr>
        <p:spPr>
          <a:xfrm>
            <a:off x="0" y="4594302"/>
            <a:ext cx="2963853"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7" name="Shape 207"/>
          <p:cNvSpPr/>
          <p:nvPr>
            <p:ph idx="3" type="pic"/>
          </p:nvPr>
        </p:nvSpPr>
        <p:spPr>
          <a:xfrm>
            <a:off x="0"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8" name="Shape 208"/>
          <p:cNvSpPr/>
          <p:nvPr>
            <p:ph idx="4" type="pic"/>
          </p:nvPr>
        </p:nvSpPr>
        <p:spPr>
          <a:xfrm>
            <a:off x="3126299"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09" name="Shape 209"/>
          <p:cNvSpPr/>
          <p:nvPr>
            <p:ph idx="5" type="pic"/>
          </p:nvPr>
        </p:nvSpPr>
        <p:spPr>
          <a:xfrm>
            <a:off x="3126299"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0" name="Shape 21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Masonry Right">
  <p:cSld name="Portfolio Masonry Right">
    <p:spTree>
      <p:nvGrpSpPr>
        <p:cNvPr id="211" name="Shape 211"/>
        <p:cNvGrpSpPr/>
        <p:nvPr/>
      </p:nvGrpSpPr>
      <p:grpSpPr>
        <a:xfrm>
          <a:off x="0" y="0"/>
          <a:ext cx="0" cy="0"/>
          <a:chOff x="0" y="0"/>
          <a:chExt cx="0" cy="0"/>
        </a:xfrm>
      </p:grpSpPr>
      <p:sp>
        <p:nvSpPr>
          <p:cNvPr id="212" name="Shape 212"/>
          <p:cNvSpPr/>
          <p:nvPr>
            <p:ph idx="2" type="pic"/>
          </p:nvPr>
        </p:nvSpPr>
        <p:spPr>
          <a:xfrm>
            <a:off x="9202695" y="4594302"/>
            <a:ext cx="2989306" cy="2263697"/>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3" name="Shape 213"/>
          <p:cNvSpPr/>
          <p:nvPr>
            <p:ph idx="3" type="pic"/>
          </p:nvPr>
        </p:nvSpPr>
        <p:spPr>
          <a:xfrm>
            <a:off x="9202695" y="-5576"/>
            <a:ext cx="2989306"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4" name="Shape 214"/>
          <p:cNvSpPr/>
          <p:nvPr>
            <p:ph idx="4" type="pic"/>
          </p:nvPr>
        </p:nvSpPr>
        <p:spPr>
          <a:xfrm>
            <a:off x="6082684" y="-5577"/>
            <a:ext cx="2963853" cy="22581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5" name="Shape 215"/>
          <p:cNvSpPr/>
          <p:nvPr>
            <p:ph idx="5" type="pic"/>
          </p:nvPr>
        </p:nvSpPr>
        <p:spPr>
          <a:xfrm>
            <a:off x="6082684" y="2391936"/>
            <a:ext cx="2963853" cy="446606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6" name="Shape 216"/>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of 4">
  <p:cSld name="Portfolio of 4">
    <p:spTree>
      <p:nvGrpSpPr>
        <p:cNvPr id="217" name="Shape 217"/>
        <p:cNvGrpSpPr/>
        <p:nvPr/>
      </p:nvGrpSpPr>
      <p:grpSpPr>
        <a:xfrm>
          <a:off x="0" y="0"/>
          <a:ext cx="0" cy="0"/>
          <a:chOff x="0" y="0"/>
          <a:chExt cx="0" cy="0"/>
        </a:xfrm>
      </p:grpSpPr>
      <p:sp>
        <p:nvSpPr>
          <p:cNvPr id="218" name="Shape 218"/>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19" name="Shape 219"/>
          <p:cNvSpPr/>
          <p:nvPr>
            <p:ph idx="3" type="pic"/>
          </p:nvPr>
        </p:nvSpPr>
        <p:spPr>
          <a:xfrm>
            <a:off x="0" y="3423425"/>
            <a:ext cx="6101306"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0" name="Shape 220"/>
          <p:cNvSpPr/>
          <p:nvPr>
            <p:ph idx="4" type="pic"/>
          </p:nvPr>
        </p:nvSpPr>
        <p:spPr>
          <a:xfrm>
            <a:off x="6101306" y="0"/>
            <a:ext cx="6090694"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hone_devices of 3">
  <p:cSld name="iphone_devices of 3">
    <p:spTree>
      <p:nvGrpSpPr>
        <p:cNvPr id="221" name="Shape 221"/>
        <p:cNvGrpSpPr/>
        <p:nvPr/>
      </p:nvGrpSpPr>
      <p:grpSpPr>
        <a:xfrm>
          <a:off x="0" y="0"/>
          <a:ext cx="0" cy="0"/>
          <a:chOff x="0" y="0"/>
          <a:chExt cx="0" cy="0"/>
        </a:xfrm>
      </p:grpSpPr>
      <p:sp>
        <p:nvSpPr>
          <p:cNvPr id="222" name="Shape 222"/>
          <p:cNvSpPr/>
          <p:nvPr>
            <p:ph idx="2" type="pic"/>
          </p:nvPr>
        </p:nvSpPr>
        <p:spPr>
          <a:xfrm>
            <a:off x="2510100"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3" name="Shape 223"/>
          <p:cNvSpPr/>
          <p:nvPr>
            <p:ph idx="3" type="pic"/>
          </p:nvPr>
        </p:nvSpPr>
        <p:spPr>
          <a:xfrm>
            <a:off x="5168157" y="3938259"/>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4" name="Shape 224"/>
          <p:cNvSpPr/>
          <p:nvPr>
            <p:ph idx="4" type="pic"/>
          </p:nvPr>
        </p:nvSpPr>
        <p:spPr>
          <a:xfrm>
            <a:off x="7755202" y="5348716"/>
            <a:ext cx="1930042" cy="340862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25" name="Shape 225"/>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ur Mission 2">
  <p:cSld name="Our Mission 2">
    <p:spTree>
      <p:nvGrpSpPr>
        <p:cNvPr id="31" name="Shape 31"/>
        <p:cNvGrpSpPr/>
        <p:nvPr/>
      </p:nvGrpSpPr>
      <p:grpSpPr>
        <a:xfrm>
          <a:off x="0" y="0"/>
          <a:ext cx="0" cy="0"/>
          <a:chOff x="0" y="0"/>
          <a:chExt cx="0" cy="0"/>
        </a:xfrm>
      </p:grpSpPr>
      <p:sp>
        <p:nvSpPr>
          <p:cNvPr id="32" name="Shape 32"/>
          <p:cNvSpPr/>
          <p:nvPr>
            <p:ph idx="2" type="pic"/>
          </p:nvPr>
        </p:nvSpPr>
        <p:spPr>
          <a:xfrm>
            <a:off x="1" y="2045842"/>
            <a:ext cx="6054418" cy="338480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phone_devices of 3">
  <p:cSld name="1_iphone_devices of 3">
    <p:spTree>
      <p:nvGrpSpPr>
        <p:cNvPr id="226" name="Shape 226"/>
        <p:cNvGrpSpPr/>
        <p:nvPr/>
      </p:nvGrpSpPr>
      <p:grpSpPr>
        <a:xfrm>
          <a:off x="0" y="0"/>
          <a:ext cx="0" cy="0"/>
          <a:chOff x="0" y="0"/>
          <a:chExt cx="0" cy="0"/>
        </a:xfrm>
      </p:grpSpPr>
      <p:sp>
        <p:nvSpPr>
          <p:cNvPr id="227" name="Shape 227"/>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28" name="Shape 228"/>
          <p:cNvSpPr/>
          <p:nvPr>
            <p:ph idx="2" type="pic"/>
          </p:nvPr>
        </p:nvSpPr>
        <p:spPr>
          <a:xfrm>
            <a:off x="6970174" y="1623849"/>
            <a:ext cx="3621758" cy="64375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phone_devices of 3">
  <p:cSld name="2_iphone_devices of 3">
    <p:spTree>
      <p:nvGrpSpPr>
        <p:cNvPr id="229" name="Shape 229"/>
        <p:cNvGrpSpPr/>
        <p:nvPr/>
      </p:nvGrpSpPr>
      <p:grpSpPr>
        <a:xfrm>
          <a:off x="0" y="0"/>
          <a:ext cx="0" cy="0"/>
          <a:chOff x="0" y="0"/>
          <a:chExt cx="0" cy="0"/>
        </a:xfrm>
      </p:grpSpPr>
      <p:sp>
        <p:nvSpPr>
          <p:cNvPr id="230" name="Shape 230"/>
          <p:cNvSpPr/>
          <p:nvPr/>
        </p:nvSpPr>
        <p:spPr>
          <a:xfrm>
            <a:off x="2911227" y="6311590"/>
            <a:ext cx="6346697" cy="3456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231" name="Shape 231"/>
          <p:cNvSpPr/>
          <p:nvPr>
            <p:ph idx="2" type="pic"/>
          </p:nvPr>
        </p:nvSpPr>
        <p:spPr>
          <a:xfrm>
            <a:off x="4627808" y="3115099"/>
            <a:ext cx="2878918" cy="510335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Message">
  <p:cSld name="Welcome Message">
    <p:spTree>
      <p:nvGrpSpPr>
        <p:cNvPr id="232" name="Shape 232"/>
        <p:cNvGrpSpPr/>
        <p:nvPr/>
      </p:nvGrpSpPr>
      <p:grpSpPr>
        <a:xfrm>
          <a:off x="0" y="0"/>
          <a:ext cx="0" cy="0"/>
          <a:chOff x="0" y="0"/>
          <a:chExt cx="0" cy="0"/>
        </a:xfrm>
      </p:grpSpPr>
      <p:sp>
        <p:nvSpPr>
          <p:cNvPr id="233" name="Shape 233"/>
          <p:cNvSpPr/>
          <p:nvPr>
            <p:ph idx="2" type="pic"/>
          </p:nvPr>
        </p:nvSpPr>
        <p:spPr>
          <a:xfrm>
            <a:off x="1140948" y="1667631"/>
            <a:ext cx="2248875" cy="26080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rvices Features">
  <p:cSld name="Services Features">
    <p:spTree>
      <p:nvGrpSpPr>
        <p:cNvPr id="234" name="Shape 234"/>
        <p:cNvGrpSpPr/>
        <p:nvPr/>
      </p:nvGrpSpPr>
      <p:grpSpPr>
        <a:xfrm>
          <a:off x="0" y="0"/>
          <a:ext cx="0" cy="0"/>
          <a:chOff x="0" y="0"/>
          <a:chExt cx="0" cy="0"/>
        </a:xfrm>
      </p:grpSpPr>
      <p:sp>
        <p:nvSpPr>
          <p:cNvPr id="235" name="Shape 235"/>
          <p:cNvSpPr/>
          <p:nvPr>
            <p:ph idx="2" type="pic"/>
          </p:nvPr>
        </p:nvSpPr>
        <p:spPr>
          <a:xfrm>
            <a:off x="-1" y="3644900"/>
            <a:ext cx="12192000" cy="32131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1">
  <p:cSld name="Timeline 1">
    <p:spTree>
      <p:nvGrpSpPr>
        <p:cNvPr id="236" name="Shape 236"/>
        <p:cNvGrpSpPr/>
        <p:nvPr/>
      </p:nvGrpSpPr>
      <p:grpSpPr>
        <a:xfrm>
          <a:off x="0" y="0"/>
          <a:ext cx="0" cy="0"/>
          <a:chOff x="0" y="0"/>
          <a:chExt cx="0" cy="0"/>
        </a:xfrm>
      </p:grpSpPr>
      <p:sp>
        <p:nvSpPr>
          <p:cNvPr id="237" name="Shape 237"/>
          <p:cNvSpPr/>
          <p:nvPr>
            <p:ph idx="2" type="pic"/>
          </p:nvPr>
        </p:nvSpPr>
        <p:spPr>
          <a:xfrm>
            <a:off x="6662666" y="454412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8" name="Shape 238"/>
          <p:cNvSpPr/>
          <p:nvPr>
            <p:ph idx="3" type="pic"/>
          </p:nvPr>
        </p:nvSpPr>
        <p:spPr>
          <a:xfrm>
            <a:off x="2432977" y="3289610"/>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39" name="Shape 239"/>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2">
  <p:cSld name="Timeline 2">
    <p:spTree>
      <p:nvGrpSpPr>
        <p:cNvPr id="240" name="Shape 240"/>
        <p:cNvGrpSpPr/>
        <p:nvPr/>
      </p:nvGrpSpPr>
      <p:grpSpPr>
        <a:xfrm>
          <a:off x="0" y="0"/>
          <a:ext cx="0" cy="0"/>
          <a:chOff x="0" y="0"/>
          <a:chExt cx="0" cy="0"/>
        </a:xfrm>
      </p:grpSpPr>
      <p:sp>
        <p:nvSpPr>
          <p:cNvPr id="241" name="Shape 241"/>
          <p:cNvSpPr/>
          <p:nvPr>
            <p:ph idx="2" type="pic"/>
          </p:nvPr>
        </p:nvSpPr>
        <p:spPr>
          <a:xfrm>
            <a:off x="6662666" y="2263943"/>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2" name="Shape 242"/>
          <p:cNvSpPr/>
          <p:nvPr>
            <p:ph idx="3" type="pic"/>
          </p:nvPr>
        </p:nvSpPr>
        <p:spPr>
          <a:xfrm>
            <a:off x="2432977" y="1009431"/>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3" name="Shape 243"/>
          <p:cNvSpPr/>
          <p:nvPr>
            <p:ph idx="4" type="pic"/>
          </p:nvPr>
        </p:nvSpPr>
        <p:spPr>
          <a:xfrm>
            <a:off x="2432977" y="4176378"/>
            <a:ext cx="3099468" cy="201837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4" name="Shape 244"/>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s">
  <p:cSld name="Quotes">
    <p:spTree>
      <p:nvGrpSpPr>
        <p:cNvPr id="245" name="Shape 245"/>
        <p:cNvGrpSpPr/>
        <p:nvPr/>
      </p:nvGrpSpPr>
      <p:grpSpPr>
        <a:xfrm>
          <a:off x="0" y="0"/>
          <a:ext cx="0" cy="0"/>
          <a:chOff x="0" y="0"/>
          <a:chExt cx="0" cy="0"/>
        </a:xfrm>
      </p:grpSpPr>
      <p:sp>
        <p:nvSpPr>
          <p:cNvPr id="246" name="Shape 246"/>
          <p:cNvSpPr/>
          <p:nvPr>
            <p:ph idx="2" type="pic"/>
          </p:nvPr>
        </p:nvSpPr>
        <p:spPr>
          <a:xfrm>
            <a:off x="6101306" y="3423425"/>
            <a:ext cx="6090694" cy="343457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7" name="Shape 247"/>
          <p:cNvSpPr/>
          <p:nvPr>
            <p:ph idx="3" type="pic"/>
          </p:nvPr>
        </p:nvSpPr>
        <p:spPr>
          <a:xfrm>
            <a:off x="-11154" y="0"/>
            <a:ext cx="6112460" cy="3423423"/>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48" name="Shape 248"/>
          <p:cNvSpPr/>
          <p:nvPr/>
        </p:nvSpPr>
        <p:spPr>
          <a:xfrm>
            <a:off x="2895184" y="6278136"/>
            <a:ext cx="6404742" cy="4125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_the_squad">
  <p:cSld name="Meet_the_squad">
    <p:spTree>
      <p:nvGrpSpPr>
        <p:cNvPr id="249" name="Shape 249"/>
        <p:cNvGrpSpPr/>
        <p:nvPr/>
      </p:nvGrpSpPr>
      <p:grpSpPr>
        <a:xfrm>
          <a:off x="0" y="0"/>
          <a:ext cx="0" cy="0"/>
          <a:chOff x="0" y="0"/>
          <a:chExt cx="0" cy="0"/>
        </a:xfrm>
      </p:grpSpPr>
      <p:sp>
        <p:nvSpPr>
          <p:cNvPr id="250" name="Shape 250"/>
          <p:cNvSpPr/>
          <p:nvPr>
            <p:ph idx="2" type="pic"/>
          </p:nvPr>
        </p:nvSpPr>
        <p:spPr>
          <a:xfrm>
            <a:off x="1360720"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1" name="Shape 251"/>
          <p:cNvSpPr/>
          <p:nvPr>
            <p:ph idx="3" type="pic"/>
          </p:nvPr>
        </p:nvSpPr>
        <p:spPr>
          <a:xfrm>
            <a:off x="7831785"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2" name="Shape 252"/>
          <p:cNvSpPr/>
          <p:nvPr>
            <p:ph idx="4" type="pic"/>
          </p:nvPr>
        </p:nvSpPr>
        <p:spPr>
          <a:xfrm>
            <a:off x="4596253" y="1706244"/>
            <a:ext cx="2973453" cy="3083754"/>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2">
  <p:cSld name="Team 2">
    <p:spTree>
      <p:nvGrpSpPr>
        <p:cNvPr id="253" name="Shape 253"/>
        <p:cNvGrpSpPr/>
        <p:nvPr/>
      </p:nvGrpSpPr>
      <p:grpSpPr>
        <a:xfrm>
          <a:off x="0" y="0"/>
          <a:ext cx="0" cy="0"/>
          <a:chOff x="0" y="0"/>
          <a:chExt cx="0" cy="0"/>
        </a:xfrm>
      </p:grpSpPr>
      <p:sp>
        <p:nvSpPr>
          <p:cNvPr id="254" name="Shape 254"/>
          <p:cNvSpPr/>
          <p:nvPr>
            <p:ph idx="2" type="pic"/>
          </p:nvPr>
        </p:nvSpPr>
        <p:spPr>
          <a:xfrm>
            <a:off x="0" y="0"/>
            <a:ext cx="12192000"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5" name="Shape 255"/>
          <p:cNvSpPr/>
          <p:nvPr>
            <p:ph idx="3"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6" name="Shape 256"/>
          <p:cNvSpPr/>
          <p:nvPr>
            <p:ph idx="4"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7" name="Shape 257"/>
          <p:cNvSpPr/>
          <p:nvPr>
            <p:ph idx="5"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58" name="Shape 258"/>
          <p:cNvSpPr/>
          <p:nvPr>
            <p:ph idx="6"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am 2">
  <p:cSld name="1_Team 2">
    <p:spTree>
      <p:nvGrpSpPr>
        <p:cNvPr id="259" name="Shape 259"/>
        <p:cNvGrpSpPr/>
        <p:nvPr/>
      </p:nvGrpSpPr>
      <p:grpSpPr>
        <a:xfrm>
          <a:off x="0" y="0"/>
          <a:ext cx="0" cy="0"/>
          <a:chOff x="0" y="0"/>
          <a:chExt cx="0" cy="0"/>
        </a:xfrm>
      </p:grpSpPr>
      <p:sp>
        <p:nvSpPr>
          <p:cNvPr id="260" name="Shape 260"/>
          <p:cNvSpPr/>
          <p:nvPr>
            <p:ph idx="2" type="pic"/>
          </p:nvPr>
        </p:nvSpPr>
        <p:spPr>
          <a:xfrm>
            <a:off x="936748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1" name="Shape 261"/>
          <p:cNvSpPr/>
          <p:nvPr>
            <p:ph idx="3" type="pic"/>
          </p:nvPr>
        </p:nvSpPr>
        <p:spPr>
          <a:xfrm>
            <a:off x="6703597"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2" name="Shape 262"/>
          <p:cNvSpPr/>
          <p:nvPr>
            <p:ph idx="4" type="pic"/>
          </p:nvPr>
        </p:nvSpPr>
        <p:spPr>
          <a:xfrm>
            <a:off x="4005415"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3" name="Shape 263"/>
          <p:cNvSpPr/>
          <p:nvPr>
            <p:ph idx="5" type="pic"/>
          </p:nvPr>
        </p:nvSpPr>
        <p:spPr>
          <a:xfrm>
            <a:off x="1341531" y="2332757"/>
            <a:ext cx="1467994" cy="1467577"/>
          </a:xfrm>
          <a:prstGeom prst="ellipse">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chemeClr val="dk1"/>
              </a:buClr>
              <a:buSzPts val="1150"/>
              <a:buFont typeface="Arial"/>
              <a:buChar char="•"/>
              <a:defRPr b="0" i="0" sz="1150" u="none" cap="none" strike="noStrike">
                <a:solidFill>
                  <a:schemeClr val="dk1"/>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v4">
  <p:cSld name="Big Picture v4">
    <p:spTree>
      <p:nvGrpSpPr>
        <p:cNvPr id="33" name="Shape 33"/>
        <p:cNvGrpSpPr/>
        <p:nvPr/>
      </p:nvGrpSpPr>
      <p:grpSpPr>
        <a:xfrm>
          <a:off x="0" y="0"/>
          <a:ext cx="0" cy="0"/>
          <a:chOff x="0" y="0"/>
          <a:chExt cx="0" cy="0"/>
        </a:xfrm>
      </p:grpSpPr>
      <p:sp>
        <p:nvSpPr>
          <p:cNvPr id="34" name="Shape 34"/>
          <p:cNvSpPr/>
          <p:nvPr>
            <p:ph idx="2" type="pic"/>
          </p:nvPr>
        </p:nvSpPr>
        <p:spPr>
          <a:xfrm>
            <a:off x="1" y="1"/>
            <a:ext cx="12191999" cy="6857999"/>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Laptop3">
  <p:cSld name="1_Laptop3">
    <p:spTree>
      <p:nvGrpSpPr>
        <p:cNvPr id="264" name="Shape 264"/>
        <p:cNvGrpSpPr/>
        <p:nvPr/>
      </p:nvGrpSpPr>
      <p:grpSpPr>
        <a:xfrm>
          <a:off x="0" y="0"/>
          <a:ext cx="0" cy="0"/>
          <a:chOff x="0" y="0"/>
          <a:chExt cx="0" cy="0"/>
        </a:xfrm>
      </p:grpSpPr>
      <p:sp>
        <p:nvSpPr>
          <p:cNvPr id="265" name="Shape 265"/>
          <p:cNvSpPr/>
          <p:nvPr>
            <p:ph idx="2" type="pic"/>
          </p:nvPr>
        </p:nvSpPr>
        <p:spPr>
          <a:xfrm>
            <a:off x="4216575" y="2440066"/>
            <a:ext cx="3790604" cy="240130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mockup">
  <p:cSld name="Laptop mockup">
    <p:spTree>
      <p:nvGrpSpPr>
        <p:cNvPr id="266" name="Shape 266"/>
        <p:cNvGrpSpPr/>
        <p:nvPr/>
      </p:nvGrpSpPr>
      <p:grpSpPr>
        <a:xfrm>
          <a:off x="0" y="0"/>
          <a:ext cx="0" cy="0"/>
          <a:chOff x="0" y="0"/>
          <a:chExt cx="0" cy="0"/>
        </a:xfrm>
      </p:grpSpPr>
      <p:sp>
        <p:nvSpPr>
          <p:cNvPr id="267" name="Shape 267"/>
          <p:cNvSpPr/>
          <p:nvPr>
            <p:ph idx="2" type="pic"/>
          </p:nvPr>
        </p:nvSpPr>
        <p:spPr>
          <a:xfrm>
            <a:off x="7341086"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8" name="Shape 268"/>
          <p:cNvSpPr/>
          <p:nvPr>
            <p:ph idx="3" type="pic"/>
          </p:nvPr>
        </p:nvSpPr>
        <p:spPr>
          <a:xfrm>
            <a:off x="1930378" y="3187793"/>
            <a:ext cx="2908549" cy="184708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69" name="Shape 269"/>
          <p:cNvSpPr/>
          <p:nvPr>
            <p:ph idx="4" type="pic"/>
          </p:nvPr>
        </p:nvSpPr>
        <p:spPr>
          <a:xfrm>
            <a:off x="4452513" y="3544622"/>
            <a:ext cx="3281748" cy="207111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eet our Team">
  <p:cSld name="Meet our Team">
    <p:spTree>
      <p:nvGrpSpPr>
        <p:cNvPr id="270" name="Shape 270"/>
        <p:cNvGrpSpPr/>
        <p:nvPr/>
      </p:nvGrpSpPr>
      <p:grpSpPr>
        <a:xfrm>
          <a:off x="0" y="0"/>
          <a:ext cx="0" cy="0"/>
          <a:chOff x="0" y="0"/>
          <a:chExt cx="0" cy="0"/>
        </a:xfrm>
      </p:grpSpPr>
      <p:sp>
        <p:nvSpPr>
          <p:cNvPr id="271" name="Shape 271"/>
          <p:cNvSpPr/>
          <p:nvPr>
            <p:ph idx="2" type="pic"/>
          </p:nvPr>
        </p:nvSpPr>
        <p:spPr>
          <a:xfrm>
            <a:off x="1804567"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2" name="Shape 272"/>
          <p:cNvSpPr/>
          <p:nvPr>
            <p:ph idx="3" type="pic"/>
          </p:nvPr>
        </p:nvSpPr>
        <p:spPr>
          <a:xfrm>
            <a:off x="6429036" y="1796262"/>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3" name="Shape 273"/>
          <p:cNvSpPr/>
          <p:nvPr>
            <p:ph idx="4" type="pic"/>
          </p:nvPr>
        </p:nvSpPr>
        <p:spPr>
          <a:xfrm>
            <a:off x="1804567"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4" name="Shape 274"/>
          <p:cNvSpPr/>
          <p:nvPr>
            <p:ph idx="5" type="pic"/>
          </p:nvPr>
        </p:nvSpPr>
        <p:spPr>
          <a:xfrm>
            <a:off x="6429036" y="3915547"/>
            <a:ext cx="1801838" cy="1801368"/>
          </a:xfrm>
          <a:prstGeom prst="ellipse">
            <a:avLst/>
          </a:prstGeom>
          <a:solidFill>
            <a:srgbClr val="F2F2F2"/>
          </a:solid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400"/>
              <a:buFont typeface="Arial"/>
              <a:buNone/>
              <a:defRPr b="0" i="0" sz="14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p:cSld name="What we do">
    <p:spTree>
      <p:nvGrpSpPr>
        <p:cNvPr id="275" name="Shape 275"/>
        <p:cNvGrpSpPr/>
        <p:nvPr/>
      </p:nvGrpSpPr>
      <p:grpSpPr>
        <a:xfrm>
          <a:off x="0" y="0"/>
          <a:ext cx="0" cy="0"/>
          <a:chOff x="0" y="0"/>
          <a:chExt cx="0" cy="0"/>
        </a:xfrm>
      </p:grpSpPr>
      <p:sp>
        <p:nvSpPr>
          <p:cNvPr id="276" name="Shape 276"/>
          <p:cNvSpPr/>
          <p:nvPr>
            <p:ph idx="2" type="pic"/>
          </p:nvPr>
        </p:nvSpPr>
        <p:spPr>
          <a:xfrm>
            <a:off x="1199579" y="2257898"/>
            <a:ext cx="4466716" cy="3268286"/>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at we do 2">
  <p:cSld name="What we do 2">
    <p:spTree>
      <p:nvGrpSpPr>
        <p:cNvPr id="277" name="Shape 277"/>
        <p:cNvGrpSpPr/>
        <p:nvPr/>
      </p:nvGrpSpPr>
      <p:grpSpPr>
        <a:xfrm>
          <a:off x="0" y="0"/>
          <a:ext cx="0" cy="0"/>
          <a:chOff x="0" y="0"/>
          <a:chExt cx="0" cy="0"/>
        </a:xfrm>
      </p:grpSpPr>
      <p:sp>
        <p:nvSpPr>
          <p:cNvPr id="278" name="Shape 278"/>
          <p:cNvSpPr/>
          <p:nvPr>
            <p:ph idx="2" type="pic"/>
          </p:nvPr>
        </p:nvSpPr>
        <p:spPr>
          <a:xfrm>
            <a:off x="877492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79" name="Shape 279"/>
          <p:cNvSpPr/>
          <p:nvPr>
            <p:ph idx="3" type="pic"/>
          </p:nvPr>
        </p:nvSpPr>
        <p:spPr>
          <a:xfrm>
            <a:off x="6340732"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0" name="Shape 280"/>
          <p:cNvSpPr/>
          <p:nvPr>
            <p:ph idx="4" type="pic"/>
          </p:nvPr>
        </p:nvSpPr>
        <p:spPr>
          <a:xfrm>
            <a:off x="3906539"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1" name="Shape 281"/>
          <p:cNvSpPr/>
          <p:nvPr>
            <p:ph idx="5" type="pic"/>
          </p:nvPr>
        </p:nvSpPr>
        <p:spPr>
          <a:xfrm>
            <a:off x="1472346" y="2007219"/>
            <a:ext cx="1963125" cy="244211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Left">
  <p:cSld name="Partners Left">
    <p:spTree>
      <p:nvGrpSpPr>
        <p:cNvPr id="282" name="Shape 282"/>
        <p:cNvGrpSpPr/>
        <p:nvPr/>
      </p:nvGrpSpPr>
      <p:grpSpPr>
        <a:xfrm>
          <a:off x="0" y="0"/>
          <a:ext cx="0" cy="0"/>
          <a:chOff x="0" y="0"/>
          <a:chExt cx="0" cy="0"/>
        </a:xfrm>
      </p:grpSpPr>
      <p:sp>
        <p:nvSpPr>
          <p:cNvPr id="283" name="Shape 283"/>
          <p:cNvSpPr/>
          <p:nvPr>
            <p:ph idx="2" type="pic"/>
          </p:nvPr>
        </p:nvSpPr>
        <p:spPr>
          <a:xfrm>
            <a:off x="4065682"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4" name="Shape 284"/>
          <p:cNvSpPr/>
          <p:nvPr>
            <p:ph idx="3" type="pic"/>
          </p:nvPr>
        </p:nvSpPr>
        <p:spPr>
          <a:xfrm>
            <a:off x="1841968" y="3924158"/>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5" name="Shape 285"/>
          <p:cNvSpPr/>
          <p:nvPr>
            <p:ph idx="4" type="pic"/>
          </p:nvPr>
        </p:nvSpPr>
        <p:spPr>
          <a:xfrm>
            <a:off x="8513109"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6" name="Shape 286"/>
          <p:cNvSpPr/>
          <p:nvPr>
            <p:ph idx="5" type="pic"/>
          </p:nvPr>
        </p:nvSpPr>
        <p:spPr>
          <a:xfrm>
            <a:off x="6289396" y="392415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7" name="Shape 287"/>
          <p:cNvSpPr/>
          <p:nvPr>
            <p:ph idx="6" type="pic"/>
          </p:nvPr>
        </p:nvSpPr>
        <p:spPr>
          <a:xfrm>
            <a:off x="4065682"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8" name="Shape 288"/>
          <p:cNvSpPr/>
          <p:nvPr>
            <p:ph idx="7" type="pic"/>
          </p:nvPr>
        </p:nvSpPr>
        <p:spPr>
          <a:xfrm>
            <a:off x="1841968"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89" name="Shape 289"/>
          <p:cNvSpPr/>
          <p:nvPr>
            <p:ph idx="8" type="pic"/>
          </p:nvPr>
        </p:nvSpPr>
        <p:spPr>
          <a:xfrm>
            <a:off x="8513109"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0" name="Shape 290"/>
          <p:cNvSpPr/>
          <p:nvPr>
            <p:ph idx="9" type="pic"/>
          </p:nvPr>
        </p:nvSpPr>
        <p:spPr>
          <a:xfrm>
            <a:off x="6289396" y="2500269"/>
            <a:ext cx="1848610" cy="1064948"/>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tners of 4">
  <p:cSld name="Partners of 4">
    <p:spTree>
      <p:nvGrpSpPr>
        <p:cNvPr id="291" name="Shape 291"/>
        <p:cNvGrpSpPr/>
        <p:nvPr/>
      </p:nvGrpSpPr>
      <p:grpSpPr>
        <a:xfrm>
          <a:off x="0" y="0"/>
          <a:ext cx="0" cy="0"/>
          <a:chOff x="0" y="0"/>
          <a:chExt cx="0" cy="0"/>
        </a:xfrm>
      </p:grpSpPr>
      <p:sp>
        <p:nvSpPr>
          <p:cNvPr id="292" name="Shape 292"/>
          <p:cNvSpPr/>
          <p:nvPr>
            <p:ph idx="2" type="pic"/>
          </p:nvPr>
        </p:nvSpPr>
        <p:spPr>
          <a:xfrm>
            <a:off x="3639220"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3" name="Shape 293"/>
          <p:cNvSpPr/>
          <p:nvPr>
            <p:ph idx="3" type="pic"/>
          </p:nvPr>
        </p:nvSpPr>
        <p:spPr>
          <a:xfrm>
            <a:off x="975336"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4" name="Shape 294"/>
          <p:cNvSpPr/>
          <p:nvPr>
            <p:ph idx="4" type="pic"/>
          </p:nvPr>
        </p:nvSpPr>
        <p:spPr>
          <a:xfrm>
            <a:off x="8966988"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5" name="Shape 295"/>
          <p:cNvSpPr/>
          <p:nvPr>
            <p:ph idx="5" type="pic"/>
          </p:nvPr>
        </p:nvSpPr>
        <p:spPr>
          <a:xfrm>
            <a:off x="6303105" y="2112080"/>
            <a:ext cx="2268406" cy="217417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150"/>
              <a:buFont typeface="Arial"/>
              <a:buNone/>
              <a:defRPr b="0" i="0" sz="115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folio 1">
  <p:cSld name="Portfolio 1">
    <p:spTree>
      <p:nvGrpSpPr>
        <p:cNvPr id="296" name="Shape 296"/>
        <p:cNvGrpSpPr/>
        <p:nvPr/>
      </p:nvGrpSpPr>
      <p:grpSpPr>
        <a:xfrm>
          <a:off x="0" y="0"/>
          <a:ext cx="0" cy="0"/>
          <a:chOff x="0" y="0"/>
          <a:chExt cx="0" cy="0"/>
        </a:xfrm>
      </p:grpSpPr>
      <p:sp>
        <p:nvSpPr>
          <p:cNvPr id="297" name="Shape 297"/>
          <p:cNvSpPr/>
          <p:nvPr>
            <p:ph idx="2" type="pic"/>
          </p:nvPr>
        </p:nvSpPr>
        <p:spPr>
          <a:xfrm>
            <a:off x="7781472" y="2196790"/>
            <a:ext cx="4410528"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8" name="Shape 298"/>
          <p:cNvSpPr/>
          <p:nvPr>
            <p:ph idx="3" type="pic"/>
          </p:nvPr>
        </p:nvSpPr>
        <p:spPr>
          <a:xfrm>
            <a:off x="0" y="2196790"/>
            <a:ext cx="4439342" cy="466121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299" name="Shape 299"/>
          <p:cNvSpPr/>
          <p:nvPr/>
        </p:nvSpPr>
        <p:spPr>
          <a:xfrm>
            <a:off x="4227414" y="6144322"/>
            <a:ext cx="3680861" cy="5687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Pad_Martik-feat">
  <p:cSld name="iPad_Martik-feat">
    <p:spTree>
      <p:nvGrpSpPr>
        <p:cNvPr id="300" name="Shape 300"/>
        <p:cNvGrpSpPr/>
        <p:nvPr/>
      </p:nvGrpSpPr>
      <p:grpSpPr>
        <a:xfrm>
          <a:off x="0" y="0"/>
          <a:ext cx="0" cy="0"/>
          <a:chOff x="0" y="0"/>
          <a:chExt cx="0" cy="0"/>
        </a:xfrm>
      </p:grpSpPr>
      <p:sp>
        <p:nvSpPr>
          <p:cNvPr id="301" name="Shape 301"/>
          <p:cNvSpPr/>
          <p:nvPr>
            <p:ph idx="2" type="pic"/>
          </p:nvPr>
        </p:nvSpPr>
        <p:spPr>
          <a:xfrm>
            <a:off x="6954065" y="1493887"/>
            <a:ext cx="3169191" cy="3976372"/>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rojects 2">
  <p:cSld name="1_Projects 2">
    <p:spTree>
      <p:nvGrpSpPr>
        <p:cNvPr id="302" name="Shape 302"/>
        <p:cNvGrpSpPr/>
        <p:nvPr/>
      </p:nvGrpSpPr>
      <p:grpSpPr>
        <a:xfrm>
          <a:off x="0" y="0"/>
          <a:ext cx="0" cy="0"/>
          <a:chOff x="0" y="0"/>
          <a:chExt cx="0" cy="0"/>
        </a:xfrm>
      </p:grpSpPr>
      <p:sp>
        <p:nvSpPr>
          <p:cNvPr id="303" name="Shape 303"/>
          <p:cNvSpPr/>
          <p:nvPr>
            <p:ph idx="2" type="pic"/>
          </p:nvPr>
        </p:nvSpPr>
        <p:spPr>
          <a:xfrm>
            <a:off x="9146382" y="0"/>
            <a:ext cx="3045618"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4" name="Shape 304"/>
          <p:cNvSpPr/>
          <p:nvPr>
            <p:ph idx="3" type="pic"/>
          </p:nvPr>
        </p:nvSpPr>
        <p:spPr>
          <a:xfrm>
            <a:off x="5873867" y="0"/>
            <a:ext cx="3045745" cy="6840991"/>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5" name="Shape 305"/>
          <p:cNvSpPr/>
          <p:nvPr/>
        </p:nvSpPr>
        <p:spPr>
          <a:xfrm>
            <a:off x="4417033" y="6300440"/>
            <a:ext cx="3379700" cy="35683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Right">
  <p:cSld name="Half Picture Right">
    <p:spTree>
      <p:nvGrpSpPr>
        <p:cNvPr id="35" name="Shape 35"/>
        <p:cNvGrpSpPr/>
        <p:nvPr/>
      </p:nvGrpSpPr>
      <p:grpSpPr>
        <a:xfrm>
          <a:off x="0" y="0"/>
          <a:ext cx="0" cy="0"/>
          <a:chOff x="0" y="0"/>
          <a:chExt cx="0" cy="0"/>
        </a:xfrm>
      </p:grpSpPr>
      <p:sp>
        <p:nvSpPr>
          <p:cNvPr id="36" name="Shape 36"/>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37" name="Shape 37"/>
          <p:cNvSpPr/>
          <p:nvPr>
            <p:ph idx="2" type="pic"/>
          </p:nvPr>
        </p:nvSpPr>
        <p:spPr>
          <a:xfrm>
            <a:off x="6106298"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306" name="Shape 306"/>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welcome message 4">
  <p:cSld name="1_welcome message 4">
    <p:spTree>
      <p:nvGrpSpPr>
        <p:cNvPr id="307" name="Shape 307"/>
        <p:cNvGrpSpPr/>
        <p:nvPr/>
      </p:nvGrpSpPr>
      <p:grpSpPr>
        <a:xfrm>
          <a:off x="0" y="0"/>
          <a:ext cx="0" cy="0"/>
          <a:chOff x="0" y="0"/>
          <a:chExt cx="0" cy="0"/>
        </a:xfrm>
      </p:grpSpPr>
      <p:sp>
        <p:nvSpPr>
          <p:cNvPr id="308" name="Shape 308"/>
          <p:cNvSpPr/>
          <p:nvPr>
            <p:ph idx="2" type="pic"/>
          </p:nvPr>
        </p:nvSpPr>
        <p:spPr>
          <a:xfrm>
            <a:off x="-4509" y="0"/>
            <a:ext cx="751123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09" name="Shape 309"/>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General Slide">
  <p:cSld name="21_General Slide">
    <p:spTree>
      <p:nvGrpSpPr>
        <p:cNvPr id="310" name="Shape 310"/>
        <p:cNvGrpSpPr/>
        <p:nvPr/>
      </p:nvGrpSpPr>
      <p:grpSpPr>
        <a:xfrm>
          <a:off x="0" y="0"/>
          <a:ext cx="0" cy="0"/>
          <a:chOff x="0" y="0"/>
          <a:chExt cx="0" cy="0"/>
        </a:xfrm>
      </p:grpSpPr>
      <p:sp>
        <p:nvSpPr>
          <p:cNvPr id="311" name="Shape 311"/>
          <p:cNvSpPr/>
          <p:nvPr>
            <p:ph idx="2" type="pic"/>
          </p:nvPr>
        </p:nvSpPr>
        <p:spPr>
          <a:xfrm>
            <a:off x="1" y="0"/>
            <a:ext cx="4272029"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1300"/>
              <a:buFont typeface="Arial"/>
              <a:buNone/>
              <a:defRPr b="0" i="0" sz="1300" u="none" cap="none" strike="noStrike">
                <a:solidFill>
                  <a:srgbClr val="D8D8D8"/>
                </a:solidFill>
                <a:latin typeface="Lato"/>
                <a:ea typeface="Lato"/>
                <a:cs typeface="Lato"/>
                <a:sym typeface="Lato"/>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312" name="Shape 312"/>
          <p:cNvSpPr/>
          <p:nvPr/>
        </p:nvSpPr>
        <p:spPr>
          <a:xfrm>
            <a:off x="4338955" y="6289288"/>
            <a:ext cx="3480087" cy="36799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icture Left">
  <p:cSld name="Half Picture Left">
    <p:spTree>
      <p:nvGrpSpPr>
        <p:cNvPr id="38" name="Shape 38"/>
        <p:cNvGrpSpPr/>
        <p:nvPr/>
      </p:nvGrpSpPr>
      <p:grpSpPr>
        <a:xfrm>
          <a:off x="0" y="0"/>
          <a:ext cx="0" cy="0"/>
          <a:chOff x="0" y="0"/>
          <a:chExt cx="0" cy="0"/>
        </a:xfrm>
      </p:grpSpPr>
      <p:sp>
        <p:nvSpPr>
          <p:cNvPr id="39" name="Shape 39"/>
          <p:cNvSpPr/>
          <p:nvPr/>
        </p:nvSpPr>
        <p:spPr>
          <a:xfrm>
            <a:off x="4338955" y="6255834"/>
            <a:ext cx="3613936" cy="4683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Lato Light"/>
              <a:ea typeface="Lato Light"/>
              <a:cs typeface="Lato Light"/>
              <a:sym typeface="Lato Light"/>
            </a:endParaRPr>
          </a:p>
        </p:txBody>
      </p:sp>
      <p:sp>
        <p:nvSpPr>
          <p:cNvPr id="40" name="Shape 40"/>
          <p:cNvSpPr/>
          <p:nvPr>
            <p:ph idx="2" type="pic"/>
          </p:nvPr>
        </p:nvSpPr>
        <p:spPr>
          <a:xfrm>
            <a:off x="0" y="0"/>
            <a:ext cx="6085703" cy="6858000"/>
          </a:xfrm>
          <a:prstGeom prst="rect">
            <a:avLst/>
          </a:prstGeom>
          <a:noFill/>
          <a:ln>
            <a:noFill/>
          </a:ln>
        </p:spPr>
        <p:txBody>
          <a:bodyPr anchorCtr="0" anchor="t" bIns="91400" lIns="182825" spcFirstLastPara="1" rIns="182825" wrap="square" tIns="91400"/>
          <a:lstStyle>
            <a:lvl1pPr lvl="0" marR="0" rtl="0" algn="l">
              <a:lnSpc>
                <a:spcPct val="90000"/>
              </a:lnSpc>
              <a:spcBef>
                <a:spcPts val="1000"/>
              </a:spcBef>
              <a:spcAft>
                <a:spcPts val="0"/>
              </a:spcAft>
              <a:buClr>
                <a:srgbClr val="D8D8D8"/>
              </a:buClr>
              <a:buSzPts val="2100"/>
              <a:buFont typeface="Arial"/>
              <a:buNone/>
              <a:defRPr b="0" i="0" sz="2100" u="none" cap="none" strike="noStrike">
                <a:solidFill>
                  <a:srgbClr val="D8D8D8"/>
                </a:solidFill>
                <a:latin typeface="Lato Light"/>
                <a:ea typeface="Lato Light"/>
                <a:cs typeface="Lato Light"/>
                <a:sym typeface="Lato Light"/>
              </a:defRPr>
            </a:lvl1pPr>
            <a:lvl2pPr lvl="1"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83" Type="http://schemas.openxmlformats.org/officeDocument/2006/relationships/theme" Target="../theme/theme2.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80" Type="http://schemas.openxmlformats.org/officeDocument/2006/relationships/slideLayout" Target="../slideLayouts/slideLayout80.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77" Type="http://schemas.openxmlformats.org/officeDocument/2006/relationships/slideLayout" Target="../slideLayouts/slideLayout77.xml"/><Relationship Id="rId32" Type="http://schemas.openxmlformats.org/officeDocument/2006/relationships/slideLayout" Target="../slideLayouts/slideLayout32.xml"/><Relationship Id="rId76" Type="http://schemas.openxmlformats.org/officeDocument/2006/relationships/slideLayout" Target="../slideLayouts/slideLayout76.xml"/><Relationship Id="rId35" Type="http://schemas.openxmlformats.org/officeDocument/2006/relationships/slideLayout" Target="../slideLayouts/slideLayout35.xml"/><Relationship Id="rId79" Type="http://schemas.openxmlformats.org/officeDocument/2006/relationships/slideLayout" Target="../slideLayouts/slideLayout79.xml"/><Relationship Id="rId34" Type="http://schemas.openxmlformats.org/officeDocument/2006/relationships/slideLayout" Target="../slideLayouts/slideLayout34.xml"/><Relationship Id="rId78" Type="http://schemas.openxmlformats.org/officeDocument/2006/relationships/slideLayout" Target="../slideLayouts/slideLayout78.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1" y="365129"/>
            <a:ext cx="10515600" cy="1325563"/>
          </a:xfrm>
          <a:prstGeom prst="rect">
            <a:avLst/>
          </a:prstGeom>
          <a:noFill/>
          <a:ln>
            <a:noFill/>
          </a:ln>
        </p:spPr>
        <p:txBody>
          <a:bodyPr anchorCtr="0" anchor="ctr" bIns="91400" lIns="182825" spcFirstLastPara="1" rIns="182825" wrap="square" tIns="91400"/>
          <a:lstStyle>
            <a:lvl1pPr lvl="0" marR="0" rtl="0" algn="l">
              <a:lnSpc>
                <a:spcPct val="90000"/>
              </a:lnSpc>
              <a:spcBef>
                <a:spcPts val="0"/>
              </a:spcBef>
              <a:spcAft>
                <a:spcPts val="0"/>
              </a:spcAft>
              <a:buClr>
                <a:schemeClr val="dk1"/>
              </a:buClr>
              <a:buSzPts val="3000"/>
              <a:buFont typeface="Lato"/>
              <a:buNone/>
              <a:defRPr b="0" i="0" sz="30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1" y="1825625"/>
            <a:ext cx="10515600" cy="4351338"/>
          </a:xfrm>
          <a:prstGeom prst="rect">
            <a:avLst/>
          </a:prstGeom>
          <a:noFill/>
          <a:ln>
            <a:noFill/>
          </a:ln>
        </p:spPr>
        <p:txBody>
          <a:bodyPr anchorCtr="0" anchor="t" bIns="91400" lIns="182825" spcFirstLastPara="1" rIns="182825" wrap="square" tIns="91400"/>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Light"/>
                <a:ea typeface="Lato Light"/>
                <a:cs typeface="Lato Light"/>
                <a:sym typeface="Lato Light"/>
              </a:defRPr>
            </a:lvl9pPr>
          </a:lstStyle>
          <a:p/>
        </p:txBody>
      </p:sp>
      <p:sp>
        <p:nvSpPr>
          <p:cNvPr id="12" name="Shape 12"/>
          <p:cNvSpPr txBox="1"/>
          <p:nvPr>
            <p:ph idx="10" type="dt"/>
          </p:nvPr>
        </p:nvSpPr>
        <p:spPr>
          <a:xfrm>
            <a:off x="838201" y="6356354"/>
            <a:ext cx="2743200" cy="365125"/>
          </a:xfrm>
          <a:prstGeom prst="rect">
            <a:avLst/>
          </a:prstGeom>
          <a:noFill/>
          <a:ln>
            <a:noFill/>
          </a:ln>
        </p:spPr>
        <p:txBody>
          <a:bodyPr anchorCtr="0" anchor="ctr" bIns="91400" lIns="182825" spcFirstLastPara="1" rIns="182825" wrap="square" tIns="91400"/>
          <a:lstStyle>
            <a:lvl1pPr lvl="0" marR="0" rtl="0" algn="l">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3" name="Shape 13"/>
          <p:cNvSpPr txBox="1"/>
          <p:nvPr>
            <p:ph idx="11" type="ftr"/>
          </p:nvPr>
        </p:nvSpPr>
        <p:spPr>
          <a:xfrm>
            <a:off x="4038601" y="6356354"/>
            <a:ext cx="4114800" cy="365125"/>
          </a:xfrm>
          <a:prstGeom prst="rect">
            <a:avLst/>
          </a:prstGeom>
          <a:noFill/>
          <a:ln>
            <a:noFill/>
          </a:ln>
        </p:spPr>
        <p:txBody>
          <a:bodyPr anchorCtr="0" anchor="ctr" bIns="91400" lIns="182825" spcFirstLastPara="1" rIns="182825" wrap="square" tIns="91400"/>
          <a:lstStyle>
            <a:lvl1pPr lvl="0" marR="0" rtl="0" algn="ctr">
              <a:spcBef>
                <a:spcPts val="0"/>
              </a:spcBef>
              <a:spcAft>
                <a:spcPts val="0"/>
              </a:spcAft>
              <a:buSzPts val="1400"/>
              <a:buNone/>
              <a:defRPr b="1" i="0" sz="1200" u="none" cap="none" strike="noStrike">
                <a:solidFill>
                  <a:srgbClr val="9197A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2pPr>
            <a:lvl3pPr lvl="2"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3pPr>
            <a:lvl4pPr lvl="3"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4pPr>
            <a:lvl5pPr lvl="4"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5pPr>
            <a:lvl6pPr lvl="5"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6pPr>
            <a:lvl7pPr lvl="6"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7pPr>
            <a:lvl8pPr lvl="7"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8pPr>
            <a:lvl9pPr lvl="8" marR="0" rtl="0" algn="l">
              <a:spcBef>
                <a:spcPts val="0"/>
              </a:spcBef>
              <a:spcAft>
                <a:spcPts val="0"/>
              </a:spcAft>
              <a:buSzPts val="1400"/>
              <a:buNone/>
              <a:defRPr b="0" i="0" sz="1800" u="none" cap="none" strike="noStrike">
                <a:solidFill>
                  <a:schemeClr val="dk1"/>
                </a:solidFill>
                <a:latin typeface="Lato Light"/>
                <a:ea typeface="Lato Light"/>
                <a:cs typeface="Lato Light"/>
                <a:sym typeface="Lato Light"/>
              </a:defRPr>
            </a:lvl9pPr>
          </a:lstStyle>
          <a:p/>
        </p:txBody>
      </p:sp>
      <p:sp>
        <p:nvSpPr>
          <p:cNvPr id="14" name="Shape 14"/>
          <p:cNvSpPr txBox="1"/>
          <p:nvPr>
            <p:ph idx="12" type="sldNum"/>
          </p:nvPr>
        </p:nvSpPr>
        <p:spPr>
          <a:xfrm>
            <a:off x="8610600" y="6356354"/>
            <a:ext cx="2743200" cy="365125"/>
          </a:xfrm>
          <a:prstGeom prst="rect">
            <a:avLst/>
          </a:prstGeom>
          <a:noFill/>
          <a:ln>
            <a:noFill/>
          </a:ln>
        </p:spPr>
        <p:txBody>
          <a:bodyPr anchorCtr="0" anchor="ctr" bIns="91400" lIns="182825" spcFirstLastPara="1" rIns="182825" wrap="square" tIns="91400">
            <a:noAutofit/>
          </a:bodyPr>
          <a:lstStyle>
            <a:lvl1pPr indent="0" lvl="0" marL="0" marR="0" rtl="0" algn="r">
              <a:spcBef>
                <a:spcPts val="0"/>
              </a:spcBef>
              <a:buNone/>
              <a:defRPr b="1" i="0" sz="1200" u="none" cap="none" strike="noStrike">
                <a:solidFill>
                  <a:srgbClr val="9197A0"/>
                </a:solidFill>
                <a:latin typeface="Lato"/>
                <a:ea typeface="Lato"/>
                <a:cs typeface="Lato"/>
                <a:sym typeface="Lato"/>
              </a:defRPr>
            </a:lvl1pPr>
            <a:lvl2pPr indent="0" lvl="1" marL="0" marR="0" rtl="0" algn="r">
              <a:spcBef>
                <a:spcPts val="0"/>
              </a:spcBef>
              <a:buNone/>
              <a:defRPr b="1" i="0" sz="1200" u="none" cap="none" strike="noStrike">
                <a:solidFill>
                  <a:srgbClr val="9197A0"/>
                </a:solidFill>
                <a:latin typeface="Lato"/>
                <a:ea typeface="Lato"/>
                <a:cs typeface="Lato"/>
                <a:sym typeface="Lato"/>
              </a:defRPr>
            </a:lvl2pPr>
            <a:lvl3pPr indent="0" lvl="2" marL="0" marR="0" rtl="0" algn="r">
              <a:spcBef>
                <a:spcPts val="0"/>
              </a:spcBef>
              <a:buNone/>
              <a:defRPr b="1" i="0" sz="1200" u="none" cap="none" strike="noStrike">
                <a:solidFill>
                  <a:srgbClr val="9197A0"/>
                </a:solidFill>
                <a:latin typeface="Lato"/>
                <a:ea typeface="Lato"/>
                <a:cs typeface="Lato"/>
                <a:sym typeface="Lato"/>
              </a:defRPr>
            </a:lvl3pPr>
            <a:lvl4pPr indent="0" lvl="3" marL="0" marR="0" rtl="0" algn="r">
              <a:spcBef>
                <a:spcPts val="0"/>
              </a:spcBef>
              <a:buNone/>
              <a:defRPr b="1" i="0" sz="1200" u="none" cap="none" strike="noStrike">
                <a:solidFill>
                  <a:srgbClr val="9197A0"/>
                </a:solidFill>
                <a:latin typeface="Lato"/>
                <a:ea typeface="Lato"/>
                <a:cs typeface="Lato"/>
                <a:sym typeface="Lato"/>
              </a:defRPr>
            </a:lvl4pPr>
            <a:lvl5pPr indent="0" lvl="4" marL="0" marR="0" rtl="0" algn="r">
              <a:spcBef>
                <a:spcPts val="0"/>
              </a:spcBef>
              <a:buNone/>
              <a:defRPr b="1" i="0" sz="1200" u="none" cap="none" strike="noStrike">
                <a:solidFill>
                  <a:srgbClr val="9197A0"/>
                </a:solidFill>
                <a:latin typeface="Lato"/>
                <a:ea typeface="Lato"/>
                <a:cs typeface="Lato"/>
                <a:sym typeface="Lato"/>
              </a:defRPr>
            </a:lvl5pPr>
            <a:lvl6pPr indent="0" lvl="5" marL="0" marR="0" rtl="0" algn="r">
              <a:spcBef>
                <a:spcPts val="0"/>
              </a:spcBef>
              <a:buNone/>
              <a:defRPr b="1" i="0" sz="1200" u="none" cap="none" strike="noStrike">
                <a:solidFill>
                  <a:srgbClr val="9197A0"/>
                </a:solidFill>
                <a:latin typeface="Lato"/>
                <a:ea typeface="Lato"/>
                <a:cs typeface="Lato"/>
                <a:sym typeface="Lato"/>
              </a:defRPr>
            </a:lvl6pPr>
            <a:lvl7pPr indent="0" lvl="6" marL="0" marR="0" rtl="0" algn="r">
              <a:spcBef>
                <a:spcPts val="0"/>
              </a:spcBef>
              <a:buNone/>
              <a:defRPr b="1" i="0" sz="1200" u="none" cap="none" strike="noStrike">
                <a:solidFill>
                  <a:srgbClr val="9197A0"/>
                </a:solidFill>
                <a:latin typeface="Lato"/>
                <a:ea typeface="Lato"/>
                <a:cs typeface="Lato"/>
                <a:sym typeface="Lato"/>
              </a:defRPr>
            </a:lvl7pPr>
            <a:lvl8pPr indent="0" lvl="7" marL="0" marR="0" rtl="0" algn="r">
              <a:spcBef>
                <a:spcPts val="0"/>
              </a:spcBef>
              <a:buNone/>
              <a:defRPr b="1" i="0" sz="1200" u="none" cap="none" strike="noStrike">
                <a:solidFill>
                  <a:srgbClr val="9197A0"/>
                </a:solidFill>
                <a:latin typeface="Lato"/>
                <a:ea typeface="Lato"/>
                <a:cs typeface="Lato"/>
                <a:sym typeface="Lato"/>
              </a:defRPr>
            </a:lvl8pPr>
            <a:lvl9pPr indent="0" lvl="8" marL="0" marR="0" rtl="0" algn="r">
              <a:spcBef>
                <a:spcPts val="0"/>
              </a:spcBef>
              <a:buNone/>
              <a:defRPr b="1" i="0" sz="1200" u="none" cap="none" strike="noStrike">
                <a:solidFill>
                  <a:srgbClr val="9197A0"/>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15" name="Shape 15"/>
          <p:cNvSpPr txBox="1"/>
          <p:nvPr/>
        </p:nvSpPr>
        <p:spPr>
          <a:xfrm>
            <a:off x="11562655" y="303534"/>
            <a:ext cx="394585" cy="307740"/>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fld id="{00000000-1234-1234-1234-123412341234}" type="slidenum">
              <a:rPr b="1" i="0" lang="en-US" sz="1400" u="none" cap="none" strike="noStrike">
                <a:solidFill>
                  <a:schemeClr val="lt1"/>
                </a:solidFill>
                <a:latin typeface="Lato"/>
                <a:ea typeface="Lato"/>
                <a:cs typeface="Lato"/>
                <a:sym typeface="Lato"/>
              </a:rPr>
              <a:t>‹#›</a:t>
            </a:fld>
            <a:endParaRPr b="1" i="0" sz="1400" u="none" cap="none" strike="noStrike">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cxnSp>
        <p:nvCxnSpPr>
          <p:cNvPr id="318" name="Shape 318"/>
          <p:cNvCxnSpPr/>
          <p:nvPr/>
        </p:nvCxnSpPr>
        <p:spPr>
          <a:xfrm>
            <a:off x="5805926" y="4129382"/>
            <a:ext cx="596400" cy="0"/>
          </a:xfrm>
          <a:prstGeom prst="straightConnector1">
            <a:avLst/>
          </a:prstGeom>
          <a:noFill/>
          <a:ln cap="flat" cmpd="sng" w="57150">
            <a:solidFill>
              <a:schemeClr val="accent1"/>
            </a:solidFill>
            <a:prstDash val="solid"/>
            <a:miter lim="800000"/>
            <a:headEnd len="sm" w="sm" type="none"/>
            <a:tailEnd len="sm" w="sm" type="none"/>
          </a:ln>
        </p:spPr>
      </p:cxnSp>
      <p:sp>
        <p:nvSpPr>
          <p:cNvPr id="319" name="Shape 319"/>
          <p:cNvSpPr txBox="1"/>
          <p:nvPr/>
        </p:nvSpPr>
        <p:spPr>
          <a:xfrm>
            <a:off x="1480350" y="3074200"/>
            <a:ext cx="92313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45469"/>
              </a:buClr>
              <a:buSzPts val="4200"/>
              <a:buFont typeface="Lato Black"/>
              <a:buNone/>
            </a:pPr>
            <a:r>
              <a:rPr b="1" lang="en-US" sz="4200">
                <a:solidFill>
                  <a:srgbClr val="445469"/>
                </a:solidFill>
                <a:latin typeface="Lato Black"/>
                <a:ea typeface="Lato Black"/>
                <a:cs typeface="Lato Black"/>
                <a:sym typeface="Lato Black"/>
              </a:rPr>
              <a:t>Python Virtual Environment</a:t>
            </a:r>
            <a:endParaRPr/>
          </a:p>
        </p:txBody>
      </p:sp>
      <p:grpSp>
        <p:nvGrpSpPr>
          <p:cNvPr id="320" name="Shape 320"/>
          <p:cNvGrpSpPr/>
          <p:nvPr/>
        </p:nvGrpSpPr>
        <p:grpSpPr>
          <a:xfrm>
            <a:off x="5521358" y="1570219"/>
            <a:ext cx="1187400" cy="1187400"/>
            <a:chOff x="5521358" y="1570219"/>
            <a:chExt cx="1187400" cy="1187400"/>
          </a:xfrm>
        </p:grpSpPr>
        <p:sp>
          <p:nvSpPr>
            <p:cNvPr id="321" name="Shape 321"/>
            <p:cNvSpPr/>
            <p:nvPr/>
          </p:nvSpPr>
          <p:spPr>
            <a:xfrm>
              <a:off x="5521358" y="1570219"/>
              <a:ext cx="1187400" cy="1187400"/>
            </a:xfrm>
            <a:prstGeom prst="diamond">
              <a:avLst/>
            </a:pr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900"/>
                <a:buFont typeface="Lato Light"/>
                <a:buNone/>
              </a:pPr>
              <a:r>
                <a:t/>
              </a:r>
              <a:endParaRPr b="0" i="0" sz="900" u="none" cap="none" strike="noStrike">
                <a:solidFill>
                  <a:schemeClr val="lt1"/>
                </a:solidFill>
                <a:latin typeface="Lato Light"/>
                <a:ea typeface="Lato Light"/>
                <a:cs typeface="Lato Light"/>
                <a:sym typeface="Lato Light"/>
              </a:endParaRPr>
            </a:p>
          </p:txBody>
        </p:sp>
        <p:sp>
          <p:nvSpPr>
            <p:cNvPr id="322" name="Shape 322"/>
            <p:cNvSpPr/>
            <p:nvPr/>
          </p:nvSpPr>
          <p:spPr>
            <a:xfrm>
              <a:off x="5850128" y="1903525"/>
              <a:ext cx="520500" cy="520800"/>
            </a:xfrm>
            <a:custGeom>
              <a:pathLst>
                <a:path extrusionOk="0" h="120000" w="120000">
                  <a:moveTo>
                    <a:pt x="65457" y="57272"/>
                  </a:moveTo>
                  <a:cubicBezTo>
                    <a:pt x="66965" y="57272"/>
                    <a:pt x="68183" y="56055"/>
                    <a:pt x="68183" y="54544"/>
                  </a:cubicBezTo>
                  <a:cubicBezTo>
                    <a:pt x="68183" y="53038"/>
                    <a:pt x="66965" y="51816"/>
                    <a:pt x="65457" y="51816"/>
                  </a:cubicBezTo>
                  <a:cubicBezTo>
                    <a:pt x="63949" y="51816"/>
                    <a:pt x="62725" y="53038"/>
                    <a:pt x="62725" y="54544"/>
                  </a:cubicBezTo>
                  <a:cubicBezTo>
                    <a:pt x="62725" y="56055"/>
                    <a:pt x="63949" y="57272"/>
                    <a:pt x="65457" y="57272"/>
                  </a:cubicBezTo>
                  <a:moveTo>
                    <a:pt x="90019" y="27272"/>
                  </a:moveTo>
                  <a:cubicBezTo>
                    <a:pt x="91528" y="27272"/>
                    <a:pt x="92745" y="28494"/>
                    <a:pt x="92745" y="30000"/>
                  </a:cubicBezTo>
                  <a:cubicBezTo>
                    <a:pt x="92745" y="31511"/>
                    <a:pt x="91528" y="32727"/>
                    <a:pt x="90019" y="32727"/>
                  </a:cubicBezTo>
                  <a:cubicBezTo>
                    <a:pt x="88511" y="32727"/>
                    <a:pt x="87288" y="31511"/>
                    <a:pt x="87288" y="30000"/>
                  </a:cubicBezTo>
                  <a:cubicBezTo>
                    <a:pt x="87288" y="28494"/>
                    <a:pt x="88511" y="27272"/>
                    <a:pt x="90019" y="27272"/>
                  </a:cubicBezTo>
                  <a:moveTo>
                    <a:pt x="90019" y="38183"/>
                  </a:moveTo>
                  <a:cubicBezTo>
                    <a:pt x="94538" y="38183"/>
                    <a:pt x="98203" y="34516"/>
                    <a:pt x="98203" y="30000"/>
                  </a:cubicBezTo>
                  <a:cubicBezTo>
                    <a:pt x="98203" y="25483"/>
                    <a:pt x="94538" y="21822"/>
                    <a:pt x="90019" y="21822"/>
                  </a:cubicBezTo>
                  <a:cubicBezTo>
                    <a:pt x="85495" y="21822"/>
                    <a:pt x="81830" y="25483"/>
                    <a:pt x="81830" y="30000"/>
                  </a:cubicBezTo>
                  <a:cubicBezTo>
                    <a:pt x="81830" y="34516"/>
                    <a:pt x="85495" y="38183"/>
                    <a:pt x="90019" y="38183"/>
                  </a:cubicBezTo>
                  <a:moveTo>
                    <a:pt x="73646" y="65455"/>
                  </a:moveTo>
                  <a:cubicBezTo>
                    <a:pt x="75155" y="65455"/>
                    <a:pt x="76372" y="64233"/>
                    <a:pt x="76372" y="62727"/>
                  </a:cubicBezTo>
                  <a:cubicBezTo>
                    <a:pt x="76372" y="61222"/>
                    <a:pt x="75155" y="60000"/>
                    <a:pt x="73646" y="60000"/>
                  </a:cubicBezTo>
                  <a:cubicBezTo>
                    <a:pt x="72133" y="60000"/>
                    <a:pt x="70915" y="61222"/>
                    <a:pt x="70915" y="62727"/>
                  </a:cubicBezTo>
                  <a:cubicBezTo>
                    <a:pt x="70915" y="64233"/>
                    <a:pt x="72133" y="65455"/>
                    <a:pt x="73646" y="65455"/>
                  </a:cubicBezTo>
                  <a:moveTo>
                    <a:pt x="57268" y="43638"/>
                  </a:moveTo>
                  <a:cubicBezTo>
                    <a:pt x="55760" y="43638"/>
                    <a:pt x="54542" y="44855"/>
                    <a:pt x="54542" y="46366"/>
                  </a:cubicBezTo>
                  <a:cubicBezTo>
                    <a:pt x="54542" y="47872"/>
                    <a:pt x="55760" y="49088"/>
                    <a:pt x="57268" y="49088"/>
                  </a:cubicBezTo>
                  <a:cubicBezTo>
                    <a:pt x="58776" y="49088"/>
                    <a:pt x="59999" y="47872"/>
                    <a:pt x="59999" y="46366"/>
                  </a:cubicBezTo>
                  <a:cubicBezTo>
                    <a:pt x="59999" y="44855"/>
                    <a:pt x="58776" y="43638"/>
                    <a:pt x="57268" y="43638"/>
                  </a:cubicBezTo>
                  <a:moveTo>
                    <a:pt x="9777" y="110233"/>
                  </a:moveTo>
                  <a:lnTo>
                    <a:pt x="19639" y="85511"/>
                  </a:lnTo>
                  <a:cubicBezTo>
                    <a:pt x="20965" y="87966"/>
                    <a:pt x="22610" y="90294"/>
                    <a:pt x="24539" y="92455"/>
                  </a:cubicBezTo>
                  <a:cubicBezTo>
                    <a:pt x="27453" y="95722"/>
                    <a:pt x="30833" y="98394"/>
                    <a:pt x="34493" y="100377"/>
                  </a:cubicBezTo>
                  <a:cubicBezTo>
                    <a:pt x="34493" y="100377"/>
                    <a:pt x="9777" y="110233"/>
                    <a:pt x="9777" y="110233"/>
                  </a:cubicBezTo>
                  <a:close/>
                  <a:moveTo>
                    <a:pt x="21153" y="67000"/>
                  </a:moveTo>
                  <a:lnTo>
                    <a:pt x="0" y="120000"/>
                  </a:lnTo>
                  <a:lnTo>
                    <a:pt x="53034" y="98861"/>
                  </a:lnTo>
                  <a:cubicBezTo>
                    <a:pt x="52089" y="98972"/>
                    <a:pt x="51144" y="99022"/>
                    <a:pt x="50205" y="99022"/>
                  </a:cubicBezTo>
                  <a:cubicBezTo>
                    <a:pt x="33980" y="99022"/>
                    <a:pt x="19286" y="83344"/>
                    <a:pt x="21153" y="67000"/>
                  </a:cubicBezTo>
                  <a:moveTo>
                    <a:pt x="91710" y="59205"/>
                  </a:moveTo>
                  <a:cubicBezTo>
                    <a:pt x="90628" y="60283"/>
                    <a:pt x="88932" y="62061"/>
                    <a:pt x="86958" y="64122"/>
                  </a:cubicBezTo>
                  <a:cubicBezTo>
                    <a:pt x="83441" y="67800"/>
                    <a:pt x="78034" y="73450"/>
                    <a:pt x="74819" y="76405"/>
                  </a:cubicBezTo>
                  <a:lnTo>
                    <a:pt x="43621" y="45227"/>
                  </a:lnTo>
                  <a:cubicBezTo>
                    <a:pt x="46580" y="42016"/>
                    <a:pt x="52237" y="36611"/>
                    <a:pt x="55913" y="33100"/>
                  </a:cubicBezTo>
                  <a:cubicBezTo>
                    <a:pt x="57979" y="31127"/>
                    <a:pt x="59755" y="29433"/>
                    <a:pt x="60836" y="28350"/>
                  </a:cubicBezTo>
                  <a:cubicBezTo>
                    <a:pt x="75598" y="13594"/>
                    <a:pt x="103979" y="5516"/>
                    <a:pt x="114593" y="5455"/>
                  </a:cubicBezTo>
                  <a:cubicBezTo>
                    <a:pt x="114570" y="14288"/>
                    <a:pt x="107127" y="43800"/>
                    <a:pt x="91710" y="59205"/>
                  </a:cubicBezTo>
                  <a:moveTo>
                    <a:pt x="71006" y="80905"/>
                  </a:moveTo>
                  <a:cubicBezTo>
                    <a:pt x="69014" y="88183"/>
                    <a:pt x="66385" y="94844"/>
                    <a:pt x="63477" y="100194"/>
                  </a:cubicBezTo>
                  <a:cubicBezTo>
                    <a:pt x="62276" y="96966"/>
                    <a:pt x="60563" y="93322"/>
                    <a:pt x="58127" y="89500"/>
                  </a:cubicBezTo>
                  <a:cubicBezTo>
                    <a:pt x="57108" y="87905"/>
                    <a:pt x="55361" y="86977"/>
                    <a:pt x="53523" y="86977"/>
                  </a:cubicBezTo>
                  <a:cubicBezTo>
                    <a:pt x="53091" y="86977"/>
                    <a:pt x="52652" y="87027"/>
                    <a:pt x="52220" y="87133"/>
                  </a:cubicBezTo>
                  <a:cubicBezTo>
                    <a:pt x="51161" y="87394"/>
                    <a:pt x="50074" y="87527"/>
                    <a:pt x="48999" y="87527"/>
                  </a:cubicBezTo>
                  <a:cubicBezTo>
                    <a:pt x="44987" y="87527"/>
                    <a:pt x="41071" y="85733"/>
                    <a:pt x="37679" y="82344"/>
                  </a:cubicBezTo>
                  <a:cubicBezTo>
                    <a:pt x="33354" y="78022"/>
                    <a:pt x="31647" y="72855"/>
                    <a:pt x="32888" y="67811"/>
                  </a:cubicBezTo>
                  <a:cubicBezTo>
                    <a:pt x="33445" y="65538"/>
                    <a:pt x="32489" y="63166"/>
                    <a:pt x="30520" y="61911"/>
                  </a:cubicBezTo>
                  <a:cubicBezTo>
                    <a:pt x="26690" y="59477"/>
                    <a:pt x="23048" y="57766"/>
                    <a:pt x="19815" y="56572"/>
                  </a:cubicBezTo>
                  <a:cubicBezTo>
                    <a:pt x="25171" y="53655"/>
                    <a:pt x="31835" y="51033"/>
                    <a:pt x="39119" y="49038"/>
                  </a:cubicBezTo>
                  <a:cubicBezTo>
                    <a:pt x="39267" y="49000"/>
                    <a:pt x="39387" y="48905"/>
                    <a:pt x="39529" y="48850"/>
                  </a:cubicBezTo>
                  <a:lnTo>
                    <a:pt x="71194" y="80500"/>
                  </a:lnTo>
                  <a:cubicBezTo>
                    <a:pt x="71142" y="80638"/>
                    <a:pt x="71046" y="80755"/>
                    <a:pt x="71006" y="80905"/>
                  </a:cubicBezTo>
                  <a:moveTo>
                    <a:pt x="119066" y="927"/>
                  </a:moveTo>
                  <a:cubicBezTo>
                    <a:pt x="118446" y="305"/>
                    <a:pt x="116921" y="0"/>
                    <a:pt x="114713" y="0"/>
                  </a:cubicBezTo>
                  <a:cubicBezTo>
                    <a:pt x="103183" y="0"/>
                    <a:pt x="73083" y="8394"/>
                    <a:pt x="56978" y="24494"/>
                  </a:cubicBezTo>
                  <a:cubicBezTo>
                    <a:pt x="53182" y="28288"/>
                    <a:pt x="40599" y="39861"/>
                    <a:pt x="37679" y="43777"/>
                  </a:cubicBezTo>
                  <a:cubicBezTo>
                    <a:pt x="28232" y="46366"/>
                    <a:pt x="14477" y="51538"/>
                    <a:pt x="6806" y="59205"/>
                  </a:cubicBezTo>
                  <a:cubicBezTo>
                    <a:pt x="6806" y="59205"/>
                    <a:pt x="16168" y="59238"/>
                    <a:pt x="27589" y="66511"/>
                  </a:cubicBezTo>
                  <a:cubicBezTo>
                    <a:pt x="25928" y="73277"/>
                    <a:pt x="28033" y="80416"/>
                    <a:pt x="33821" y="86200"/>
                  </a:cubicBezTo>
                  <a:cubicBezTo>
                    <a:pt x="38328" y="90705"/>
                    <a:pt x="43661" y="92983"/>
                    <a:pt x="48999" y="92983"/>
                  </a:cubicBezTo>
                  <a:cubicBezTo>
                    <a:pt x="50513" y="92983"/>
                    <a:pt x="52026" y="92800"/>
                    <a:pt x="53523" y="92427"/>
                  </a:cubicBezTo>
                  <a:cubicBezTo>
                    <a:pt x="60796" y="103844"/>
                    <a:pt x="60836" y="113200"/>
                    <a:pt x="60836" y="113200"/>
                  </a:cubicBezTo>
                  <a:cubicBezTo>
                    <a:pt x="68508" y="105533"/>
                    <a:pt x="73686" y="91783"/>
                    <a:pt x="76270" y="82344"/>
                  </a:cubicBezTo>
                  <a:cubicBezTo>
                    <a:pt x="80191" y="79427"/>
                    <a:pt x="91772" y="66855"/>
                    <a:pt x="95568" y="63061"/>
                  </a:cubicBezTo>
                  <a:cubicBezTo>
                    <a:pt x="114752" y="43888"/>
                    <a:pt x="122925" y="4783"/>
                    <a:pt x="119066" y="927"/>
                  </a:cubicBezTo>
                </a:path>
              </a:pathLst>
            </a:custGeom>
            <a:solidFill>
              <a:schemeClr val="accent1"/>
            </a:solidFill>
            <a:ln>
              <a:noFill/>
            </a:ln>
          </p:spPr>
          <p:txBody>
            <a:bodyPr anchorCtr="0" anchor="ctr" bIns="19025" lIns="19025" spcFirstLastPara="1" rIns="19025" wrap="square" tIns="19025">
              <a:noAutofit/>
            </a:bodyPr>
            <a:lstStyle/>
            <a:p>
              <a:pPr indent="0" lvl="0" marL="0" marR="0" rtl="0" algn="l">
                <a:spcBef>
                  <a:spcPts val="0"/>
                </a:spcBef>
                <a:spcAft>
                  <a:spcPts val="0"/>
                </a:spcAft>
                <a:buClr>
                  <a:schemeClr val="dk1"/>
                </a:buClr>
                <a:buSzPts val="1499"/>
                <a:buFont typeface="Lato Light"/>
                <a:buNone/>
              </a:pPr>
              <a:r>
                <a:t/>
              </a:r>
              <a:endParaRPr b="0" i="0" sz="1499" u="none" cap="none" strike="noStrike">
                <a:solidFill>
                  <a:schemeClr val="dk1"/>
                </a:solidFill>
                <a:latin typeface="Lato Light"/>
                <a:ea typeface="Lato Light"/>
                <a:cs typeface="Lato Light"/>
                <a:sym typeface="Lato Ligh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nvSpPr>
        <p:spPr>
          <a:xfrm>
            <a:off x="301100" y="3976100"/>
            <a:ext cx="11027400" cy="2406000"/>
          </a:xfrm>
          <a:prstGeom prst="rect">
            <a:avLst/>
          </a:prstGeom>
          <a:noFill/>
          <a:ln>
            <a:noFill/>
          </a:ln>
        </p:spPr>
        <p:txBody>
          <a:bodyPr anchorCtr="0" anchor="t" bIns="45700" lIns="91400" spcFirstLastPara="1" rIns="91400" wrap="square" tIns="45700">
            <a:noAutofit/>
          </a:bodyPr>
          <a:lstStyle/>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To check if your virtual environment folder is indeed activated, type any python related command. For example, to check where the current python executable is located: </a:t>
            </a:r>
            <a:endParaRPr sz="1800">
              <a:latin typeface="Lato"/>
              <a:ea typeface="Lato"/>
              <a:cs typeface="Lato"/>
              <a:sym typeface="Lato"/>
            </a:endParaRPr>
          </a:p>
          <a:p>
            <a:pPr indent="0" lvl="0" marL="914400" rtl="0" algn="just">
              <a:lnSpc>
                <a:spcPct val="150000"/>
              </a:lnSpc>
              <a:spcBef>
                <a:spcPts val="0"/>
              </a:spcBef>
              <a:spcAft>
                <a:spcPts val="0"/>
              </a:spcAft>
              <a:buNone/>
            </a:pPr>
            <a:r>
              <a:rPr b="1" lang="en-US" sz="2000">
                <a:solidFill>
                  <a:srgbClr val="F20253"/>
                </a:solidFill>
                <a:latin typeface="Courier New"/>
                <a:ea typeface="Courier New"/>
                <a:cs typeface="Courier New"/>
                <a:sym typeface="Courier New"/>
              </a:rPr>
              <a:t>which python	</a:t>
            </a:r>
            <a:endParaRPr sz="1800">
              <a:latin typeface="Lato"/>
              <a:ea typeface="Lato"/>
              <a:cs typeface="Lato"/>
              <a:sym typeface="Lato"/>
            </a:endParaRPr>
          </a:p>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After activating the environment we’re now getting </a:t>
            </a:r>
            <a:r>
              <a:rPr b="1" lang="en-US" sz="1800">
                <a:solidFill>
                  <a:srgbClr val="F20253"/>
                </a:solidFill>
                <a:latin typeface="Lato"/>
                <a:ea typeface="Lato"/>
                <a:cs typeface="Lato"/>
                <a:sym typeface="Lato"/>
              </a:rPr>
              <a:t>a different path for the python executable </a:t>
            </a:r>
            <a:r>
              <a:rPr lang="en-US" sz="1800">
                <a:latin typeface="Lato"/>
                <a:ea typeface="Lato"/>
                <a:cs typeface="Lato"/>
                <a:sym typeface="Lato"/>
              </a:rPr>
              <a:t>because in an active environment the $PATH environment variable is slightly modified.</a:t>
            </a:r>
            <a:endParaRPr b="1" sz="1800">
              <a:latin typeface="Lato"/>
              <a:ea typeface="Lato"/>
              <a:cs typeface="Lato"/>
              <a:sym typeface="Lato"/>
            </a:endParaRPr>
          </a:p>
        </p:txBody>
      </p:sp>
      <p:sp>
        <p:nvSpPr>
          <p:cNvPr id="408" name="Shape 40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09" name="Shape 409"/>
          <p:cNvGrpSpPr/>
          <p:nvPr/>
        </p:nvGrpSpPr>
        <p:grpSpPr>
          <a:xfrm>
            <a:off x="858043" y="241509"/>
            <a:ext cx="10470300" cy="730079"/>
            <a:chOff x="1692324" y="483017"/>
            <a:chExt cx="20940600" cy="1460159"/>
          </a:xfrm>
        </p:grpSpPr>
        <p:sp>
          <p:nvSpPr>
            <p:cNvPr id="410" name="Shape 41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Testing the Activation</a:t>
              </a:r>
              <a:endParaRPr b="1" sz="4400">
                <a:solidFill>
                  <a:srgbClr val="17959F"/>
                </a:solidFill>
                <a:latin typeface="Lato"/>
                <a:ea typeface="Lato"/>
                <a:cs typeface="Lato"/>
                <a:sym typeface="Lato"/>
              </a:endParaRPr>
            </a:p>
          </p:txBody>
        </p:sp>
        <p:sp>
          <p:nvSpPr>
            <p:cNvPr id="411" name="Shape 41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12" name="Shape 412"/>
          <p:cNvPicPr preferRelativeResize="0"/>
          <p:nvPr/>
        </p:nvPicPr>
        <p:blipFill>
          <a:blip r:embed="rId3">
            <a:alphaModFix/>
          </a:blip>
          <a:stretch>
            <a:fillRect/>
          </a:stretch>
        </p:blipFill>
        <p:spPr>
          <a:xfrm>
            <a:off x="2384813" y="1525724"/>
            <a:ext cx="7422375" cy="112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nvSpPr>
        <p:spPr>
          <a:xfrm>
            <a:off x="301100" y="3976100"/>
            <a:ext cx="11027400" cy="2406000"/>
          </a:xfrm>
          <a:prstGeom prst="rect">
            <a:avLst/>
          </a:prstGeom>
          <a:noFill/>
          <a:ln>
            <a:noFill/>
          </a:ln>
        </p:spPr>
        <p:txBody>
          <a:bodyPr anchorCtr="0" anchor="t" bIns="45700" lIns="91400" spcFirstLastPara="1" rIns="91400" wrap="square" tIns="45700">
            <a:noAutofit/>
          </a:bodyPr>
          <a:lstStyle/>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For example, let’s install a framework called Django. </a:t>
            </a:r>
            <a:endParaRPr sz="1800">
              <a:latin typeface="Lato"/>
              <a:ea typeface="Lato"/>
              <a:cs typeface="Lato"/>
              <a:sym typeface="Lato"/>
            </a:endParaRPr>
          </a:p>
          <a:p>
            <a:pPr indent="457200" lvl="0" marL="457200" rtl="0" algn="just">
              <a:lnSpc>
                <a:spcPct val="150000"/>
              </a:lnSpc>
              <a:spcBef>
                <a:spcPts val="0"/>
              </a:spcBef>
              <a:spcAft>
                <a:spcPts val="0"/>
              </a:spcAft>
              <a:buNone/>
            </a:pPr>
            <a:r>
              <a:rPr b="1" lang="en-US" sz="2000">
                <a:solidFill>
                  <a:srgbClr val="F20253"/>
                </a:solidFill>
                <a:latin typeface="Courier New"/>
                <a:ea typeface="Courier New"/>
                <a:cs typeface="Courier New"/>
                <a:sym typeface="Courier New"/>
              </a:rPr>
              <a:t>pip install Django==1.9</a:t>
            </a:r>
            <a:endParaRPr b="1" sz="2000">
              <a:solidFill>
                <a:srgbClr val="F20253"/>
              </a:solidFill>
              <a:latin typeface="Courier New"/>
              <a:ea typeface="Courier New"/>
              <a:cs typeface="Courier New"/>
              <a:sym typeface="Courier New"/>
            </a:endParaRPr>
          </a:p>
          <a:p>
            <a:pPr indent="0" lvl="0" marL="457200" rtl="0" algn="just">
              <a:lnSpc>
                <a:spcPct val="150000"/>
              </a:lnSpc>
              <a:spcBef>
                <a:spcPts val="0"/>
              </a:spcBef>
              <a:spcAft>
                <a:spcPts val="0"/>
              </a:spcAft>
              <a:buNone/>
            </a:pPr>
            <a:r>
              <a:t/>
            </a:r>
            <a:endParaRPr b="1" sz="2000">
              <a:solidFill>
                <a:srgbClr val="F20253"/>
              </a:solidFill>
              <a:latin typeface="Courier New"/>
              <a:ea typeface="Courier New"/>
              <a:cs typeface="Courier New"/>
              <a:sym typeface="Courier New"/>
            </a:endParaRPr>
          </a:p>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The Django 1.9 package will be placed in virtualenv_name folder and will be isolated from the complete system.</a:t>
            </a:r>
            <a:endParaRPr sz="1800">
              <a:latin typeface="Lato"/>
              <a:ea typeface="Lato"/>
              <a:cs typeface="Lato"/>
              <a:sym typeface="Lato"/>
            </a:endParaRPr>
          </a:p>
        </p:txBody>
      </p:sp>
      <p:sp>
        <p:nvSpPr>
          <p:cNvPr id="418" name="Shape 41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19" name="Shape 419"/>
          <p:cNvGrpSpPr/>
          <p:nvPr/>
        </p:nvGrpSpPr>
        <p:grpSpPr>
          <a:xfrm>
            <a:off x="858043" y="241509"/>
            <a:ext cx="10470300" cy="730079"/>
            <a:chOff x="1692324" y="483017"/>
            <a:chExt cx="20940600" cy="1460159"/>
          </a:xfrm>
        </p:grpSpPr>
        <p:sp>
          <p:nvSpPr>
            <p:cNvPr id="420" name="Shape 42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Testing the Activation</a:t>
              </a:r>
              <a:endParaRPr b="1" sz="4400">
                <a:solidFill>
                  <a:srgbClr val="17959F"/>
                </a:solidFill>
                <a:latin typeface="Lato"/>
                <a:ea typeface="Lato"/>
                <a:cs typeface="Lato"/>
                <a:sym typeface="Lato"/>
              </a:endParaRPr>
            </a:p>
          </p:txBody>
        </p:sp>
        <p:sp>
          <p:nvSpPr>
            <p:cNvPr id="421" name="Shape 42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22" name="Shape 422"/>
          <p:cNvPicPr preferRelativeResize="0"/>
          <p:nvPr/>
        </p:nvPicPr>
        <p:blipFill>
          <a:blip r:embed="rId3">
            <a:alphaModFix/>
          </a:blip>
          <a:stretch>
            <a:fillRect/>
          </a:stretch>
        </p:blipFill>
        <p:spPr>
          <a:xfrm>
            <a:off x="467974" y="1526050"/>
            <a:ext cx="11256050" cy="189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nvSpPr>
        <p:spPr>
          <a:xfrm>
            <a:off x="313250" y="3794375"/>
            <a:ext cx="11559900" cy="2622600"/>
          </a:xfrm>
          <a:prstGeom prst="rect">
            <a:avLst/>
          </a:prstGeom>
          <a:noFill/>
          <a:ln>
            <a:noFill/>
          </a:ln>
        </p:spPr>
        <p:txBody>
          <a:bodyPr anchorCtr="0" anchor="t" bIns="45700" lIns="91400" spcFirstLastPara="1" rIns="91400" wrap="square" tIns="45700">
            <a:noAutofit/>
          </a:bodyPr>
          <a:lstStyle/>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Once you are done with the work, you can deactivate the virtual environment by the following command:</a:t>
            </a:r>
            <a:endParaRPr sz="2000">
              <a:latin typeface="Lato"/>
              <a:ea typeface="Lato"/>
              <a:cs typeface="Lato"/>
              <a:sym typeface="Lato"/>
            </a:endParaRPr>
          </a:p>
          <a:p>
            <a:pPr indent="457200" lvl="0" marL="457200" marR="0" rtl="0" algn="just">
              <a:lnSpc>
                <a:spcPct val="150000"/>
              </a:lnSpc>
              <a:spcBef>
                <a:spcPts val="0"/>
              </a:spcBef>
              <a:spcAft>
                <a:spcPts val="0"/>
              </a:spcAft>
              <a:buNone/>
            </a:pPr>
            <a:r>
              <a:rPr b="1" lang="en-US" sz="2000">
                <a:solidFill>
                  <a:srgbClr val="F20253"/>
                </a:solidFill>
                <a:latin typeface="Courier New"/>
                <a:ea typeface="Courier New"/>
                <a:cs typeface="Courier New"/>
                <a:sym typeface="Courier New"/>
              </a:rPr>
              <a:t>deactivate</a:t>
            </a:r>
            <a:endParaRPr b="1" sz="2000">
              <a:solidFill>
                <a:srgbClr val="F20253"/>
              </a:solidFill>
              <a:latin typeface="Courier New"/>
              <a:ea typeface="Courier New"/>
              <a:cs typeface="Courier New"/>
              <a:sym typeface="Courier New"/>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This puts you back to the system’s default Python interpreter with all its installed libraries.</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To delete a virtual environment, just delete its folder.</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p:txBody>
      </p:sp>
      <p:sp>
        <p:nvSpPr>
          <p:cNvPr id="428" name="Shape 42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429" name="Shape 429"/>
          <p:cNvGrpSpPr/>
          <p:nvPr/>
        </p:nvGrpSpPr>
        <p:grpSpPr>
          <a:xfrm>
            <a:off x="858043" y="241509"/>
            <a:ext cx="10470300" cy="730079"/>
            <a:chOff x="1692324" y="483017"/>
            <a:chExt cx="20940600" cy="1460159"/>
          </a:xfrm>
        </p:grpSpPr>
        <p:sp>
          <p:nvSpPr>
            <p:cNvPr id="430" name="Shape 43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Deactivating the Virtual Environment</a:t>
              </a:r>
              <a:endParaRPr b="1" sz="4400">
                <a:solidFill>
                  <a:srgbClr val="17959F"/>
                </a:solidFill>
                <a:latin typeface="Lato"/>
                <a:ea typeface="Lato"/>
                <a:cs typeface="Lato"/>
                <a:sym typeface="Lato"/>
              </a:endParaRPr>
            </a:p>
          </p:txBody>
        </p:sp>
        <p:sp>
          <p:nvSpPr>
            <p:cNvPr id="431" name="Shape 43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grpSp>
        <p:nvGrpSpPr>
          <p:cNvPr id="436" name="Shape 436"/>
          <p:cNvGrpSpPr/>
          <p:nvPr/>
        </p:nvGrpSpPr>
        <p:grpSpPr>
          <a:xfrm>
            <a:off x="4668542" y="497677"/>
            <a:ext cx="4261664" cy="5859108"/>
            <a:chOff x="4668542" y="497677"/>
            <a:chExt cx="4261664" cy="5859108"/>
          </a:xfrm>
        </p:grpSpPr>
        <p:sp>
          <p:nvSpPr>
            <p:cNvPr id="437" name="Shape 437"/>
            <p:cNvSpPr/>
            <p:nvPr/>
          </p:nvSpPr>
          <p:spPr>
            <a:xfrm>
              <a:off x="4668542" y="497677"/>
              <a:ext cx="4261664" cy="5859108"/>
            </a:xfrm>
            <a:custGeom>
              <a:pathLst>
                <a:path extrusionOk="0" h="21528" w="21505">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rgbClr val="F2F2F2"/>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b="0" i="0" sz="1499" u="none" cap="none" strike="noStrike">
                <a:solidFill>
                  <a:srgbClr val="FFFFFF"/>
                </a:solidFill>
                <a:latin typeface="Lato Light"/>
                <a:ea typeface="Lato Light"/>
                <a:cs typeface="Lato Light"/>
                <a:sym typeface="Lato Light"/>
              </a:endParaRPr>
            </a:p>
          </p:txBody>
        </p:sp>
        <p:cxnSp>
          <p:nvCxnSpPr>
            <p:cNvPr id="438" name="Shape 438"/>
            <p:cNvCxnSpPr/>
            <p:nvPr/>
          </p:nvCxnSpPr>
          <p:spPr>
            <a:xfrm>
              <a:off x="5812157" y="3543220"/>
              <a:ext cx="596462" cy="0"/>
            </a:xfrm>
            <a:prstGeom prst="straightConnector1">
              <a:avLst/>
            </a:prstGeom>
            <a:noFill/>
            <a:ln cap="flat" cmpd="sng" w="57150">
              <a:solidFill>
                <a:srgbClr val="222A34"/>
              </a:solidFill>
              <a:prstDash val="solid"/>
              <a:miter lim="800000"/>
              <a:headEnd len="sm" w="sm" type="none"/>
              <a:tailEnd len="sm" w="sm" type="none"/>
            </a:ln>
          </p:spPr>
        </p:cxnSp>
        <p:sp>
          <p:nvSpPr>
            <p:cNvPr id="439" name="Shape 439"/>
            <p:cNvSpPr txBox="1"/>
            <p:nvPr/>
          </p:nvSpPr>
          <p:spPr>
            <a:xfrm>
              <a:off x="5447036" y="2625822"/>
              <a:ext cx="1476687"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200" u="none" cap="none" strike="noStrike">
                  <a:solidFill>
                    <a:srgbClr val="445469"/>
                  </a:solidFill>
                  <a:latin typeface="Lato Black"/>
                  <a:ea typeface="Lato Black"/>
                  <a:cs typeface="Lato Black"/>
                  <a:sym typeface="Lato Black"/>
                </a:rPr>
                <a:t>END</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nvSpPr>
        <p:spPr>
          <a:xfrm>
            <a:off x="301100" y="2188400"/>
            <a:ext cx="7963800" cy="2851200"/>
          </a:xfrm>
          <a:prstGeom prst="rect">
            <a:avLst/>
          </a:prstGeom>
          <a:noFill/>
          <a:ln>
            <a:noFill/>
          </a:ln>
        </p:spPr>
        <p:txBody>
          <a:bodyPr anchorCtr="0" anchor="t" bIns="45700" lIns="91400" spcFirstLastPara="1" rIns="91400" wrap="square" tIns="45700">
            <a:noAutofit/>
          </a:bodyPr>
          <a:lstStyle/>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A Virtual Environment, put simply, is </a:t>
            </a:r>
            <a:r>
              <a:rPr b="1" lang="en-US" sz="2000">
                <a:solidFill>
                  <a:srgbClr val="F20253"/>
                </a:solidFill>
                <a:latin typeface="Lato"/>
                <a:ea typeface="Lato"/>
                <a:cs typeface="Lato"/>
                <a:sym typeface="Lato"/>
              </a:rPr>
              <a:t>an isolated working copy of Python</a:t>
            </a:r>
            <a:r>
              <a:rPr lang="en-US" sz="2000">
                <a:latin typeface="Lato"/>
                <a:ea typeface="Lato"/>
                <a:cs typeface="Lato"/>
                <a:sym typeface="Lato"/>
              </a:rPr>
              <a:t> which allows you to work on a specific project without worry of affecting other projects.</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This means that </a:t>
            </a:r>
            <a:r>
              <a:rPr b="1" lang="en-US" sz="2000">
                <a:solidFill>
                  <a:srgbClr val="F20253"/>
                </a:solidFill>
                <a:latin typeface="Lato"/>
                <a:ea typeface="Lato"/>
                <a:cs typeface="Lato"/>
                <a:sym typeface="Lato"/>
              </a:rPr>
              <a:t>each project can have its own dependencies</a:t>
            </a:r>
            <a:r>
              <a:rPr lang="en-US" sz="2000">
                <a:latin typeface="Lato"/>
                <a:ea typeface="Lato"/>
                <a:cs typeface="Lato"/>
                <a:sym typeface="Lato"/>
              </a:rPr>
              <a:t>, regardless of what dependencies every other project has.</a:t>
            </a:r>
            <a:endParaRPr sz="2000">
              <a:latin typeface="Lato"/>
              <a:ea typeface="Lato"/>
              <a:cs typeface="Lato"/>
              <a:sym typeface="Lato"/>
            </a:endParaRPr>
          </a:p>
        </p:txBody>
      </p:sp>
      <p:sp>
        <p:nvSpPr>
          <p:cNvPr id="328" name="Shape 32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29" name="Shape 329"/>
          <p:cNvGrpSpPr/>
          <p:nvPr/>
        </p:nvGrpSpPr>
        <p:grpSpPr>
          <a:xfrm>
            <a:off x="858043" y="241509"/>
            <a:ext cx="10470300" cy="730079"/>
            <a:chOff x="1692324" y="483017"/>
            <a:chExt cx="20940600" cy="1460159"/>
          </a:xfrm>
        </p:grpSpPr>
        <p:sp>
          <p:nvSpPr>
            <p:cNvPr id="330" name="Shape 33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Introduction</a:t>
              </a:r>
              <a:endParaRPr b="1" sz="4400">
                <a:solidFill>
                  <a:srgbClr val="17959F"/>
                </a:solidFill>
                <a:latin typeface="Lato"/>
                <a:ea typeface="Lato"/>
                <a:cs typeface="Lato"/>
                <a:sym typeface="Lato"/>
              </a:endParaRPr>
            </a:p>
          </p:txBody>
        </p:sp>
        <p:sp>
          <p:nvSpPr>
            <p:cNvPr id="331" name="Shape 33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32" name="Shape 332"/>
          <p:cNvPicPr preferRelativeResize="0"/>
          <p:nvPr/>
        </p:nvPicPr>
        <p:blipFill>
          <a:blip r:embed="rId3">
            <a:alphaModFix/>
          </a:blip>
          <a:stretch>
            <a:fillRect/>
          </a:stretch>
        </p:blipFill>
        <p:spPr>
          <a:xfrm>
            <a:off x="8910450" y="3682925"/>
            <a:ext cx="3145432" cy="2944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nvSpPr>
        <p:spPr>
          <a:xfrm>
            <a:off x="301100" y="1387000"/>
            <a:ext cx="8082600" cy="5101200"/>
          </a:xfrm>
          <a:prstGeom prst="rect">
            <a:avLst/>
          </a:prstGeom>
          <a:noFill/>
          <a:ln>
            <a:noFill/>
          </a:ln>
        </p:spPr>
        <p:txBody>
          <a:bodyPr anchorCtr="0" anchor="t" bIns="45700" lIns="91400" spcFirstLastPara="1" rIns="91400" wrap="square" tIns="45700">
            <a:noAutofit/>
          </a:bodyPr>
          <a:lstStyle/>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Imagine a scenario </a:t>
            </a:r>
            <a:r>
              <a:rPr b="1" lang="en-US" sz="2000">
                <a:solidFill>
                  <a:srgbClr val="F20253"/>
                </a:solidFill>
                <a:latin typeface="Lato"/>
                <a:ea typeface="Lato"/>
                <a:cs typeface="Lato"/>
                <a:sym typeface="Lato"/>
              </a:rPr>
              <a:t>where you are working on two web based python projects</a:t>
            </a:r>
            <a:r>
              <a:rPr lang="en-US" sz="2000">
                <a:latin typeface="Lato"/>
                <a:ea typeface="Lato"/>
                <a:cs typeface="Lato"/>
                <a:sym typeface="Lato"/>
              </a:rPr>
              <a:t> and one of them uses a Django 1.9 and the other uses Django 1.10 and so on. </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In such situations virtual environment can be really useful to maintain dependencies of both the projects.</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A virtual environment is also useful </a:t>
            </a:r>
            <a:r>
              <a:rPr b="1" lang="en-US" sz="2000">
                <a:solidFill>
                  <a:srgbClr val="F20253"/>
                </a:solidFill>
                <a:latin typeface="Lato"/>
                <a:ea typeface="Lato"/>
                <a:cs typeface="Lato"/>
                <a:sym typeface="Lato"/>
              </a:rPr>
              <a:t>when you need to work on a shared system and do not have permission to install packages</a:t>
            </a:r>
            <a:r>
              <a:rPr lang="en-US" sz="2000">
                <a:latin typeface="Lato"/>
                <a:ea typeface="Lato"/>
                <a:cs typeface="Lato"/>
                <a:sym typeface="Lato"/>
              </a:rPr>
              <a:t> as you will be able to install them in the virtual environment.</a:t>
            </a:r>
            <a:endParaRPr sz="2000">
              <a:latin typeface="Lato"/>
              <a:ea typeface="Lato"/>
              <a:cs typeface="Lato"/>
              <a:sym typeface="Lato"/>
            </a:endParaRPr>
          </a:p>
        </p:txBody>
      </p:sp>
      <p:sp>
        <p:nvSpPr>
          <p:cNvPr id="338" name="Shape 33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39" name="Shape 339"/>
          <p:cNvGrpSpPr/>
          <p:nvPr/>
        </p:nvGrpSpPr>
        <p:grpSpPr>
          <a:xfrm>
            <a:off x="858043" y="241509"/>
            <a:ext cx="10470300" cy="730079"/>
            <a:chOff x="1692324" y="483017"/>
            <a:chExt cx="20940600" cy="1460159"/>
          </a:xfrm>
        </p:grpSpPr>
        <p:sp>
          <p:nvSpPr>
            <p:cNvPr id="340" name="Shape 34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Why do we need a virtual environment?</a:t>
              </a:r>
              <a:endParaRPr b="1" sz="4400">
                <a:solidFill>
                  <a:srgbClr val="17959F"/>
                </a:solidFill>
                <a:latin typeface="Lato"/>
                <a:ea typeface="Lato"/>
                <a:cs typeface="Lato"/>
                <a:sym typeface="Lato"/>
              </a:endParaRPr>
            </a:p>
          </p:txBody>
        </p:sp>
        <p:sp>
          <p:nvSpPr>
            <p:cNvPr id="341" name="Shape 34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42" name="Shape 342"/>
          <p:cNvPicPr preferRelativeResize="0"/>
          <p:nvPr/>
        </p:nvPicPr>
        <p:blipFill>
          <a:blip r:embed="rId3">
            <a:alphaModFix/>
          </a:blip>
          <a:stretch>
            <a:fillRect/>
          </a:stretch>
        </p:blipFill>
        <p:spPr>
          <a:xfrm>
            <a:off x="8910450" y="3682925"/>
            <a:ext cx="3145432" cy="294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nvSpPr>
        <p:spPr>
          <a:xfrm>
            <a:off x="316500" y="1571925"/>
            <a:ext cx="8082600" cy="2666100"/>
          </a:xfrm>
          <a:prstGeom prst="rect">
            <a:avLst/>
          </a:prstGeom>
          <a:noFill/>
          <a:ln>
            <a:noFill/>
          </a:ln>
        </p:spPr>
        <p:txBody>
          <a:bodyPr anchorCtr="0" anchor="t" bIns="45700" lIns="91400" spcFirstLastPara="1" rIns="91400" wrap="square" tIns="45700">
            <a:noAutofit/>
          </a:bodyPr>
          <a:lstStyle/>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We use a module named </a:t>
            </a:r>
            <a:r>
              <a:rPr b="1" lang="en-US" sz="2000">
                <a:solidFill>
                  <a:srgbClr val="F20253"/>
                </a:solidFill>
                <a:latin typeface="Courier New"/>
                <a:ea typeface="Courier New"/>
                <a:cs typeface="Courier New"/>
                <a:sym typeface="Courier New"/>
              </a:rPr>
              <a:t>virtualenv </a:t>
            </a:r>
            <a:r>
              <a:rPr lang="en-US" sz="2000">
                <a:latin typeface="Lato"/>
                <a:ea typeface="Lato"/>
                <a:cs typeface="Lato"/>
                <a:sym typeface="Lato"/>
              </a:rPr>
              <a:t>wh</a:t>
            </a:r>
            <a:r>
              <a:rPr lang="en-US" sz="2000">
                <a:latin typeface="Lato"/>
                <a:ea typeface="Lato"/>
                <a:cs typeface="Lato"/>
                <a:sym typeface="Lato"/>
              </a:rPr>
              <a:t>ich is </a:t>
            </a:r>
            <a:r>
              <a:rPr lang="en-US" sz="2000">
                <a:latin typeface="Lato"/>
                <a:ea typeface="Lato"/>
                <a:cs typeface="Lato"/>
                <a:sym typeface="Lato"/>
              </a:rPr>
              <a:t>a </a:t>
            </a:r>
            <a:r>
              <a:rPr b="1" lang="en-US" sz="2000">
                <a:solidFill>
                  <a:srgbClr val="F20253"/>
                </a:solidFill>
                <a:latin typeface="Lato"/>
                <a:ea typeface="Lato"/>
                <a:cs typeface="Lato"/>
                <a:sym typeface="Lato"/>
              </a:rPr>
              <a:t>tool to create isolated Python environments</a:t>
            </a:r>
            <a:r>
              <a:rPr lang="en-US" sz="2000">
                <a:latin typeface="Lato"/>
                <a:ea typeface="Lato"/>
                <a:cs typeface="Lato"/>
                <a:sym typeface="Lato"/>
              </a:rPr>
              <a:t>. </a:t>
            </a:r>
            <a:endParaRPr sz="2000">
              <a:latin typeface="Lato"/>
              <a:ea typeface="Lato"/>
              <a:cs typeface="Lato"/>
              <a:sym typeface="Lato"/>
            </a:endParaRPr>
          </a:p>
          <a:p>
            <a:pPr indent="0" lvl="0" marL="0" marR="0" rtl="0" algn="just">
              <a:lnSpc>
                <a:spcPct val="150000"/>
              </a:lnSpc>
              <a:spcBef>
                <a:spcPts val="0"/>
              </a:spcBef>
              <a:spcAft>
                <a:spcPts val="0"/>
              </a:spcAft>
              <a:buNone/>
            </a:pPr>
            <a:r>
              <a:t/>
            </a:r>
            <a:endParaRPr sz="2000">
              <a:latin typeface="Lato"/>
              <a:ea typeface="Lato"/>
              <a:cs typeface="Lato"/>
              <a:sym typeface="Lato"/>
            </a:endParaRPr>
          </a:p>
          <a:p>
            <a:pPr indent="-355600" lvl="0" marL="457200" marR="0" rtl="0" algn="just">
              <a:lnSpc>
                <a:spcPct val="150000"/>
              </a:lnSpc>
              <a:spcBef>
                <a:spcPts val="0"/>
              </a:spcBef>
              <a:spcAft>
                <a:spcPts val="0"/>
              </a:spcAft>
              <a:buSzPts val="2000"/>
              <a:buFont typeface="Lato"/>
              <a:buChar char="●"/>
            </a:pPr>
            <a:r>
              <a:rPr b="1" lang="en-US" sz="2000">
                <a:solidFill>
                  <a:srgbClr val="F20253"/>
                </a:solidFill>
                <a:latin typeface="Courier New"/>
                <a:ea typeface="Courier New"/>
                <a:cs typeface="Courier New"/>
                <a:sym typeface="Courier New"/>
              </a:rPr>
              <a:t>virtualenv </a:t>
            </a:r>
            <a:r>
              <a:rPr lang="en-US" sz="2000">
                <a:latin typeface="Lato"/>
                <a:ea typeface="Lato"/>
                <a:cs typeface="Lato"/>
                <a:sym typeface="Lato"/>
              </a:rPr>
              <a:t>creates a </a:t>
            </a:r>
            <a:r>
              <a:rPr b="1" lang="en-US" sz="2000">
                <a:solidFill>
                  <a:srgbClr val="008080"/>
                </a:solidFill>
                <a:latin typeface="Lato"/>
                <a:ea typeface="Lato"/>
                <a:cs typeface="Lato"/>
                <a:sym typeface="Lato"/>
              </a:rPr>
              <a:t>folder which contains all the necessary executables</a:t>
            </a:r>
            <a:r>
              <a:rPr lang="en-US" sz="2000">
                <a:latin typeface="Lato"/>
                <a:ea typeface="Lato"/>
                <a:cs typeface="Lato"/>
                <a:sym typeface="Lato"/>
              </a:rPr>
              <a:t> to use the packages that a Python project would need.</a:t>
            </a:r>
            <a:endParaRPr sz="2000">
              <a:latin typeface="Lato"/>
              <a:ea typeface="Lato"/>
              <a:cs typeface="Lato"/>
              <a:sym typeface="Lato"/>
            </a:endParaRPr>
          </a:p>
        </p:txBody>
      </p:sp>
      <p:sp>
        <p:nvSpPr>
          <p:cNvPr id="348" name="Shape 34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49" name="Shape 349"/>
          <p:cNvGrpSpPr/>
          <p:nvPr/>
        </p:nvGrpSpPr>
        <p:grpSpPr>
          <a:xfrm>
            <a:off x="858043" y="241509"/>
            <a:ext cx="10470300" cy="730079"/>
            <a:chOff x="1692324" y="483017"/>
            <a:chExt cx="20940600" cy="1460159"/>
          </a:xfrm>
        </p:grpSpPr>
        <p:sp>
          <p:nvSpPr>
            <p:cNvPr id="350" name="Shape 35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How does it work? </a:t>
              </a:r>
              <a:endParaRPr b="1" sz="4400">
                <a:solidFill>
                  <a:srgbClr val="17959F"/>
                </a:solidFill>
                <a:latin typeface="Lato"/>
                <a:ea typeface="Lato"/>
                <a:cs typeface="Lato"/>
                <a:sym typeface="Lato"/>
              </a:endParaRPr>
            </a:p>
          </p:txBody>
        </p:sp>
        <p:sp>
          <p:nvSpPr>
            <p:cNvPr id="351" name="Shape 35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52" name="Shape 352"/>
          <p:cNvPicPr preferRelativeResize="0"/>
          <p:nvPr/>
        </p:nvPicPr>
        <p:blipFill>
          <a:blip r:embed="rId3">
            <a:alphaModFix/>
          </a:blip>
          <a:stretch>
            <a:fillRect/>
          </a:stretch>
        </p:blipFill>
        <p:spPr>
          <a:xfrm>
            <a:off x="8910450" y="3682925"/>
            <a:ext cx="3145432" cy="294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nvSpPr>
        <p:spPr>
          <a:xfrm>
            <a:off x="301100" y="5024050"/>
            <a:ext cx="7963800" cy="15105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2000">
                <a:latin typeface="Lato"/>
                <a:ea typeface="Lato"/>
                <a:cs typeface="Lato"/>
                <a:sym typeface="Lato"/>
              </a:rPr>
              <a:t>Install it via pip:</a:t>
            </a:r>
            <a:endParaRPr sz="2000">
              <a:latin typeface="Lato"/>
              <a:ea typeface="Lato"/>
              <a:cs typeface="Lato"/>
              <a:sym typeface="Lato"/>
            </a:endParaRPr>
          </a:p>
          <a:p>
            <a:pPr indent="0" lvl="0" marL="457200" marR="0" rtl="0" algn="just">
              <a:lnSpc>
                <a:spcPct val="150000"/>
              </a:lnSpc>
              <a:spcBef>
                <a:spcPts val="0"/>
              </a:spcBef>
              <a:spcAft>
                <a:spcPts val="0"/>
              </a:spcAft>
              <a:buNone/>
            </a:pPr>
            <a:r>
              <a:rPr b="1" lang="en-US" sz="2000">
                <a:solidFill>
                  <a:srgbClr val="F20253"/>
                </a:solidFill>
                <a:latin typeface="Courier New"/>
                <a:ea typeface="Courier New"/>
                <a:cs typeface="Courier New"/>
                <a:sym typeface="Courier New"/>
              </a:rPr>
              <a:t>pip install virtualenv</a:t>
            </a:r>
            <a:endParaRPr b="1" sz="2000">
              <a:solidFill>
                <a:srgbClr val="F20253"/>
              </a:solidFill>
              <a:latin typeface="Courier New"/>
              <a:ea typeface="Courier New"/>
              <a:cs typeface="Courier New"/>
              <a:sym typeface="Courier New"/>
            </a:endParaRPr>
          </a:p>
        </p:txBody>
      </p:sp>
      <p:sp>
        <p:nvSpPr>
          <p:cNvPr id="358" name="Shape 35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59" name="Shape 359"/>
          <p:cNvGrpSpPr/>
          <p:nvPr/>
        </p:nvGrpSpPr>
        <p:grpSpPr>
          <a:xfrm>
            <a:off x="858043" y="241509"/>
            <a:ext cx="10470300" cy="730079"/>
            <a:chOff x="1692324" y="483017"/>
            <a:chExt cx="20940600" cy="1460159"/>
          </a:xfrm>
        </p:grpSpPr>
        <p:sp>
          <p:nvSpPr>
            <p:cNvPr id="360" name="Shape 36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Installing </a:t>
              </a:r>
              <a:r>
                <a:rPr b="1" i="1" lang="en-US" sz="4400">
                  <a:solidFill>
                    <a:srgbClr val="17959F"/>
                  </a:solidFill>
                  <a:latin typeface="Lato"/>
                  <a:ea typeface="Lato"/>
                  <a:cs typeface="Lato"/>
                  <a:sym typeface="Lato"/>
                </a:rPr>
                <a:t>virtualenv</a:t>
              </a:r>
              <a:endParaRPr b="1" i="1" sz="4400">
                <a:solidFill>
                  <a:srgbClr val="17959F"/>
                </a:solidFill>
                <a:latin typeface="Lato"/>
                <a:ea typeface="Lato"/>
                <a:cs typeface="Lato"/>
                <a:sym typeface="Lato"/>
              </a:endParaRPr>
            </a:p>
          </p:txBody>
        </p:sp>
        <p:sp>
          <p:nvSpPr>
            <p:cNvPr id="361" name="Shape 36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62" name="Shape 362"/>
          <p:cNvPicPr preferRelativeResize="0"/>
          <p:nvPr/>
        </p:nvPicPr>
        <p:blipFill>
          <a:blip r:embed="rId3">
            <a:alphaModFix/>
          </a:blip>
          <a:stretch>
            <a:fillRect/>
          </a:stretch>
        </p:blipFill>
        <p:spPr>
          <a:xfrm>
            <a:off x="1562528" y="2113325"/>
            <a:ext cx="9061349" cy="206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nvSpPr>
        <p:spPr>
          <a:xfrm>
            <a:off x="418250" y="4515500"/>
            <a:ext cx="11349900" cy="2173200"/>
          </a:xfrm>
          <a:prstGeom prst="rect">
            <a:avLst/>
          </a:prstGeom>
          <a:noFill/>
          <a:ln>
            <a:noFill/>
          </a:ln>
        </p:spPr>
        <p:txBody>
          <a:bodyPr anchorCtr="0" anchor="t" bIns="45700" lIns="91400" spcFirstLastPara="1" rIns="91400" wrap="square" tIns="45700">
            <a:noAutofit/>
          </a:bodyPr>
          <a:lstStyle/>
          <a:p>
            <a:pPr indent="-355600" lvl="0" marL="457200" marR="0" rtl="0" algn="just">
              <a:lnSpc>
                <a:spcPct val="115000"/>
              </a:lnSpc>
              <a:spcBef>
                <a:spcPts val="0"/>
              </a:spcBef>
              <a:spcAft>
                <a:spcPts val="0"/>
              </a:spcAft>
              <a:buSzPts val="2000"/>
              <a:buFont typeface="Lato"/>
              <a:buChar char="●"/>
            </a:pPr>
            <a:r>
              <a:rPr lang="en-US" sz="2000">
                <a:latin typeface="Lato"/>
                <a:ea typeface="Lato"/>
                <a:cs typeface="Lato"/>
                <a:sym typeface="Lato"/>
              </a:rPr>
              <a:t>Before starting off with any tool, it’s important to know the basic command syntax and the built-in command options. </a:t>
            </a:r>
            <a:endParaRPr sz="2000">
              <a:latin typeface="Lato"/>
              <a:ea typeface="Lato"/>
              <a:cs typeface="Lato"/>
              <a:sym typeface="Lato"/>
            </a:endParaRPr>
          </a:p>
          <a:p>
            <a:pPr indent="-355600" lvl="0" marL="457200" marR="0" rtl="0" algn="just">
              <a:lnSpc>
                <a:spcPct val="115000"/>
              </a:lnSpc>
              <a:spcBef>
                <a:spcPts val="0"/>
              </a:spcBef>
              <a:spcAft>
                <a:spcPts val="0"/>
              </a:spcAft>
              <a:buSzPts val="2000"/>
              <a:buFont typeface="Lato"/>
              <a:buChar char="●"/>
            </a:pPr>
            <a:r>
              <a:rPr lang="en-US" sz="2000">
                <a:latin typeface="Lato"/>
                <a:ea typeface="Lato"/>
                <a:cs typeface="Lato"/>
                <a:sym typeface="Lato"/>
              </a:rPr>
              <a:t>The </a:t>
            </a:r>
            <a:r>
              <a:rPr b="1" lang="en-US" sz="2000">
                <a:solidFill>
                  <a:srgbClr val="F20253"/>
                </a:solidFill>
                <a:latin typeface="Lato"/>
                <a:ea typeface="Lato"/>
                <a:cs typeface="Lato"/>
                <a:sym typeface="Lato"/>
              </a:rPr>
              <a:t>“help” option is the built-in facility</a:t>
            </a:r>
            <a:r>
              <a:rPr lang="en-US" sz="2000">
                <a:latin typeface="Lato"/>
                <a:ea typeface="Lato"/>
                <a:cs typeface="Lato"/>
                <a:sym typeface="Lato"/>
              </a:rPr>
              <a:t> available for each of the commands and tools. </a:t>
            </a:r>
            <a:endParaRPr sz="2000">
              <a:latin typeface="Lato"/>
              <a:ea typeface="Lato"/>
              <a:cs typeface="Lato"/>
              <a:sym typeface="Lato"/>
            </a:endParaRPr>
          </a:p>
          <a:p>
            <a:pPr indent="-355600" lvl="0" marL="457200" marR="0" rtl="0" algn="just">
              <a:lnSpc>
                <a:spcPct val="115000"/>
              </a:lnSpc>
              <a:spcBef>
                <a:spcPts val="0"/>
              </a:spcBef>
              <a:spcAft>
                <a:spcPts val="0"/>
              </a:spcAft>
              <a:buSzPts val="2000"/>
              <a:buFont typeface="Lato"/>
              <a:buChar char="●"/>
            </a:pPr>
            <a:r>
              <a:rPr lang="en-US" sz="2000">
                <a:latin typeface="Lato"/>
                <a:ea typeface="Lato"/>
                <a:cs typeface="Lato"/>
                <a:sym typeface="Lato"/>
              </a:rPr>
              <a:t>To use it, </a:t>
            </a:r>
            <a:endParaRPr sz="2000">
              <a:latin typeface="Lato"/>
              <a:ea typeface="Lato"/>
              <a:cs typeface="Lato"/>
              <a:sym typeface="Lato"/>
            </a:endParaRPr>
          </a:p>
          <a:p>
            <a:pPr indent="457200" lvl="0" marL="457200" marR="0" rtl="0" algn="just">
              <a:lnSpc>
                <a:spcPct val="115000"/>
              </a:lnSpc>
              <a:spcBef>
                <a:spcPts val="0"/>
              </a:spcBef>
              <a:spcAft>
                <a:spcPts val="0"/>
              </a:spcAft>
              <a:buNone/>
            </a:pPr>
            <a:r>
              <a:rPr b="1" lang="en-US" sz="2000">
                <a:solidFill>
                  <a:srgbClr val="F20253"/>
                </a:solidFill>
                <a:latin typeface="Courier New"/>
                <a:ea typeface="Courier New"/>
                <a:cs typeface="Courier New"/>
                <a:sym typeface="Courier New"/>
              </a:rPr>
              <a:t>virtualenv --help</a:t>
            </a:r>
            <a:endParaRPr sz="2000">
              <a:latin typeface="Lato"/>
              <a:ea typeface="Lato"/>
              <a:cs typeface="Lato"/>
              <a:sym typeface="Lato"/>
            </a:endParaRPr>
          </a:p>
        </p:txBody>
      </p:sp>
      <p:sp>
        <p:nvSpPr>
          <p:cNvPr id="368" name="Shape 36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69" name="Shape 369"/>
          <p:cNvGrpSpPr/>
          <p:nvPr/>
        </p:nvGrpSpPr>
        <p:grpSpPr>
          <a:xfrm>
            <a:off x="858043" y="241509"/>
            <a:ext cx="10470300" cy="730079"/>
            <a:chOff x="1692324" y="483017"/>
            <a:chExt cx="20940600" cy="1460159"/>
          </a:xfrm>
        </p:grpSpPr>
        <p:sp>
          <p:nvSpPr>
            <p:cNvPr id="370" name="Shape 37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i="1" lang="en-US" sz="4400">
                  <a:solidFill>
                    <a:srgbClr val="17959F"/>
                  </a:solidFill>
                  <a:latin typeface="Lato"/>
                  <a:ea typeface="Lato"/>
                  <a:cs typeface="Lato"/>
                  <a:sym typeface="Lato"/>
                </a:rPr>
                <a:t>virtualenv </a:t>
              </a:r>
              <a:r>
                <a:rPr b="1" lang="en-US" sz="4400">
                  <a:solidFill>
                    <a:srgbClr val="17959F"/>
                  </a:solidFill>
                  <a:latin typeface="Lato"/>
                  <a:ea typeface="Lato"/>
                  <a:cs typeface="Lato"/>
                  <a:sym typeface="Lato"/>
                </a:rPr>
                <a:t>Help</a:t>
              </a:r>
              <a:endParaRPr b="1" sz="4400">
                <a:solidFill>
                  <a:srgbClr val="17959F"/>
                </a:solidFill>
                <a:latin typeface="Lato"/>
                <a:ea typeface="Lato"/>
                <a:cs typeface="Lato"/>
                <a:sym typeface="Lato"/>
              </a:endParaRPr>
            </a:p>
          </p:txBody>
        </p:sp>
        <p:sp>
          <p:nvSpPr>
            <p:cNvPr id="371" name="Shape 37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72" name="Shape 372"/>
          <p:cNvPicPr preferRelativeResize="0"/>
          <p:nvPr/>
        </p:nvPicPr>
        <p:blipFill>
          <a:blip r:embed="rId3">
            <a:alphaModFix/>
          </a:blip>
          <a:stretch>
            <a:fillRect/>
          </a:stretch>
        </p:blipFill>
        <p:spPr>
          <a:xfrm>
            <a:off x="2091975" y="1119413"/>
            <a:ext cx="8002448" cy="324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nvSpPr>
        <p:spPr>
          <a:xfrm>
            <a:off x="301100" y="5024050"/>
            <a:ext cx="11027400" cy="1510500"/>
          </a:xfrm>
          <a:prstGeom prst="rect">
            <a:avLst/>
          </a:prstGeom>
          <a:noFill/>
          <a:ln>
            <a:noFill/>
          </a:ln>
        </p:spPr>
        <p:txBody>
          <a:bodyPr anchorCtr="0" anchor="t" bIns="45700" lIns="91400" spcFirstLastPara="1" rIns="91400" wrap="square" tIns="45700">
            <a:noAutofit/>
          </a:bodyPr>
          <a:lstStyle/>
          <a:p>
            <a:pPr indent="0" lvl="0" marL="0" marR="0" rtl="0" algn="just">
              <a:lnSpc>
                <a:spcPct val="150000"/>
              </a:lnSpc>
              <a:spcBef>
                <a:spcPts val="0"/>
              </a:spcBef>
              <a:spcAft>
                <a:spcPts val="0"/>
              </a:spcAft>
              <a:buNone/>
            </a:pPr>
            <a:r>
              <a:rPr lang="en-US" sz="2000">
                <a:latin typeface="Lato"/>
                <a:ea typeface="Lato"/>
                <a:cs typeface="Lato"/>
                <a:sym typeface="Lato"/>
              </a:rPr>
              <a:t>Test your installation:</a:t>
            </a:r>
            <a:endParaRPr sz="2000">
              <a:latin typeface="Lato"/>
              <a:ea typeface="Lato"/>
              <a:cs typeface="Lato"/>
              <a:sym typeface="Lato"/>
            </a:endParaRPr>
          </a:p>
          <a:p>
            <a:pPr indent="0" lvl="0" marL="457200" marR="0" rtl="0" algn="just">
              <a:lnSpc>
                <a:spcPct val="150000"/>
              </a:lnSpc>
              <a:spcBef>
                <a:spcPts val="0"/>
              </a:spcBef>
              <a:spcAft>
                <a:spcPts val="0"/>
              </a:spcAft>
              <a:buNone/>
            </a:pPr>
            <a:r>
              <a:rPr b="1" lang="en-US" sz="2000">
                <a:solidFill>
                  <a:srgbClr val="F20253"/>
                </a:solidFill>
                <a:latin typeface="Courier New"/>
                <a:ea typeface="Courier New"/>
                <a:cs typeface="Courier New"/>
                <a:sym typeface="Courier New"/>
              </a:rPr>
              <a:t>virtualenv --version</a:t>
            </a:r>
            <a:endParaRPr b="1" sz="2000">
              <a:solidFill>
                <a:srgbClr val="F20253"/>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n-US" sz="2000">
                <a:latin typeface="Lato"/>
                <a:ea typeface="Lato"/>
                <a:cs typeface="Lato"/>
                <a:sym typeface="Lato"/>
              </a:rPr>
              <a:t>If the installation is successful, this command should give you the version of virtualenv installed. </a:t>
            </a:r>
            <a:endParaRPr b="1" sz="2000">
              <a:solidFill>
                <a:srgbClr val="F20253"/>
              </a:solidFill>
              <a:latin typeface="Courier New"/>
              <a:ea typeface="Courier New"/>
              <a:cs typeface="Courier New"/>
              <a:sym typeface="Courier New"/>
            </a:endParaRPr>
          </a:p>
        </p:txBody>
      </p:sp>
      <p:sp>
        <p:nvSpPr>
          <p:cNvPr id="378" name="Shape 37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79" name="Shape 379"/>
          <p:cNvGrpSpPr/>
          <p:nvPr/>
        </p:nvGrpSpPr>
        <p:grpSpPr>
          <a:xfrm>
            <a:off x="858043" y="241509"/>
            <a:ext cx="10470300" cy="730079"/>
            <a:chOff x="1692324" y="483017"/>
            <a:chExt cx="20940600" cy="1460159"/>
          </a:xfrm>
        </p:grpSpPr>
        <p:sp>
          <p:nvSpPr>
            <p:cNvPr id="380" name="Shape 38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Testing the </a:t>
              </a:r>
              <a:r>
                <a:rPr b="1" i="1" lang="en-US" sz="4400">
                  <a:solidFill>
                    <a:srgbClr val="17959F"/>
                  </a:solidFill>
                  <a:latin typeface="Lato"/>
                  <a:ea typeface="Lato"/>
                  <a:cs typeface="Lato"/>
                  <a:sym typeface="Lato"/>
                </a:rPr>
                <a:t>virtualenv </a:t>
              </a:r>
              <a:r>
                <a:rPr b="1" lang="en-US" sz="4400">
                  <a:solidFill>
                    <a:srgbClr val="17959F"/>
                  </a:solidFill>
                  <a:latin typeface="Lato"/>
                  <a:ea typeface="Lato"/>
                  <a:cs typeface="Lato"/>
                  <a:sym typeface="Lato"/>
                </a:rPr>
                <a:t>Installation</a:t>
              </a:r>
              <a:endParaRPr b="1" sz="4400">
                <a:solidFill>
                  <a:srgbClr val="17959F"/>
                </a:solidFill>
                <a:latin typeface="Lato"/>
                <a:ea typeface="Lato"/>
                <a:cs typeface="Lato"/>
                <a:sym typeface="Lato"/>
              </a:endParaRPr>
            </a:p>
          </p:txBody>
        </p:sp>
        <p:sp>
          <p:nvSpPr>
            <p:cNvPr id="381" name="Shape 38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82" name="Shape 382"/>
          <p:cNvPicPr preferRelativeResize="0"/>
          <p:nvPr/>
        </p:nvPicPr>
        <p:blipFill rotWithShape="1">
          <a:blip r:embed="rId3">
            <a:alphaModFix/>
          </a:blip>
          <a:srcRect b="0" l="0" r="0" t="29612"/>
          <a:stretch/>
        </p:blipFill>
        <p:spPr>
          <a:xfrm>
            <a:off x="1272750" y="2466150"/>
            <a:ext cx="10055600" cy="106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nvSpPr>
        <p:spPr>
          <a:xfrm>
            <a:off x="301100" y="3376775"/>
            <a:ext cx="11027400" cy="3005400"/>
          </a:xfrm>
          <a:prstGeom prst="rect">
            <a:avLst/>
          </a:prstGeom>
          <a:noFill/>
          <a:ln>
            <a:noFill/>
          </a:ln>
        </p:spPr>
        <p:txBody>
          <a:bodyPr anchorCtr="0" anchor="t" bIns="45700" lIns="91400" spcFirstLastPara="1" rIns="91400" wrap="square" tIns="45700">
            <a:noAutofit/>
          </a:bodyPr>
          <a:lstStyle/>
          <a:p>
            <a:pPr indent="-355600" lvl="0" marL="457200" marR="0" rtl="0" algn="just">
              <a:lnSpc>
                <a:spcPct val="150000"/>
              </a:lnSpc>
              <a:spcBef>
                <a:spcPts val="0"/>
              </a:spcBef>
              <a:spcAft>
                <a:spcPts val="0"/>
              </a:spcAft>
              <a:buSzPts val="2000"/>
              <a:buFont typeface="Lato"/>
              <a:buChar char="●"/>
            </a:pPr>
            <a:r>
              <a:rPr lang="en-US" sz="2000">
                <a:latin typeface="Lato"/>
                <a:ea typeface="Lato"/>
                <a:cs typeface="Lato"/>
                <a:sym typeface="Lato"/>
              </a:rPr>
              <a:t>You can create a virtualenv using the following command:</a:t>
            </a:r>
            <a:endParaRPr sz="2000">
              <a:latin typeface="Lato"/>
              <a:ea typeface="Lato"/>
              <a:cs typeface="Lato"/>
              <a:sym typeface="Lato"/>
            </a:endParaRPr>
          </a:p>
          <a:p>
            <a:pPr indent="457200" lvl="0" marL="457200" marR="0" rtl="0" algn="just">
              <a:lnSpc>
                <a:spcPct val="150000"/>
              </a:lnSpc>
              <a:spcBef>
                <a:spcPts val="0"/>
              </a:spcBef>
              <a:spcAft>
                <a:spcPts val="0"/>
              </a:spcAft>
              <a:buNone/>
            </a:pPr>
            <a:r>
              <a:rPr b="1" lang="en-US" sz="2000">
                <a:solidFill>
                  <a:srgbClr val="F20253"/>
                </a:solidFill>
                <a:latin typeface="Courier New"/>
                <a:ea typeface="Courier New"/>
                <a:cs typeface="Courier New"/>
                <a:sym typeface="Courier New"/>
              </a:rPr>
              <a:t>virtualenv my_env</a:t>
            </a:r>
            <a:endParaRPr b="1" sz="2000">
              <a:solidFill>
                <a:srgbClr val="F20253"/>
              </a:solidFill>
              <a:latin typeface="Courier New"/>
              <a:ea typeface="Courier New"/>
              <a:cs typeface="Courier New"/>
              <a:sym typeface="Courier New"/>
            </a:endParaRPr>
          </a:p>
          <a:p>
            <a:pPr indent="-355600" lvl="0" marL="457200" rtl="0" algn="just">
              <a:lnSpc>
                <a:spcPct val="150000"/>
              </a:lnSpc>
              <a:spcBef>
                <a:spcPts val="0"/>
              </a:spcBef>
              <a:spcAft>
                <a:spcPts val="0"/>
              </a:spcAft>
              <a:buSzPts val="2000"/>
              <a:buFont typeface="Lato"/>
              <a:buChar char="●"/>
            </a:pPr>
            <a:r>
              <a:rPr lang="en-US" sz="2000">
                <a:latin typeface="Lato"/>
                <a:ea typeface="Lato"/>
                <a:cs typeface="Lato"/>
                <a:sym typeface="Lato"/>
              </a:rPr>
              <a:t>After running this command, </a:t>
            </a:r>
            <a:r>
              <a:rPr b="1" lang="en-US" sz="2000">
                <a:solidFill>
                  <a:srgbClr val="008080"/>
                </a:solidFill>
                <a:latin typeface="Lato"/>
                <a:ea typeface="Lato"/>
                <a:cs typeface="Lato"/>
                <a:sym typeface="Lato"/>
              </a:rPr>
              <a:t>a directory named my_name will be created</a:t>
            </a:r>
            <a:r>
              <a:rPr lang="en-US" sz="2000">
                <a:latin typeface="Lato"/>
                <a:ea typeface="Lato"/>
                <a:cs typeface="Lato"/>
                <a:sym typeface="Lato"/>
              </a:rPr>
              <a:t>. </a:t>
            </a:r>
            <a:endParaRPr sz="2000">
              <a:latin typeface="Lato"/>
              <a:ea typeface="Lato"/>
              <a:cs typeface="Lato"/>
              <a:sym typeface="Lato"/>
            </a:endParaRPr>
          </a:p>
          <a:p>
            <a:pPr indent="-355600" lvl="0" marL="457200" rtl="0" algn="just">
              <a:lnSpc>
                <a:spcPct val="150000"/>
              </a:lnSpc>
              <a:spcBef>
                <a:spcPts val="0"/>
              </a:spcBef>
              <a:spcAft>
                <a:spcPts val="0"/>
              </a:spcAft>
              <a:buSzPts val="2000"/>
              <a:buFont typeface="Lato"/>
              <a:buChar char="●"/>
            </a:pPr>
            <a:r>
              <a:rPr lang="en-US" sz="2000">
                <a:latin typeface="Lato"/>
                <a:ea typeface="Lato"/>
                <a:cs typeface="Lato"/>
                <a:sym typeface="Lato"/>
              </a:rPr>
              <a:t>This is the directory which contains all the necessary executables to use the packages that a Python project would need. </a:t>
            </a:r>
            <a:endParaRPr sz="2000">
              <a:latin typeface="Lato"/>
              <a:ea typeface="Lato"/>
              <a:cs typeface="Lato"/>
              <a:sym typeface="Lato"/>
            </a:endParaRPr>
          </a:p>
          <a:p>
            <a:pPr indent="-355600" lvl="0" marL="457200" rtl="0" algn="just">
              <a:lnSpc>
                <a:spcPct val="150000"/>
              </a:lnSpc>
              <a:spcBef>
                <a:spcPts val="0"/>
              </a:spcBef>
              <a:spcAft>
                <a:spcPts val="0"/>
              </a:spcAft>
              <a:buSzPts val="2000"/>
              <a:buFont typeface="Lato"/>
              <a:buChar char="●"/>
            </a:pPr>
            <a:r>
              <a:rPr lang="en-US" sz="2000">
                <a:latin typeface="Lato"/>
                <a:ea typeface="Lato"/>
                <a:cs typeface="Lato"/>
                <a:sym typeface="Lato"/>
              </a:rPr>
              <a:t>This is where Python packages will be installed.</a:t>
            </a:r>
            <a:endParaRPr b="1" sz="2000">
              <a:solidFill>
                <a:srgbClr val="F20253"/>
              </a:solidFill>
              <a:latin typeface="Courier New"/>
              <a:ea typeface="Courier New"/>
              <a:cs typeface="Courier New"/>
              <a:sym typeface="Courier New"/>
            </a:endParaRPr>
          </a:p>
        </p:txBody>
      </p:sp>
      <p:sp>
        <p:nvSpPr>
          <p:cNvPr id="388" name="Shape 38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89" name="Shape 389"/>
          <p:cNvGrpSpPr/>
          <p:nvPr/>
        </p:nvGrpSpPr>
        <p:grpSpPr>
          <a:xfrm>
            <a:off x="858043" y="241509"/>
            <a:ext cx="10470300" cy="730079"/>
            <a:chOff x="1692324" y="483017"/>
            <a:chExt cx="20940600" cy="1460159"/>
          </a:xfrm>
        </p:grpSpPr>
        <p:sp>
          <p:nvSpPr>
            <p:cNvPr id="390" name="Shape 39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Creating a Virtual Environment</a:t>
              </a:r>
              <a:endParaRPr b="1" sz="4400">
                <a:solidFill>
                  <a:srgbClr val="17959F"/>
                </a:solidFill>
                <a:latin typeface="Lato"/>
                <a:ea typeface="Lato"/>
                <a:cs typeface="Lato"/>
                <a:sym typeface="Lato"/>
              </a:endParaRPr>
            </a:p>
          </p:txBody>
        </p:sp>
        <p:sp>
          <p:nvSpPr>
            <p:cNvPr id="391" name="Shape 39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392" name="Shape 392"/>
          <p:cNvPicPr preferRelativeResize="0"/>
          <p:nvPr/>
        </p:nvPicPr>
        <p:blipFill rotWithShape="1">
          <a:blip r:embed="rId3">
            <a:alphaModFix/>
          </a:blip>
          <a:srcRect b="0" l="-775" r="0" t="23547"/>
          <a:stretch/>
        </p:blipFill>
        <p:spPr>
          <a:xfrm>
            <a:off x="858050" y="1988050"/>
            <a:ext cx="10470300" cy="100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nvSpPr>
        <p:spPr>
          <a:xfrm>
            <a:off x="301100" y="3344675"/>
            <a:ext cx="11027400" cy="3037200"/>
          </a:xfrm>
          <a:prstGeom prst="rect">
            <a:avLst/>
          </a:prstGeom>
          <a:noFill/>
          <a:ln>
            <a:noFill/>
          </a:ln>
        </p:spPr>
        <p:txBody>
          <a:bodyPr anchorCtr="0" anchor="t" bIns="45700" lIns="91400" spcFirstLastPara="1" rIns="91400" wrap="square" tIns="45700">
            <a:noAutofit/>
          </a:bodyPr>
          <a:lstStyle/>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Now after creating virtual environment, you need to activate it. Remember to </a:t>
            </a:r>
            <a:r>
              <a:rPr b="1" lang="en-US" sz="1800">
                <a:solidFill>
                  <a:srgbClr val="008080"/>
                </a:solidFill>
                <a:latin typeface="Lato"/>
                <a:ea typeface="Lato"/>
                <a:cs typeface="Lato"/>
                <a:sym typeface="Lato"/>
              </a:rPr>
              <a:t>activate the relevant virtual environment every time you work on the project</a:t>
            </a:r>
            <a:r>
              <a:rPr lang="en-US" sz="1800">
                <a:latin typeface="Lato"/>
                <a:ea typeface="Lato"/>
                <a:cs typeface="Lato"/>
                <a:sym typeface="Lato"/>
              </a:rPr>
              <a:t>. </a:t>
            </a:r>
            <a:endParaRPr sz="1800">
              <a:latin typeface="Lato"/>
              <a:ea typeface="Lato"/>
              <a:cs typeface="Lato"/>
              <a:sym typeface="Lato"/>
            </a:endParaRPr>
          </a:p>
          <a:p>
            <a:pPr indent="-342900" lvl="0" marL="457200" marR="0" rtl="0" algn="just">
              <a:lnSpc>
                <a:spcPct val="150000"/>
              </a:lnSpc>
              <a:spcBef>
                <a:spcPts val="0"/>
              </a:spcBef>
              <a:spcAft>
                <a:spcPts val="0"/>
              </a:spcAft>
              <a:buClr>
                <a:srgbClr val="000000"/>
              </a:buClr>
              <a:buSzPts val="1800"/>
              <a:buFont typeface="Lato"/>
              <a:buChar char="●"/>
            </a:pPr>
            <a:r>
              <a:rPr lang="en-US" sz="1800">
                <a:latin typeface="Lato"/>
                <a:ea typeface="Lato"/>
                <a:cs typeface="Lato"/>
                <a:sym typeface="Lato"/>
              </a:rPr>
              <a:t>Mac OS / Linux</a:t>
            </a:r>
            <a:endParaRPr sz="1800">
              <a:latin typeface="Lato"/>
              <a:ea typeface="Lato"/>
              <a:cs typeface="Lato"/>
              <a:sym typeface="Lato"/>
            </a:endParaRPr>
          </a:p>
          <a:p>
            <a:pPr indent="457200" lvl="0" marL="457200" marR="0" rtl="0" algn="just">
              <a:lnSpc>
                <a:spcPct val="150000"/>
              </a:lnSpc>
              <a:spcBef>
                <a:spcPts val="0"/>
              </a:spcBef>
              <a:spcAft>
                <a:spcPts val="0"/>
              </a:spcAft>
              <a:buNone/>
            </a:pPr>
            <a:r>
              <a:rPr b="1" lang="en-US" sz="2000">
                <a:solidFill>
                  <a:srgbClr val="F20253"/>
                </a:solidFill>
                <a:latin typeface="Courier New"/>
                <a:ea typeface="Courier New"/>
                <a:cs typeface="Courier New"/>
                <a:sym typeface="Courier New"/>
              </a:rPr>
              <a:t>source my_env/bin/activate	</a:t>
            </a:r>
            <a:endParaRPr b="1" sz="2000">
              <a:solidFill>
                <a:srgbClr val="F20253"/>
              </a:solidFill>
              <a:latin typeface="Courier New"/>
              <a:ea typeface="Courier New"/>
              <a:cs typeface="Courier New"/>
              <a:sym typeface="Courier New"/>
            </a:endParaRPr>
          </a:p>
          <a:p>
            <a:pPr indent="-342900" lvl="0" marL="457200" marR="0" rtl="0" algn="just">
              <a:lnSpc>
                <a:spcPct val="150000"/>
              </a:lnSpc>
              <a:spcBef>
                <a:spcPts val="0"/>
              </a:spcBef>
              <a:spcAft>
                <a:spcPts val="0"/>
              </a:spcAft>
              <a:buSzPts val="1800"/>
              <a:buFont typeface="Lato"/>
              <a:buChar char="●"/>
            </a:pPr>
            <a:r>
              <a:rPr lang="en-US" sz="1800">
                <a:latin typeface="Lato"/>
                <a:ea typeface="Lato"/>
                <a:cs typeface="Lato"/>
                <a:sym typeface="Lato"/>
              </a:rPr>
              <a:t>Windows</a:t>
            </a:r>
            <a:endParaRPr sz="1800">
              <a:latin typeface="Lato"/>
              <a:ea typeface="Lato"/>
              <a:cs typeface="Lato"/>
              <a:sym typeface="Lato"/>
            </a:endParaRPr>
          </a:p>
          <a:p>
            <a:pPr indent="0" lvl="0" marL="914400" marR="0" rtl="0" algn="just">
              <a:lnSpc>
                <a:spcPct val="150000"/>
              </a:lnSpc>
              <a:spcBef>
                <a:spcPts val="0"/>
              </a:spcBef>
              <a:spcAft>
                <a:spcPts val="0"/>
              </a:spcAft>
              <a:buNone/>
            </a:pPr>
            <a:r>
              <a:rPr b="1" lang="en-US" sz="2000">
                <a:solidFill>
                  <a:srgbClr val="F20253"/>
                </a:solidFill>
                <a:latin typeface="Courier New"/>
                <a:ea typeface="Courier New"/>
                <a:cs typeface="Courier New"/>
                <a:sym typeface="Courier New"/>
              </a:rPr>
              <a:t> source my_env/Scripts/activate</a:t>
            </a:r>
            <a:endParaRPr b="1" sz="2000">
              <a:solidFill>
                <a:srgbClr val="F20253"/>
              </a:solidFill>
              <a:latin typeface="Courier New"/>
              <a:ea typeface="Courier New"/>
              <a:cs typeface="Courier New"/>
              <a:sym typeface="Courier New"/>
            </a:endParaRPr>
          </a:p>
          <a:p>
            <a:pPr indent="-342900" lvl="0" marL="457200" rtl="0" algn="just">
              <a:lnSpc>
                <a:spcPct val="150000"/>
              </a:lnSpc>
              <a:spcBef>
                <a:spcPts val="0"/>
              </a:spcBef>
              <a:spcAft>
                <a:spcPts val="0"/>
              </a:spcAft>
              <a:buSzPts val="1800"/>
              <a:buFont typeface="Lato"/>
              <a:buChar char="●"/>
            </a:pPr>
            <a:r>
              <a:rPr lang="en-US" sz="1800">
                <a:latin typeface="Lato"/>
                <a:ea typeface="Lato"/>
                <a:cs typeface="Lato"/>
                <a:sym typeface="Lato"/>
              </a:rPr>
              <a:t>You should see the name of your virtual environment in brackets on your terminal line e.g. (my_env)</a:t>
            </a:r>
            <a:endParaRPr sz="1800">
              <a:latin typeface="Lato"/>
              <a:ea typeface="Lato"/>
              <a:cs typeface="Lato"/>
              <a:sym typeface="Lato"/>
            </a:endParaRPr>
          </a:p>
        </p:txBody>
      </p:sp>
      <p:sp>
        <p:nvSpPr>
          <p:cNvPr id="398" name="Shape 398"/>
          <p:cNvSpPr/>
          <p:nvPr/>
        </p:nvSpPr>
        <p:spPr>
          <a:xfrm>
            <a:off x="3947605" y="925838"/>
            <a:ext cx="4317300" cy="456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nvGrpSpPr>
          <p:cNvPr id="399" name="Shape 399"/>
          <p:cNvGrpSpPr/>
          <p:nvPr/>
        </p:nvGrpSpPr>
        <p:grpSpPr>
          <a:xfrm>
            <a:off x="858043" y="241509"/>
            <a:ext cx="10470300" cy="730079"/>
            <a:chOff x="1692324" y="483017"/>
            <a:chExt cx="20940600" cy="1460159"/>
          </a:xfrm>
        </p:grpSpPr>
        <p:sp>
          <p:nvSpPr>
            <p:cNvPr id="400" name="Shape 400"/>
            <p:cNvSpPr txBox="1"/>
            <p:nvPr/>
          </p:nvSpPr>
          <p:spPr>
            <a:xfrm>
              <a:off x="1692324" y="483017"/>
              <a:ext cx="20940600" cy="1446600"/>
            </a:xfrm>
            <a:prstGeom prst="rect">
              <a:avLst/>
            </a:prstGeom>
            <a:noFill/>
            <a:ln>
              <a:noFill/>
            </a:ln>
          </p:spPr>
          <p:txBody>
            <a:bodyPr anchorCtr="0" anchor="t" bIns="22850" lIns="45700" spcFirstLastPara="1" rIns="45700" wrap="square" tIns="22850">
              <a:noAutofit/>
            </a:bodyPr>
            <a:lstStyle/>
            <a:p>
              <a:pPr indent="0" lvl="0" marL="0" rtl="0" algn="ctr">
                <a:spcBef>
                  <a:spcPts val="0"/>
                </a:spcBef>
                <a:spcAft>
                  <a:spcPts val="0"/>
                </a:spcAft>
                <a:buClr>
                  <a:srgbClr val="000000"/>
                </a:buClr>
                <a:buSzPts val="1100"/>
                <a:buFont typeface="Arial"/>
                <a:buNone/>
              </a:pPr>
              <a:r>
                <a:rPr b="1" lang="en-US" sz="4400">
                  <a:solidFill>
                    <a:srgbClr val="17959F"/>
                  </a:solidFill>
                  <a:latin typeface="Lato"/>
                  <a:ea typeface="Lato"/>
                  <a:cs typeface="Lato"/>
                  <a:sym typeface="Lato"/>
                </a:rPr>
                <a:t>Activating </a:t>
              </a:r>
              <a:r>
                <a:rPr b="1" lang="en-US" sz="4400">
                  <a:solidFill>
                    <a:srgbClr val="17959F"/>
                  </a:solidFill>
                  <a:latin typeface="Lato"/>
                  <a:ea typeface="Lato"/>
                  <a:cs typeface="Lato"/>
                  <a:sym typeface="Lato"/>
                </a:rPr>
                <a:t>a Virtual Environment</a:t>
              </a:r>
              <a:endParaRPr b="1" sz="4400">
                <a:solidFill>
                  <a:srgbClr val="17959F"/>
                </a:solidFill>
                <a:latin typeface="Lato"/>
                <a:ea typeface="Lato"/>
                <a:cs typeface="Lato"/>
                <a:sym typeface="Lato"/>
              </a:endParaRPr>
            </a:p>
          </p:txBody>
        </p:sp>
        <p:sp>
          <p:nvSpPr>
            <p:cNvPr id="401" name="Shape 401"/>
            <p:cNvSpPr/>
            <p:nvPr/>
          </p:nvSpPr>
          <p:spPr>
            <a:xfrm>
              <a:off x="7871448" y="1851676"/>
              <a:ext cx="8634900" cy="91500"/>
            </a:xfrm>
            <a:prstGeom prst="rect">
              <a:avLst/>
            </a:prstGeom>
            <a:solidFill>
              <a:srgbClr val="17959F"/>
            </a:solidFill>
            <a:ln>
              <a:noFill/>
            </a:ln>
          </p:spPr>
          <p:txBody>
            <a:bodyPr anchorCtr="0" anchor="ctr" bIns="22825" lIns="45650" spcFirstLastPara="1" rIns="45650" wrap="square" tIns="22825">
              <a:noAutofit/>
            </a:bodyPr>
            <a:lstStyle/>
            <a:p>
              <a:pPr indent="0" lvl="0" marL="0" marR="0" rtl="0" algn="ctr">
                <a:lnSpc>
                  <a:spcPct val="100000"/>
                </a:lnSpc>
                <a:spcBef>
                  <a:spcPts val="0"/>
                </a:spcBef>
                <a:spcAft>
                  <a:spcPts val="0"/>
                </a:spcAft>
                <a:buClr>
                  <a:schemeClr val="lt1"/>
                </a:buClr>
                <a:buSzPts val="900"/>
                <a:buFont typeface="Lato Light"/>
                <a:buNone/>
              </a:pPr>
              <a:r>
                <a:t/>
              </a:r>
              <a:endParaRPr b="0" i="0" sz="900" u="none" cap="none" strike="noStrike">
                <a:solidFill>
                  <a:srgbClr val="2683C6"/>
                </a:solidFill>
                <a:latin typeface="Open Sans Light"/>
                <a:ea typeface="Open Sans Light"/>
                <a:cs typeface="Open Sans Light"/>
                <a:sym typeface="Open Sans Light"/>
              </a:endParaRPr>
            </a:p>
          </p:txBody>
        </p:sp>
      </p:grpSp>
      <p:pic>
        <p:nvPicPr>
          <p:cNvPr id="402" name="Shape 402"/>
          <p:cNvPicPr preferRelativeResize="0"/>
          <p:nvPr/>
        </p:nvPicPr>
        <p:blipFill>
          <a:blip r:embed="rId3">
            <a:alphaModFix/>
          </a:blip>
          <a:stretch>
            <a:fillRect/>
          </a:stretch>
        </p:blipFill>
        <p:spPr>
          <a:xfrm>
            <a:off x="3064950" y="1946912"/>
            <a:ext cx="6056512" cy="73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motagua light prueba">
      <a:dk1>
        <a:srgbClr val="445469"/>
      </a:dk1>
      <a:lt1>
        <a:srgbClr val="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