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262" r:id="rId3"/>
    <p:sldId id="263" r:id="rId4"/>
    <p:sldId id="264" r:id="rId5"/>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a:tblStyle styleId="{00A15C55-8517-42AA-B614-E9B94910E394}" styleName="Medium Style 2 - Accent 4">
    <a:wholeTbl>
      <a:tcTxStyle>
        <a:fontRef idx="minor">
          <a:prstClr val="black"/>
        </a:fontRef>
        <a:schemeClr val="dk1"/>
      </a:tcTxStyle>
      <a:tcStyle>
        <a:tcBdr>
          <a:left>
            <a:ln w="12700" cmpd="sng">
              <a:solidFill>
                <a:srgbClr val="FFFFFF"/>
              </a:solidFill>
            </a:ln>
          </a:left>
          <a:right>
            <a:ln w="12700" cmpd="sng">
              <a:solidFill>
                <a:srgbClr val="FFFFFF"/>
              </a:solidFill>
            </a:ln>
          </a:right>
          <a:top>
            <a:ln w="12700" cmpd="sng">
              <a:solidFill>
                <a:srgbClr val="FFFFFF"/>
              </a:solidFill>
            </a:ln>
          </a:top>
          <a:bottom>
            <a:ln w="12700" cmpd="sng">
              <a:solidFill>
                <a:srgbClr val="FFFFFF"/>
              </a:solidFill>
            </a:ln>
          </a:bottom>
          <a:insideH>
            <a:ln w="12700" cmpd="sng">
              <a:solidFill>
                <a:srgbClr val="FFFFFF"/>
              </a:solidFill>
            </a:ln>
          </a:insideH>
          <a:insideV>
            <a:ln w="12700" cmpd="sng">
              <a:solidFill>
                <a:srgbClr val="FFFFFF"/>
              </a:solidFill>
            </a:ln>
          </a:insideV>
        </a:tcBdr>
        <a:fill>
          <a:solidFill>
            <a:srgbClr val="FFC000">
              <a:tint val="20000"/>
            </a:srgbClr>
          </a:solidFill>
        </a:fill>
      </a:tcStyle>
    </a:wholeTbl>
    <a:band1H>
      <a:tcStyle>
        <a:tcBdr/>
        <a:fill>
          <a:solidFill>
            <a:srgbClr val="FFC000">
              <a:tint val="40000"/>
            </a:srgbClr>
          </a:solidFill>
        </a:fill>
      </a:tcStyle>
    </a:band1H>
    <a:band2H>
      <a:tcStyle>
        <a:tcBdr/>
      </a:tcStyle>
    </a:band2H>
    <a:band1V>
      <a:tcStyle>
        <a:tcBdr/>
        <a:fill>
          <a:solidFill>
            <a:srgbClr val="FFC000">
              <a:tint val="40000"/>
            </a:srgbClr>
          </a:solidFill>
        </a:fill>
      </a:tcStyle>
    </a:band1V>
    <a:band2V>
      <a:tcStyle>
        <a:tcBdr/>
      </a:tcStyle>
    </a:band2V>
    <a:lastCol>
      <a:tcTxStyle b="on">
        <a:fontRef idx="minor">
          <a:prstClr val="black"/>
        </a:fontRef>
        <a:schemeClr val="lt1"/>
      </a:tcTxStyle>
      <a:tcStyle>
        <a:fill>
          <a:solidFill>
            <a:srgbClr val="FFC000"/>
          </a:solidFill>
        </a:fill>
      </a:tcStyle>
    </a:lastCol>
    <a:firstCol>
      <a:tcTxStyle b="on">
        <a:fontRef idx="minor">
          <a:prstClr val="black"/>
        </a:fontRef>
        <a:schemeClr val="lt1"/>
      </a:tcTxStyle>
      <a:tcStyle>
        <a:fill>
          <a:solidFill>
            <a:srgbClr val="FFC000"/>
          </a:solidFill>
        </a:fill>
      </a:tcStyle>
    </a:firstCol>
    <a:lastRow>
      <a:tcTxStyle b="on">
        <a:fontRef idx="minor">
          <a:prstClr val="black"/>
        </a:fontRef>
        <a:schemeClr val="lt1"/>
      </a:tcTxStyle>
      <a:tcStyle>
        <a:tcBdr>
          <a:top>
            <a:ln w="38100" cmpd="sng">
              <a:solidFill>
                <a:srgbClr val="FFFFFF"/>
              </a:solidFill>
            </a:ln>
          </a:top>
        </a:tcBdr>
        <a:fill>
          <a:solidFill>
            <a:srgbClr val="FFC000"/>
          </a:solidFill>
        </a:fill>
      </a:tcStyle>
    </a:lastRow>
    <a:firstRow>
      <a:tcTxStyle b="on">
        <a:fontRef idx="minor">
          <a:prstClr val="black"/>
        </a:fontRef>
        <a:schemeClr val="lt1"/>
      </a:tcTxStyle>
      <a:tcStyle>
        <a:tcBdr>
          <a:bottom>
            <a:ln w="38100" cmpd="sng">
              <a:solidFill>
                <a:srgbClr val="FFFFFF"/>
              </a:solidFill>
            </a:ln>
          </a:bottom>
        </a:tcBdr>
        <a:fill>
          <a:solidFill>
            <a:srgbClr val="FFC000"/>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tableStyles" Target="tableStyles.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4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7"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5" name=""/>
        <p:cNvGrpSpPr/>
        <p:nvPr/>
      </p:nvGrpSpPr>
      <p:grpSpPr>
        <a:xfrm>
          <a:off x="0" y="0"/>
          <a:ext cx="0" cy="0"/>
          <a:chOff x="0" y="0"/>
          <a:chExt cx="0" cy="0"/>
        </a:xfrm>
      </p:grpSpPr>
      <p:sp>
        <p:nvSpPr>
          <p:cNvPr id="1048610" name="Title 1"/>
          <p:cNvSpPr>
            <a:spLocks noGrp="1"/>
          </p:cNvSpPr>
          <p:nvPr>
            <p:ph type="title"/>
          </p:nvPr>
        </p:nvSpPr>
        <p:spPr/>
        <p:txBody>
          <a:bodyPr/>
          <a:p>
            <a:r>
              <a:rPr altLang="zh-CN" lang="en-US" smtClean="0"/>
              <a:t>Click to edit Master title style</a:t>
            </a:r>
            <a:endParaRPr dirty="0" lang="en-US"/>
          </a:p>
        </p:txBody>
      </p:sp>
      <p:sp>
        <p:nvSpPr>
          <p:cNvPr id="104861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3" name="Footer Placeholder 4"/>
          <p:cNvSpPr>
            <a:spLocks noGrp="1"/>
          </p:cNvSpPr>
          <p:nvPr>
            <p:ph type="ftr" sz="quarter" idx="11"/>
          </p:nvPr>
        </p:nvSpPr>
        <p:spPr/>
        <p:txBody>
          <a:bodyPr/>
          <a:p>
            <a:endParaRPr altLang="en-US" lang="zh-CN"/>
          </a:p>
        </p:txBody>
      </p:sp>
      <p:sp>
        <p:nvSpPr>
          <p:cNvPr id="104861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22" name=""/>
        <p:cNvGrpSpPr/>
        <p:nvPr/>
      </p:nvGrpSpPr>
      <p:grpSpPr>
        <a:xfrm>
          <a:off x="0" y="0"/>
          <a:ext cx="0" cy="0"/>
          <a:chOff x="0" y="0"/>
          <a:chExt cx="0" cy="0"/>
        </a:xfrm>
      </p:grpSpPr>
      <p:sp>
        <p:nvSpPr>
          <p:cNvPr id="104859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99" name="Title 1"/>
          <p:cNvSpPr>
            <a:spLocks noGrp="1"/>
          </p:cNvSpPr>
          <p:nvPr>
            <p:ph type="title"/>
          </p:nvPr>
        </p:nvSpPr>
        <p:spPr/>
        <p:txBody>
          <a:bodyPr/>
          <a:p>
            <a:r>
              <a:rPr altLang="zh-CN" lang="en-US" smtClean="0"/>
              <a:t>Click to edit Master title style</a:t>
            </a:r>
            <a:endParaRPr dirty="0" lang="en-US"/>
          </a:p>
        </p:txBody>
      </p:sp>
      <p:sp>
        <p:nvSpPr>
          <p:cNvPr id="104860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0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2" name="Footer Placeholder 4"/>
          <p:cNvSpPr>
            <a:spLocks noGrp="1"/>
          </p:cNvSpPr>
          <p:nvPr>
            <p:ph type="ftr" sz="quarter" idx="11"/>
          </p:nvPr>
        </p:nvSpPr>
        <p:spPr/>
        <p:txBody>
          <a:bodyPr/>
          <a:p>
            <a:endParaRPr altLang="en-US" lang="zh-CN"/>
          </a:p>
        </p:txBody>
      </p:sp>
      <p:sp>
        <p:nvSpPr>
          <p:cNvPr id="104860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6" name=""/>
        <p:cNvGrpSpPr/>
        <p:nvPr/>
      </p:nvGrpSpPr>
      <p:grpSpPr>
        <a:xfrm>
          <a:off x="0" y="0"/>
          <a:ext cx="0" cy="0"/>
          <a:chOff x="0" y="0"/>
          <a:chExt cx="0" cy="0"/>
        </a:xfrm>
      </p:grpSpPr>
      <p:sp>
        <p:nvSpPr>
          <p:cNvPr id="104861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8" name="Footer Placeholder 4"/>
          <p:cNvSpPr>
            <a:spLocks noGrp="1"/>
          </p:cNvSpPr>
          <p:nvPr>
            <p:ph type="ftr" sz="quarter" idx="11"/>
          </p:nvPr>
        </p:nvSpPr>
        <p:spPr/>
        <p:txBody>
          <a:bodyPr/>
          <a:p>
            <a:endParaRPr altLang="en-US" lang="zh-CN"/>
          </a:p>
        </p:txBody>
      </p:sp>
      <p:sp>
        <p:nvSpPr>
          <p:cNvPr id="104861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7" name=""/>
        <p:cNvGrpSpPr/>
        <p:nvPr/>
      </p:nvGrpSpPr>
      <p:grpSpPr>
        <a:xfrm>
          <a:off x="0" y="0"/>
          <a:ext cx="0" cy="0"/>
          <a:chOff x="0" y="0"/>
          <a:chExt cx="0" cy="0"/>
        </a:xfrm>
      </p:grpSpPr>
      <p:sp>
        <p:nvSpPr>
          <p:cNvPr id="1048620" name="Title 1"/>
          <p:cNvSpPr>
            <a:spLocks noGrp="1"/>
          </p:cNvSpPr>
          <p:nvPr>
            <p:ph type="title"/>
          </p:nvPr>
        </p:nvSpPr>
        <p:spPr/>
        <p:txBody>
          <a:bodyPr/>
          <a:p>
            <a:r>
              <a:rPr altLang="zh-CN" lang="en-US" smtClean="0"/>
              <a:t>Click to edit Master title style</a:t>
            </a:r>
            <a:endParaRPr dirty="0" lang="en-US"/>
          </a:p>
        </p:txBody>
      </p:sp>
      <p:sp>
        <p:nvSpPr>
          <p:cNvPr id="104862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4" name="Footer Placeholder 5"/>
          <p:cNvSpPr>
            <a:spLocks noGrp="1"/>
          </p:cNvSpPr>
          <p:nvPr>
            <p:ph type="ftr" sz="quarter" idx="11"/>
          </p:nvPr>
        </p:nvSpPr>
        <p:spPr/>
        <p:txBody>
          <a:bodyPr/>
          <a:p>
            <a:endParaRPr altLang="en-US" lang="zh-CN"/>
          </a:p>
        </p:txBody>
      </p:sp>
      <p:sp>
        <p:nvSpPr>
          <p:cNvPr id="104862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8" name=""/>
        <p:cNvGrpSpPr/>
        <p:nvPr/>
      </p:nvGrpSpPr>
      <p:grpSpPr>
        <a:xfrm>
          <a:off x="0" y="0"/>
          <a:ext cx="0" cy="0"/>
          <a:chOff x="0" y="0"/>
          <a:chExt cx="0" cy="0"/>
        </a:xfrm>
      </p:grpSpPr>
      <p:sp>
        <p:nvSpPr>
          <p:cNvPr id="1048626"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30"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7"/>
          <p:cNvSpPr>
            <a:spLocks noGrp="1"/>
          </p:cNvSpPr>
          <p:nvPr>
            <p:ph type="ftr" sz="quarter" idx="11"/>
          </p:nvPr>
        </p:nvSpPr>
        <p:spPr/>
        <p:txBody>
          <a:bodyPr/>
          <a:p>
            <a:endParaRPr altLang="en-US" lang="zh-CN"/>
          </a:p>
        </p:txBody>
      </p:sp>
      <p:sp>
        <p:nvSpPr>
          <p:cNvPr id="1048633"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21" name=""/>
        <p:cNvGrpSpPr/>
        <p:nvPr/>
      </p:nvGrpSpPr>
      <p:grpSpPr>
        <a:xfrm>
          <a:off x="0" y="0"/>
          <a:ext cx="0" cy="0"/>
          <a:chOff x="0" y="0"/>
          <a:chExt cx="0" cy="0"/>
        </a:xfrm>
      </p:grpSpPr>
      <p:sp>
        <p:nvSpPr>
          <p:cNvPr id="1048590" name="Title 1"/>
          <p:cNvSpPr>
            <a:spLocks noGrp="1"/>
          </p:cNvSpPr>
          <p:nvPr>
            <p:ph type="title"/>
          </p:nvPr>
        </p:nvSpPr>
        <p:spPr/>
        <p:txBody>
          <a:bodyPr/>
          <a:p>
            <a:r>
              <a:rPr altLang="zh-CN" lang="en-US" smtClean="0"/>
              <a:t>Click to edit Master title style</a:t>
            </a:r>
            <a:endParaRPr dirty="0" lang="en-US"/>
          </a:p>
        </p:txBody>
      </p:sp>
      <p:sp>
        <p:nvSpPr>
          <p:cNvPr id="1048591"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2" name="Footer Placeholder 3"/>
          <p:cNvSpPr>
            <a:spLocks noGrp="1"/>
          </p:cNvSpPr>
          <p:nvPr>
            <p:ph type="ftr" sz="quarter" idx="11"/>
          </p:nvPr>
        </p:nvSpPr>
        <p:spPr/>
        <p:txBody>
          <a:bodyPr/>
          <a:p>
            <a:endParaRPr altLang="en-US" lang="zh-CN"/>
          </a:p>
        </p:txBody>
      </p:sp>
      <p:sp>
        <p:nvSpPr>
          <p:cNvPr id="1048593"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9" name=""/>
        <p:cNvGrpSpPr/>
        <p:nvPr/>
      </p:nvGrpSpPr>
      <p:grpSpPr>
        <a:xfrm>
          <a:off x="0" y="0"/>
          <a:ext cx="0" cy="0"/>
          <a:chOff x="0" y="0"/>
          <a:chExt cx="0" cy="0"/>
        </a:xfrm>
      </p:grpSpPr>
      <p:sp>
        <p:nvSpPr>
          <p:cNvPr id="1048634"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5" name="Footer Placeholder 2"/>
          <p:cNvSpPr>
            <a:spLocks noGrp="1"/>
          </p:cNvSpPr>
          <p:nvPr>
            <p:ph type="ftr" sz="quarter" idx="11"/>
          </p:nvPr>
        </p:nvSpPr>
        <p:spPr/>
        <p:txBody>
          <a:bodyPr/>
          <a:p>
            <a:endParaRPr altLang="en-US" lang="zh-CN"/>
          </a:p>
        </p:txBody>
      </p:sp>
      <p:sp>
        <p:nvSpPr>
          <p:cNvPr id="1048636"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30" name=""/>
        <p:cNvGrpSpPr/>
        <p:nvPr/>
      </p:nvGrpSpPr>
      <p:grpSpPr>
        <a:xfrm>
          <a:off x="0" y="0"/>
          <a:ext cx="0" cy="0"/>
          <a:chOff x="0" y="0"/>
          <a:chExt cx="0" cy="0"/>
        </a:xfrm>
      </p:grpSpPr>
      <p:sp>
        <p:nvSpPr>
          <p:cNvPr id="104863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4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1" name="Footer Placeholder 5"/>
          <p:cNvSpPr>
            <a:spLocks noGrp="1"/>
          </p:cNvSpPr>
          <p:nvPr>
            <p:ph type="ftr" sz="quarter" idx="11"/>
          </p:nvPr>
        </p:nvSpPr>
        <p:spPr/>
        <p:txBody>
          <a:bodyPr/>
          <a:p>
            <a:endParaRPr altLang="en-US" lang="zh-CN"/>
          </a:p>
        </p:txBody>
      </p:sp>
      <p:sp>
        <p:nvSpPr>
          <p:cNvPr id="104864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24" name=""/>
        <p:cNvGrpSpPr/>
        <p:nvPr/>
      </p:nvGrpSpPr>
      <p:grpSpPr>
        <a:xfrm>
          <a:off x="0" y="0"/>
          <a:ext cx="0" cy="0"/>
          <a:chOff x="0" y="0"/>
          <a:chExt cx="0" cy="0"/>
        </a:xfrm>
      </p:grpSpPr>
      <p:sp>
        <p:nvSpPr>
          <p:cNvPr id="104860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8" name="Footer Placeholder 5"/>
          <p:cNvSpPr>
            <a:spLocks noGrp="1"/>
          </p:cNvSpPr>
          <p:nvPr>
            <p:ph type="ftr" sz="quarter" idx="11"/>
          </p:nvPr>
        </p:nvSpPr>
        <p:spPr/>
        <p:txBody>
          <a:bodyPr/>
          <a:p>
            <a:endParaRPr altLang="en-US" lang="zh-CN"/>
          </a:p>
        </p:txBody>
      </p:sp>
      <p:sp>
        <p:nvSpPr>
          <p:cNvPr id="104860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5"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hyperlink" Target="http://https://www.mural.co/templates/brainstorm-and-idea-prioritization" TargetMode="External"/><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89" name=""/>
          <p:cNvSpPr txBox="1"/>
          <p:nvPr/>
        </p:nvSpPr>
        <p:spPr>
          <a:xfrm>
            <a:off x="1809415" y="652475"/>
            <a:ext cx="11069323" cy="891541"/>
          </a:xfrm>
          <a:prstGeom prst="rect"/>
        </p:spPr>
        <p:txBody>
          <a:bodyPr rtlCol="0" wrap="square">
            <a:spAutoFit/>
          </a:bodyPr>
          <a:p>
            <a:r>
              <a:rPr sz="1800" lang="en-GB">
                <a:solidFill>
                  <a:srgbClr val="000000"/>
                </a:solidFill>
              </a:rPr>
              <a:t>I</a:t>
            </a:r>
            <a:r>
              <a:rPr b="1" sz="1800" lang="en-GB">
                <a:solidFill>
                  <a:srgbClr val="800000"/>
                </a:solidFill>
              </a:rPr>
              <a:t>deation Phase
Brainstorm &amp; Idea Prioritization Template
</a:t>
            </a:r>
            <a:r>
              <a:rPr sz="1800" lang="en-GB">
                <a:solidFill>
                  <a:srgbClr val="000000"/>
                </a:solidFill>
              </a:rPr>
              <a:t>
</a:t>
            </a:r>
            <a:endParaRPr sz="2800" lang="en-GB">
              <a:solidFill>
                <a:srgbClr val="000000"/>
              </a:solidFill>
            </a:endParaRPr>
          </a:p>
        </p:txBody>
      </p:sp>
      <p:graphicFrame>
        <p:nvGraphicFramePr>
          <p:cNvPr id="4194304" name=""/>
          <p:cNvGraphicFramePr>
            <a:graphicFrameLocks/>
          </p:cNvGraphicFramePr>
          <p:nvPr/>
        </p:nvGraphicFramePr>
        <p:xfrm>
          <a:off x="952915" y="1794924"/>
          <a:ext cx="7362920" cy="3550278"/>
        </p:xfrm>
        <a:graphic>
          <a:graphicData uri="http://schemas.openxmlformats.org/drawingml/2006/table">
            <a:tbl>
              <a:tblPr firstRow="1" bandRow="1">
                <a:tableStyleId>{00A15C55-8517-42AA-B614-E9B94910E394}</a:tableStyleId>
              </a:tblPr>
              <a:tblGrid>
                <a:gridCol w="3681460"/>
                <a:gridCol w="3681460"/>
              </a:tblGrid>
              <a:tr h="796285">
                <a:tc>
                  <a:txBody>
                    <a:bodyPr/>
                    <a:p>
                      <a:r>
                        <a:rPr altLang="en-GB" lang="en-US">
                          <a:solidFill>
                            <a:srgbClr val="000000"/>
                          </a:solidFill>
                        </a:rPr>
                        <a:t>D</a:t>
                      </a:r>
                      <a:r>
                        <a:rPr altLang="en-GB" lang="en-US">
                          <a:solidFill>
                            <a:srgbClr val="000000"/>
                          </a:solidFill>
                        </a:rPr>
                        <a:t>a</a:t>
                      </a:r>
                      <a:r>
                        <a:rPr altLang="en-GB" lang="en-US">
                          <a:solidFill>
                            <a:srgbClr val="000000"/>
                          </a:solidFill>
                        </a:rPr>
                        <a:t>t</a:t>
                      </a:r>
                      <a:r>
                        <a:rPr altLang="en-GB" lang="en-US">
                          <a:solidFill>
                            <a:srgbClr val="000000"/>
                          </a:solidFill>
                        </a:rPr>
                        <a:t>e</a:t>
                      </a:r>
                      <a:endParaRPr altLang="en-US" lang="en-GB"/>
                    </a:p>
                  </a:txBody>
                </a:tc>
                <a:tc>
                  <a:txBody>
                    <a:bodyPr/>
                    <a:p>
                      <a:r>
                        <a:rPr altLang="en-GB" lang="en-US">
                          <a:solidFill>
                            <a:srgbClr val="000000"/>
                          </a:solidFill>
                        </a:rPr>
                        <a:t>2</a:t>
                      </a:r>
                      <a:r>
                        <a:rPr altLang="en-GB" lang="en-US">
                          <a:solidFill>
                            <a:srgbClr val="000000"/>
                          </a:solidFill>
                        </a:rPr>
                        <a:t>5</a:t>
                      </a:r>
                      <a:r>
                        <a:rPr altLang="en-GB" lang="en-US">
                          <a:solidFill>
                            <a:srgbClr val="000000"/>
                          </a:solidFill>
                        </a:rPr>
                        <a:t> </a:t>
                      </a:r>
                      <a:r>
                        <a:rPr altLang="en-GB" lang="en-US">
                          <a:solidFill>
                            <a:srgbClr val="000000"/>
                          </a:solidFill>
                        </a:rPr>
                        <a:t>j</a:t>
                      </a:r>
                      <a:r>
                        <a:rPr altLang="en-GB" lang="en-US">
                          <a:solidFill>
                            <a:srgbClr val="000000"/>
                          </a:solidFill>
                        </a:rPr>
                        <a:t>u</a:t>
                      </a:r>
                      <a:r>
                        <a:rPr altLang="en-GB" lang="en-US">
                          <a:solidFill>
                            <a:srgbClr val="000000"/>
                          </a:solidFill>
                        </a:rPr>
                        <a:t>n</a:t>
                      </a:r>
                      <a:r>
                        <a:rPr altLang="en-GB" lang="en-US">
                          <a:solidFill>
                            <a:srgbClr val="000000"/>
                          </a:solidFill>
                        </a:rPr>
                        <a:t>2</a:t>
                      </a:r>
                      <a:r>
                        <a:rPr altLang="en-GB" lang="en-US">
                          <a:solidFill>
                            <a:srgbClr val="000000"/>
                          </a:solidFill>
                        </a:rPr>
                        <a:t>0</a:t>
                      </a:r>
                      <a:r>
                        <a:rPr altLang="en-GB" lang="en-US">
                          <a:solidFill>
                            <a:srgbClr val="000000"/>
                          </a:solidFill>
                        </a:rPr>
                        <a:t>2</a:t>
                      </a:r>
                      <a:r>
                        <a:rPr altLang="en-GB" lang="en-US">
                          <a:solidFill>
                            <a:srgbClr val="000000"/>
                          </a:solidFill>
                        </a:rPr>
                        <a:t>5</a:t>
                      </a:r>
                      <a:endParaRPr altLang="en-US" lang="en-GB"/>
                    </a:p>
                  </a:txBody>
                </a:tc>
              </a:tr>
              <a:tr h="796285">
                <a:tc>
                  <a:txBody>
                    <a:bodyPr/>
                    <a:p>
                      <a:r>
                        <a:rPr altLang="en-GB" b="1" lang="en-US"/>
                        <a:t>T</a:t>
                      </a:r>
                      <a:r>
                        <a:rPr altLang="en-GB" b="1" lang="en-US"/>
                        <a:t>e</a:t>
                      </a:r>
                      <a:r>
                        <a:rPr altLang="en-GB" b="1" lang="en-US"/>
                        <a:t>a</a:t>
                      </a:r>
                      <a:r>
                        <a:rPr altLang="en-GB" b="1" lang="en-US"/>
                        <a:t>m</a:t>
                      </a:r>
                      <a:r>
                        <a:rPr altLang="en-GB" b="1" lang="en-US"/>
                        <a:t>I</a:t>
                      </a:r>
                      <a:r>
                        <a:rPr altLang="en-GB" b="1" lang="en-US"/>
                        <a:t>D</a:t>
                      </a:r>
                      <a:endParaRPr altLang="en-US" lang="en-GB"/>
                    </a:p>
                  </a:txBody>
                </a:tc>
                <a:tc>
                  <a:txBody>
                    <a:bodyPr/>
                    <a:p>
                      <a:r>
                        <a:rPr altLang="en-GB" b="1" lang="en-US"/>
                        <a:t>L</a:t>
                      </a:r>
                      <a:r>
                        <a:rPr altLang="en-GB" b="1" lang="en-US"/>
                        <a:t>T</a:t>
                      </a:r>
                      <a:r>
                        <a:rPr altLang="en-GB" b="1" lang="en-US"/>
                        <a:t>V</a:t>
                      </a:r>
                      <a:r>
                        <a:rPr altLang="en-GB" b="1" lang="en-US"/>
                        <a:t>I</a:t>
                      </a:r>
                      <a:r>
                        <a:rPr altLang="en-GB" b="1" lang="en-US"/>
                        <a:t>P</a:t>
                      </a:r>
                      <a:r>
                        <a:rPr altLang="en-GB" b="1" lang="en-US"/>
                        <a:t>2</a:t>
                      </a:r>
                      <a:r>
                        <a:rPr altLang="en-GB" b="1" lang="en-US"/>
                        <a:t>0</a:t>
                      </a:r>
                      <a:r>
                        <a:rPr altLang="en-GB" b="1" lang="en-US"/>
                        <a:t>2</a:t>
                      </a:r>
                      <a:r>
                        <a:rPr altLang="en-GB" b="1" lang="en-US"/>
                        <a:t>5</a:t>
                      </a:r>
                      <a:r>
                        <a:rPr altLang="en-GB" b="1" lang="en-US"/>
                        <a:t>T</a:t>
                      </a:r>
                      <a:r>
                        <a:rPr altLang="en-GB" b="1" lang="en-US"/>
                        <a:t>M</a:t>
                      </a:r>
                      <a:r>
                        <a:rPr altLang="en-GB" b="1" lang="en-US"/>
                        <a:t>I</a:t>
                      </a:r>
                      <a:r>
                        <a:rPr altLang="en-GB" b="1" lang="en-US"/>
                        <a:t>D</a:t>
                      </a:r>
                      <a:r>
                        <a:rPr altLang="en-GB" b="1" lang="en-US"/>
                        <a:t>4</a:t>
                      </a:r>
                      <a:r>
                        <a:rPr altLang="en-GB" b="1" lang="en-US"/>
                        <a:t>0</a:t>
                      </a:r>
                      <a:r>
                        <a:rPr altLang="en-GB" b="1" lang="en-US"/>
                        <a:t>3</a:t>
                      </a:r>
                      <a:r>
                        <a:rPr altLang="en-GB" b="1" lang="en-US"/>
                        <a:t>3</a:t>
                      </a:r>
                      <a:r>
                        <a:rPr altLang="en-GB" b="1" lang="en-US"/>
                        <a:t>5</a:t>
                      </a:r>
                      <a:endParaRPr altLang="en-US" lang="en-GB"/>
                    </a:p>
                  </a:txBody>
                </a:tc>
              </a:tr>
              <a:tr h="1161422">
                <a:tc>
                  <a:txBody>
                    <a:bodyPr/>
                    <a:p>
                      <a:r>
                        <a:rPr altLang="en-GB" b="1" lang="en-US"/>
                        <a:t>P</a:t>
                      </a:r>
                      <a:r>
                        <a:rPr altLang="en-GB" b="1" lang="en-US"/>
                        <a:t>r</a:t>
                      </a:r>
                      <a:r>
                        <a:rPr altLang="en-GB" b="1" lang="en-US"/>
                        <a:t>o</a:t>
                      </a:r>
                      <a:r>
                        <a:rPr altLang="en-GB" b="1" lang="en-US"/>
                        <a:t>j</a:t>
                      </a:r>
                      <a:r>
                        <a:rPr altLang="en-GB" b="1" lang="en-US"/>
                        <a:t>e</a:t>
                      </a:r>
                      <a:r>
                        <a:rPr altLang="en-GB" b="1" lang="en-US"/>
                        <a:t>c</a:t>
                      </a:r>
                      <a:r>
                        <a:rPr altLang="en-GB" b="1" lang="en-US"/>
                        <a:t>t</a:t>
                      </a:r>
                      <a:r>
                        <a:rPr altLang="en-GB" b="1" lang="en-US"/>
                        <a:t> </a:t>
                      </a:r>
                      <a:r>
                        <a:rPr altLang="en-GB" b="1" lang="en-US"/>
                        <a:t>title</a:t>
                      </a:r>
                      <a:endParaRPr altLang="en-US" lang="en-GB"/>
                    </a:p>
                  </a:txBody>
                </a:tc>
                <a:tc>
                  <a:txBody>
                    <a:bodyPr/>
                    <a:p>
                      <a:r>
                        <a:rPr altLang="en-GB" b="1" lang="en-US"/>
                        <a:t>T</a:t>
                      </a:r>
                      <a:r>
                        <a:rPr altLang="en-GB" b="1" lang="en-US"/>
                        <a:t>a</a:t>
                      </a:r>
                      <a:r>
                        <a:rPr altLang="en-GB" b="1" lang="en-US"/>
                        <a:t>f</a:t>
                      </a:r>
                      <a:r>
                        <a:rPr altLang="en-GB" b="1" lang="en-US"/>
                        <a:t>f</a:t>
                      </a:r>
                      <a:r>
                        <a:rPr altLang="en-GB" b="1" lang="en-US"/>
                        <a:t>i</a:t>
                      </a:r>
                      <a:r>
                        <a:rPr altLang="en-GB" b="1" lang="en-US"/>
                        <a:t>c</a:t>
                      </a:r>
                      <a:r>
                        <a:rPr altLang="en-GB" b="1" lang="en-US"/>
                        <a:t>t</a:t>
                      </a:r>
                      <a:r>
                        <a:rPr altLang="en-GB" b="1" lang="en-US"/>
                        <a:t>e</a:t>
                      </a:r>
                      <a:r>
                        <a:rPr altLang="en-GB" b="1" lang="en-US"/>
                        <a:t>l</a:t>
                      </a:r>
                      <a:r>
                        <a:rPr altLang="en-GB" b="1" lang="en-US"/>
                        <a:t>l</a:t>
                      </a:r>
                      <a:r>
                        <a:rPr altLang="en-GB" b="1" lang="en-US"/>
                        <a:t>i</a:t>
                      </a:r>
                      <a:r>
                        <a:rPr altLang="en-GB" b="1" lang="en-US"/>
                        <a:t>g</a:t>
                      </a:r>
                      <a:r>
                        <a:rPr altLang="en-GB" b="1" lang="en-US"/>
                        <a:t>e</a:t>
                      </a:r>
                      <a:r>
                        <a:rPr altLang="en-GB" b="1" lang="en-US"/>
                        <a:t>n</a:t>
                      </a:r>
                      <a:r>
                        <a:rPr altLang="en-GB" b="1" lang="en-US"/>
                        <a:t>c</a:t>
                      </a:r>
                      <a:r>
                        <a:rPr altLang="en-GB" b="1" lang="en-US"/>
                        <a:t>e</a:t>
                      </a:r>
                      <a:r>
                        <a:rPr altLang="en-GB" b="1" lang="en-US"/>
                        <a:t>:</a:t>
                      </a:r>
                      <a:r>
                        <a:rPr altLang="en-GB" b="1" lang="en-US"/>
                        <a:t>A</a:t>
                      </a:r>
                      <a:r>
                        <a:rPr altLang="en-GB" b="1" lang="en-US"/>
                        <a:t>d</a:t>
                      </a:r>
                      <a:r>
                        <a:rPr altLang="en-GB" b="1" lang="en-US"/>
                        <a:t>v</a:t>
                      </a:r>
                      <a:r>
                        <a:rPr altLang="en-GB" b="1" lang="en-US"/>
                        <a:t>a</a:t>
                      </a:r>
                      <a:r>
                        <a:rPr altLang="en-GB" b="1" lang="en-US"/>
                        <a:t>n</a:t>
                      </a:r>
                      <a:r>
                        <a:rPr altLang="en-GB" b="1" lang="en-US"/>
                        <a:t>c</a:t>
                      </a:r>
                      <a:r>
                        <a:rPr altLang="en-GB" b="1" lang="en-US"/>
                        <a:t>ed</a:t>
                      </a:r>
                      <a:r>
                        <a:rPr altLang="en-GB" b="1" lang="en-US"/>
                        <a:t> </a:t>
                      </a:r>
                      <a:r>
                        <a:rPr altLang="en-GB" b="1" lang="en-US"/>
                        <a:t>t</a:t>
                      </a:r>
                      <a:r>
                        <a:rPr altLang="en-GB" b="1" lang="en-US"/>
                        <a:t>r</a:t>
                      </a:r>
                      <a:r>
                        <a:rPr altLang="en-GB" b="1" lang="en-US"/>
                        <a:t>a</a:t>
                      </a:r>
                      <a:r>
                        <a:rPr altLang="en-GB" b="1" lang="en-US"/>
                        <a:t>f</a:t>
                      </a:r>
                      <a:r>
                        <a:rPr altLang="en-GB" b="1" lang="en-US"/>
                        <a:t>f</a:t>
                      </a:r>
                      <a:r>
                        <a:rPr altLang="en-GB" b="1" lang="en-US"/>
                        <a:t>i</a:t>
                      </a:r>
                      <a:r>
                        <a:rPr altLang="en-GB" b="1" lang="en-US"/>
                        <a:t>c</a:t>
                      </a:r>
                      <a:r>
                        <a:rPr altLang="en-GB" b="1" lang="en-US"/>
                        <a:t> </a:t>
                      </a:r>
                      <a:r>
                        <a:rPr altLang="en-GB" b="1" lang="en-US"/>
                        <a:t>v</a:t>
                      </a:r>
                      <a:r>
                        <a:rPr altLang="en-GB" b="1" lang="en-US"/>
                        <a:t>o</a:t>
                      </a:r>
                      <a:r>
                        <a:rPr altLang="en-GB" b="1" lang="en-US"/>
                        <a:t>l</a:t>
                      </a:r>
                      <a:r>
                        <a:rPr altLang="en-GB" b="1" lang="en-US"/>
                        <a:t>u</a:t>
                      </a:r>
                      <a:r>
                        <a:rPr altLang="en-GB" b="1" lang="en-US"/>
                        <a:t>m</a:t>
                      </a:r>
                      <a:r>
                        <a:rPr altLang="en-GB" b="1" lang="en-US"/>
                        <a:t>e</a:t>
                      </a:r>
                      <a:r>
                        <a:rPr altLang="en-GB" b="1" lang="en-US"/>
                        <a:t> </a:t>
                      </a:r>
                      <a:r>
                        <a:rPr altLang="en-GB" b="1" lang="en-US"/>
                        <a:t>estimation</a:t>
                      </a:r>
                      <a:r>
                        <a:rPr altLang="en-GB" b="1" lang="en-US"/>
                        <a:t> </a:t>
                      </a:r>
                      <a:r>
                        <a:rPr altLang="en-GB" b="1" lang="en-US"/>
                        <a:t>w</a:t>
                      </a:r>
                      <a:r>
                        <a:rPr altLang="en-GB" b="1" lang="en-US"/>
                        <a:t>i</a:t>
                      </a:r>
                      <a:r>
                        <a:rPr altLang="en-GB" b="1" lang="en-US"/>
                        <a:t>t</a:t>
                      </a:r>
                      <a:r>
                        <a:rPr altLang="en-GB" b="1" lang="en-US"/>
                        <a:t>h</a:t>
                      </a:r>
                      <a:r>
                        <a:rPr altLang="en-GB" b="1" lang="en-US"/>
                        <a:t> </a:t>
                      </a:r>
                      <a:r>
                        <a:rPr altLang="en-GB" b="1" lang="en-US"/>
                        <a:t>m</a:t>
                      </a:r>
                      <a:r>
                        <a:rPr altLang="en-GB" b="1" lang="en-US"/>
                        <a:t>a</a:t>
                      </a:r>
                      <a:r>
                        <a:rPr altLang="en-GB" b="1" lang="en-US"/>
                        <a:t>c</a:t>
                      </a:r>
                      <a:r>
                        <a:rPr altLang="en-GB" b="1" lang="en-US"/>
                        <a:t>h</a:t>
                      </a:r>
                      <a:r>
                        <a:rPr altLang="en-GB" b="1" lang="en-US"/>
                        <a:t>i</a:t>
                      </a:r>
                      <a:r>
                        <a:rPr altLang="en-GB" b="1" lang="en-US"/>
                        <a:t>n</a:t>
                      </a:r>
                      <a:r>
                        <a:rPr altLang="en-GB" b="1" lang="en-US"/>
                        <a:t>e</a:t>
                      </a:r>
                      <a:r>
                        <a:rPr altLang="en-GB" b="1" lang="en-US"/>
                        <a:t> </a:t>
                      </a:r>
                      <a:r>
                        <a:rPr altLang="en-GB" b="1" lang="en-US"/>
                        <a:t>l</a:t>
                      </a:r>
                      <a:r>
                        <a:rPr altLang="en-GB" b="1" lang="en-US"/>
                        <a:t>e</a:t>
                      </a:r>
                      <a:r>
                        <a:rPr altLang="en-GB" b="1" lang="en-US"/>
                        <a:t>a</a:t>
                      </a:r>
                      <a:r>
                        <a:rPr altLang="en-GB" b="1" lang="en-US"/>
                        <a:t>r</a:t>
                      </a:r>
                      <a:r>
                        <a:rPr altLang="en-GB" b="1" lang="en-US"/>
                        <a:t>n</a:t>
                      </a:r>
                      <a:r>
                        <a:rPr altLang="en-GB" b="1" lang="en-US"/>
                        <a:t>i</a:t>
                      </a:r>
                      <a:r>
                        <a:rPr altLang="en-GB" b="1" lang="en-US"/>
                        <a:t>ng</a:t>
                      </a:r>
                      <a:endParaRPr altLang="en-US" lang="en-GB"/>
                    </a:p>
                  </a:txBody>
                </a:tc>
              </a:tr>
              <a:tr h="796285">
                <a:tc>
                  <a:txBody>
                    <a:bodyPr/>
                    <a:p>
                      <a:r>
                        <a:rPr altLang="en-GB" b="1" lang="en-US"/>
                        <a:t>M</a:t>
                      </a:r>
                      <a:r>
                        <a:rPr altLang="en-GB" b="1" lang="en-US"/>
                        <a:t>a</a:t>
                      </a:r>
                      <a:r>
                        <a:rPr altLang="en-GB" b="1" lang="en-US"/>
                        <a:t>x</a:t>
                      </a:r>
                      <a:r>
                        <a:rPr altLang="en-GB" b="1" lang="en-US"/>
                        <a:t>i</a:t>
                      </a:r>
                      <a:r>
                        <a:rPr altLang="en-GB" b="1" lang="en-US"/>
                        <a:t>m</a:t>
                      </a:r>
                      <a:r>
                        <a:rPr altLang="en-GB" b="1" lang="en-US"/>
                        <a:t>u</a:t>
                      </a:r>
                      <a:r>
                        <a:rPr altLang="en-GB" b="1" lang="en-US"/>
                        <a:t>m</a:t>
                      </a:r>
                      <a:r>
                        <a:rPr altLang="en-GB" b="1" lang="en-US"/>
                        <a:t> </a:t>
                      </a:r>
                      <a:r>
                        <a:rPr altLang="en-GB" b="1" lang="en-US"/>
                        <a:t>m</a:t>
                      </a:r>
                      <a:r>
                        <a:rPr altLang="en-GB" b="1" lang="en-US"/>
                        <a:t>a</a:t>
                      </a:r>
                      <a:r>
                        <a:rPr altLang="en-GB" b="1" lang="en-US"/>
                        <a:t>r</a:t>
                      </a:r>
                      <a:r>
                        <a:rPr altLang="en-GB" b="1" lang="en-US"/>
                        <a:t>k</a:t>
                      </a:r>
                      <a:r>
                        <a:rPr altLang="en-GB" b="1" lang="en-US"/>
                        <a:t>s</a:t>
                      </a:r>
                      <a:endParaRPr altLang="en-US" lang="en-GB"/>
                    </a:p>
                  </a:txBody>
                </a:tc>
                <a:tc>
                  <a:txBody>
                    <a:bodyPr/>
                    <a:p>
                      <a:r>
                        <a:rPr altLang="en-GB" b="1" lang="en-US"/>
                        <a:t>4</a:t>
                      </a:r>
                      <a:endParaRPr altLang="en-US" lang="en-GB"/>
                    </a:p>
                  </a:txBody>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8" name=""/>
        <p:cNvGrpSpPr/>
        <p:nvPr/>
      </p:nvGrpSpPr>
      <p:grpSpPr>
        <a:xfrm>
          <a:off x="0" y="0"/>
          <a:ext cx="0" cy="0"/>
          <a:chOff x="0" y="0"/>
          <a:chExt cx="0" cy="0"/>
        </a:xfrm>
      </p:grpSpPr>
      <p:sp>
        <p:nvSpPr>
          <p:cNvPr id="1048586" name=""/>
          <p:cNvSpPr txBox="1"/>
          <p:nvPr/>
        </p:nvSpPr>
        <p:spPr>
          <a:xfrm>
            <a:off x="109153" y="716280"/>
            <a:ext cx="9270949" cy="5425440"/>
          </a:xfrm>
          <a:prstGeom prst="rect"/>
        </p:spPr>
        <p:txBody>
          <a:bodyPr rtlCol="0" wrap="square">
            <a:spAutoFit/>
          </a:bodyPr>
          <a:p>
            <a:r>
              <a:rPr b="1" sz="2400" lang="en-GB">
                <a:solidFill>
                  <a:srgbClr val="008000"/>
                </a:solidFill>
              </a:rPr>
              <a:t>Brainstorm &amp; Idea Prioritization Template</a:t>
            </a:r>
            <a:r>
              <a:rPr sz="2400" lang="en-GB">
                <a:solidFill>
                  <a:srgbClr val="000000"/>
                </a:solidFill>
              </a:rPr>
              <a:t>:
Brainstorming provides a free and open environment that encourages everyone within a
team to participate in the creative thinking process that leads to problem solving. Prioritizing
volume over value, out-of-the-box ideas are welcome and built upon, and all participants are
encouraged to collaborate, helping each other develop a rich amount of creative solutions.
Use this template in your own brainstorming sessions so your team can unleash their
imagination and start shaping concepts even if you're not sitting in the same room.
Reference: </a:t>
            </a:r>
            <a:r>
              <a:rPr sz="2400" lang="en-GB">
                <a:solidFill>
                  <a:srgbClr val="000000"/>
                </a:solidFill>
                <a:hlinkClick r:id="rId1"/>
              </a:rPr>
              <a:t>https://www.mural.co/templates/brainstorm-and-idea-prioritization</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7" name=""/>
          <p:cNvSpPr txBox="1"/>
          <p:nvPr/>
        </p:nvSpPr>
        <p:spPr>
          <a:xfrm>
            <a:off x="0" y="0"/>
            <a:ext cx="9204754" cy="929640"/>
          </a:xfrm>
          <a:prstGeom prst="rect"/>
        </p:spPr>
        <p:txBody>
          <a:bodyPr rtlCol="0" wrap="square">
            <a:spAutoFit/>
          </a:bodyPr>
          <a:p>
            <a:r>
              <a:rPr b="1" sz="2800" lang="en-GB">
                <a:solidFill>
                  <a:srgbClr val="000000"/>
                </a:solidFill>
              </a:rPr>
              <a:t>Step-1: Team Gathering, Collaboration and Select the Problem Statement</a:t>
            </a:r>
            <a:endParaRPr b="1" sz="2800" lang="en-GB">
              <a:solidFill>
                <a:srgbClr val="000000"/>
              </a:solidFill>
            </a:endParaRPr>
          </a:p>
        </p:txBody>
      </p:sp>
      <p:pic>
        <p:nvPicPr>
          <p:cNvPr id="2097152" name=""/>
          <p:cNvPicPr>
            <a:picLocks/>
          </p:cNvPicPr>
          <p:nvPr/>
        </p:nvPicPr>
        <p:blipFill>
          <a:blip xmlns:r="http://schemas.openxmlformats.org/officeDocument/2006/relationships" r:embed="rId1"/>
          <a:stretch>
            <a:fillRect/>
          </a:stretch>
        </p:blipFill>
        <p:spPr>
          <a:xfrm rot="0">
            <a:off x="850182" y="1393612"/>
            <a:ext cx="7282087" cy="2604701"/>
          </a:xfrm>
          <a:prstGeom prst="rect"/>
        </p:spPr>
      </p:pic>
      <p:sp>
        <p:nvSpPr>
          <p:cNvPr id="1048588" name=""/>
          <p:cNvSpPr txBox="1"/>
          <p:nvPr/>
        </p:nvSpPr>
        <p:spPr>
          <a:xfrm>
            <a:off x="-134563" y="3998313"/>
            <a:ext cx="9251576" cy="3025140"/>
          </a:xfrm>
          <a:prstGeom prst="rect"/>
        </p:spPr>
        <p:txBody>
          <a:bodyPr rtlCol="0" wrap="square">
            <a:spAutoFit/>
          </a:bodyPr>
          <a:p>
            <a:r>
              <a:rPr sz="1800" lang="en-GB">
                <a:solidFill>
                  <a:srgbClr val="000000"/>
                </a:solidFill>
              </a:rPr>
              <a:t>
- *Diverse Expertise*: Transportation planners, data scientists, engineers, and urban planners.
- *Collaborative Approach*: Sharing insights, best practices, and innovative solutions.
- *Common Goal*: Improving traffic management, reducing congestion, and enhancing road safety.
- *Key Activities*: Data analysis, model development, and strategy implementation.
- *Outcome*: Smarter, more efficient transportation systems benefiting communities and the environment.
This team works together to leverage data and technology for better traffic management.</a:t>
            </a:r>
            <a:endParaRPr sz="24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CPH2001</dc:creator>
  <dcterms:created xsi:type="dcterms:W3CDTF">2015-05-11T11:30:45Z</dcterms:created>
  <dcterms:modified xsi:type="dcterms:W3CDTF">2025-06-27T15:37:26Z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412561a1275f444b8d6a34a07a727995</vt:lpwstr>
  </property>
</Properties>
</file>