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0" r:id="rId4"/>
    <p:sldId id="258" r:id="rId5"/>
    <p:sldId id="261" r:id="rId6"/>
    <p:sldId id="262" r:id="rId7"/>
    <p:sldId id="263" r:id="rId8"/>
    <p:sldId id="264" r:id="rId9"/>
    <p:sldId id="259" r:id="rId10"/>
  </p:sldIdLst>
  <p:sldSz cx="12192000" cy="6858000"/>
  <p:notesSz cx="6858000" cy="9144000"/>
  <p:embeddedFontLst>
    <p:embeddedFont>
      <p:font typeface="Libre Baskerville" panose="020B0604020202020204" charset="0"/>
      <p:regular r:id="rId12"/>
      <p:bold r:id="rId13"/>
      <p: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74188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659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03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7580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568439" y="3963646"/>
            <a:ext cx="7394427" cy="1708120"/>
          </a:xfrm>
          <a:prstGeom prst="rect">
            <a:avLst/>
          </a:prstGeom>
          <a:noFill/>
          <a:ln>
            <a:noFill/>
          </a:ln>
        </p:spPr>
        <p:txBody>
          <a:bodyPr spcFirstLastPara="1" wrap="square" lIns="91425" tIns="45700" rIns="91425" bIns="45700" anchor="t" anchorCtr="0">
            <a:spAutoFit/>
          </a:bodyPr>
          <a:lstStyle/>
          <a:p>
            <a:pPr lvl="0" algn="ctr"/>
            <a:r>
              <a:rPr lang="en-US" sz="2500" b="1" dirty="0"/>
              <a:t>Exploratory Data Analysis on AMEO </a:t>
            </a:r>
            <a:r>
              <a:rPr lang="en-US" sz="2500" b="1" dirty="0" smtClean="0"/>
              <a:t>Dataset</a:t>
            </a:r>
          </a:p>
          <a:p>
            <a:pPr lvl="0" algn="ctr"/>
            <a:endParaRPr lang="en-US" sz="2500" b="1" dirty="0"/>
          </a:p>
          <a:p>
            <a:pPr lvl="0" algn="ctr"/>
            <a:endParaRPr lang="en-US" sz="2500" b="1" dirty="0"/>
          </a:p>
          <a:p>
            <a:pPr lvl="0" algn="ctr"/>
            <a:r>
              <a:rPr lang="en-US" sz="3000" b="1" dirty="0" err="1" smtClean="0">
                <a:solidFill>
                  <a:srgbClr val="FF0000"/>
                </a:solidFill>
              </a:rPr>
              <a:t>Shirisha</a:t>
            </a:r>
            <a:r>
              <a:rPr lang="en-US" sz="3000" b="1" dirty="0" smtClean="0">
                <a:solidFill>
                  <a:srgbClr val="FF0000"/>
                </a:solidFill>
              </a:rPr>
              <a:t> </a:t>
            </a:r>
            <a:r>
              <a:rPr lang="en-US" sz="3000" b="1" dirty="0" err="1" smtClean="0">
                <a:solidFill>
                  <a:srgbClr val="FF0000"/>
                </a:solidFill>
              </a:rPr>
              <a:t>Chintalapudi</a:t>
            </a:r>
            <a:endParaRPr lang="en-US" sz="3000" b="1" dirty="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96286" y="3974133"/>
            <a:ext cx="7007290" cy="553957"/>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IN" sz="3000" b="1" dirty="0" smtClean="0">
                <a:solidFill>
                  <a:srgbClr val="FF0000"/>
                </a:solidFill>
              </a:rPr>
              <a:t>Objective</a:t>
            </a:r>
            <a:endParaRPr sz="3000" b="1" i="0" u="none" strike="noStrike" cap="none" dirty="0">
              <a:solidFill>
                <a:srgbClr val="FF0000"/>
              </a:solidFill>
              <a:latin typeface="Calibri"/>
              <a:ea typeface="Calibri"/>
              <a:cs typeface="Calibri"/>
              <a:sym typeface="Calibri"/>
            </a:endParaRPr>
          </a:p>
        </p:txBody>
      </p:sp>
      <p:sp>
        <p:nvSpPr>
          <p:cNvPr id="2" name="Rectangle 1"/>
          <p:cNvSpPr/>
          <p:nvPr/>
        </p:nvSpPr>
        <p:spPr>
          <a:xfrm>
            <a:off x="996286" y="791569"/>
            <a:ext cx="5240741" cy="707886"/>
          </a:xfrm>
          <a:prstGeom prst="rect">
            <a:avLst/>
          </a:prstGeom>
        </p:spPr>
        <p:txBody>
          <a:bodyPr wrap="square">
            <a:spAutoFit/>
          </a:bodyPr>
          <a:lstStyle/>
          <a:p>
            <a:r>
              <a:rPr lang="en-IN" sz="4000" b="1" dirty="0">
                <a:solidFill>
                  <a:srgbClr val="FF0000"/>
                </a:solidFill>
              </a:rPr>
              <a:t>Problem Statement</a:t>
            </a:r>
          </a:p>
        </p:txBody>
      </p:sp>
      <p:sp>
        <p:nvSpPr>
          <p:cNvPr id="3" name="Rectangle 2"/>
          <p:cNvSpPr/>
          <p:nvPr/>
        </p:nvSpPr>
        <p:spPr>
          <a:xfrm>
            <a:off x="741527" y="1832831"/>
            <a:ext cx="10422341" cy="1631216"/>
          </a:xfrm>
          <a:prstGeom prst="rect">
            <a:avLst/>
          </a:prstGeom>
        </p:spPr>
        <p:txBody>
          <a:bodyPr wrap="square">
            <a:spAutoFit/>
          </a:bodyPr>
          <a:lstStyle/>
          <a:p>
            <a:r>
              <a:rPr lang="en-US" sz="2500" dirty="0"/>
              <a:t>To determine how salary is influenced by factors such as marks, educational qualifications, experience, and designation, enabling students to choose their career paths wisely based on skills, education, and other relevant factors.</a:t>
            </a:r>
            <a:endParaRPr lang="en-IN" sz="2500" dirty="0"/>
          </a:p>
        </p:txBody>
      </p:sp>
      <p:sp>
        <p:nvSpPr>
          <p:cNvPr id="4" name="Rectangle 3"/>
          <p:cNvSpPr/>
          <p:nvPr/>
        </p:nvSpPr>
        <p:spPr>
          <a:xfrm>
            <a:off x="741527" y="4884287"/>
            <a:ext cx="8432117" cy="477054"/>
          </a:xfrm>
          <a:prstGeom prst="rect">
            <a:avLst/>
          </a:prstGeom>
        </p:spPr>
        <p:txBody>
          <a:bodyPr wrap="none">
            <a:spAutoFit/>
          </a:bodyPr>
          <a:lstStyle/>
          <a:p>
            <a:r>
              <a:rPr lang="en-US" sz="2500" dirty="0"/>
              <a:t>Analyze the target variable 'salary' and find insights from it</a:t>
            </a:r>
            <a:endParaRPr lang="en-IN" sz="2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162" y="968640"/>
            <a:ext cx="2428870" cy="553998"/>
          </a:xfrm>
          <a:prstGeom prst="rect">
            <a:avLst/>
          </a:prstGeom>
        </p:spPr>
        <p:txBody>
          <a:bodyPr wrap="none">
            <a:spAutoFit/>
          </a:bodyPr>
          <a:lstStyle/>
          <a:p>
            <a:r>
              <a:rPr lang="en-IN" sz="3000" b="1" dirty="0" smtClean="0">
                <a:solidFill>
                  <a:srgbClr val="FF0000"/>
                </a:solidFill>
              </a:rPr>
              <a:t>Description:</a:t>
            </a:r>
            <a:endParaRPr lang="en-IN" sz="3000" b="1" dirty="0">
              <a:solidFill>
                <a:srgbClr val="FF0000"/>
              </a:solidFill>
            </a:endParaRPr>
          </a:p>
        </p:txBody>
      </p:sp>
      <p:sp>
        <p:nvSpPr>
          <p:cNvPr id="3" name="Rectangle 2"/>
          <p:cNvSpPr/>
          <p:nvPr/>
        </p:nvSpPr>
        <p:spPr>
          <a:xfrm>
            <a:off x="1079162" y="2135874"/>
            <a:ext cx="10463282" cy="3323987"/>
          </a:xfrm>
          <a:prstGeom prst="rect">
            <a:avLst/>
          </a:prstGeom>
        </p:spPr>
        <p:txBody>
          <a:bodyPr wrap="square">
            <a:spAutoFit/>
          </a:bodyPr>
          <a:lstStyle/>
          <a:p>
            <a:r>
              <a:rPr lang="en-US" sz="3000" dirty="0"/>
              <a:t>The dataset, sourced from the Aspiring Mind Employment Outcome 2015 study, focuses on employment outcomes of engineering graduates. It includes variables like salary, job titles, and locations, alongside standardized scores in cognitive, technical, and personality skills, and demographic features. With around 4000 data points, it provides insights into the factors influencing graduates' professional paths</a:t>
            </a:r>
            <a:endParaRPr lang="en-IN" sz="3000" dirty="0"/>
          </a:p>
        </p:txBody>
      </p:sp>
    </p:spTree>
    <p:extLst>
      <p:ext uri="{BB962C8B-B14F-4D97-AF65-F5344CB8AC3E}">
        <p14:creationId xmlns:p14="http://schemas.microsoft.com/office/powerpoint/2010/main" val="349895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lvl="0">
              <a:buClr>
                <a:srgbClr val="FF0000"/>
              </a:buClr>
              <a:buSzPts val="4400"/>
            </a:pPr>
            <a:r>
              <a:rPr lang="en-US" b="1" dirty="0">
                <a:solidFill>
                  <a:srgbClr val="FF0000"/>
                </a:solidFill>
              </a:rPr>
              <a:t>Data Cleaning and Data </a:t>
            </a:r>
            <a:r>
              <a:rPr lang="en-US" b="1" dirty="0" smtClean="0">
                <a:solidFill>
                  <a:srgbClr val="FF0000"/>
                </a:solidFill>
              </a:rPr>
              <a:t>Manipulation</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ct val="100000"/>
            </a:pPr>
            <a:r>
              <a:rPr lang="en-US" sz="3000" dirty="0"/>
              <a:t>Dropping College ID and college city, ID </a:t>
            </a:r>
            <a:r>
              <a:rPr lang="en-US" sz="3000" dirty="0" err="1"/>
              <a:t>etc</a:t>
            </a:r>
            <a:r>
              <a:rPr lang="en-US" sz="3000" dirty="0"/>
              <a:t> </a:t>
            </a:r>
            <a:endParaRPr lang="en-US" sz="3000" dirty="0" smtClean="0"/>
          </a:p>
          <a:p>
            <a:pPr marL="0" lvl="0" indent="0">
              <a:spcBef>
                <a:spcPts val="0"/>
              </a:spcBef>
              <a:buSzPct val="100000"/>
              <a:buNone/>
            </a:pPr>
            <a:r>
              <a:rPr lang="en-US" sz="3000" dirty="0" smtClean="0"/>
              <a:t>• </a:t>
            </a:r>
            <a:r>
              <a:rPr lang="en-US" sz="3000" dirty="0"/>
              <a:t>Dropping columns which are unnecessary or may not be known </a:t>
            </a:r>
            <a:r>
              <a:rPr lang="en-US" sz="3000" dirty="0" smtClean="0"/>
              <a:t>prior</a:t>
            </a:r>
          </a:p>
          <a:p>
            <a:pPr marL="0" lvl="0" indent="0">
              <a:spcBef>
                <a:spcPts val="0"/>
              </a:spcBef>
              <a:buSzPct val="100000"/>
              <a:buNone/>
            </a:pPr>
            <a:r>
              <a:rPr lang="en-US" sz="3000" dirty="0"/>
              <a:t> to receiving a job offer.</a:t>
            </a:r>
            <a:endParaRPr lang="en-US" sz="3000" dirty="0" smtClean="0"/>
          </a:p>
          <a:p>
            <a:pPr marL="0" lvl="0" indent="0">
              <a:spcBef>
                <a:spcPts val="0"/>
              </a:spcBef>
              <a:buSzPct val="100000"/>
              <a:buNone/>
            </a:pPr>
            <a:r>
              <a:rPr lang="en-US" sz="3000" dirty="0" smtClean="0"/>
              <a:t>• </a:t>
            </a:r>
            <a:r>
              <a:rPr lang="en-US" sz="3000" dirty="0"/>
              <a:t>Changing the data type as required. </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Insights :</a:t>
            </a: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5" y="1296537"/>
            <a:ext cx="12084807" cy="4880426"/>
          </a:xfrm>
          <a:prstGeom prst="rect">
            <a:avLst/>
          </a:prstGeom>
        </p:spPr>
      </p:pic>
    </p:spTree>
    <p:extLst>
      <p:ext uri="{BB962C8B-B14F-4D97-AF65-F5344CB8AC3E}">
        <p14:creationId xmlns:p14="http://schemas.microsoft.com/office/powerpoint/2010/main" val="41964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420128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10639567" cy="58118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5661"/>
            <a:ext cx="10515600" cy="5704763"/>
          </a:xfrm>
          <a:prstGeom prst="rect">
            <a:avLst/>
          </a:prstGeom>
        </p:spPr>
      </p:pic>
    </p:spTree>
    <p:extLst>
      <p:ext uri="{BB962C8B-B14F-4D97-AF65-F5344CB8AC3E}">
        <p14:creationId xmlns:p14="http://schemas.microsoft.com/office/powerpoint/2010/main" val="344048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257632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174</Words>
  <Application>Microsoft Office PowerPoint</Application>
  <PresentationFormat>Widescreen</PresentationFormat>
  <Paragraphs>17</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Libre Baskerville</vt:lpstr>
      <vt:lpstr>Calibri</vt:lpstr>
      <vt:lpstr>Office Theme</vt:lpstr>
      <vt:lpstr>PowerPoint Presentation</vt:lpstr>
      <vt:lpstr>PowerPoint Presentation</vt:lpstr>
      <vt:lpstr>PowerPoint Presentation</vt:lpstr>
      <vt:lpstr>Data Cleaning and Data Manipulation</vt:lpstr>
      <vt:lpstr>Insights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5</cp:revision>
  <dcterms:created xsi:type="dcterms:W3CDTF">2021-02-16T05:19:01Z</dcterms:created>
  <dcterms:modified xsi:type="dcterms:W3CDTF">2024-03-10T03:28:26Z</dcterms:modified>
</cp:coreProperties>
</file>