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ri4108/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2"/>
                </a:solidFill>
                <a:latin typeface="Arial"/>
                <a:cs typeface="Arial"/>
              </a:rPr>
              <a:t>V SAI SIRI CHANDANA</a:t>
            </a:r>
          </a:p>
          <a:p>
            <a:r>
              <a:rPr lang="en-US" sz="2000" b="1" dirty="0">
                <a:solidFill>
                  <a:schemeClr val="accent1">
                    <a:lumMod val="75000"/>
                  </a:schemeClr>
                </a:solidFill>
                <a:latin typeface="Arial"/>
                <a:cs typeface="Arial"/>
              </a:rPr>
              <a:t>College Name  : </a:t>
            </a:r>
            <a:r>
              <a:rPr lang="en-US" sz="2000" b="1" dirty="0">
                <a:solidFill>
                  <a:schemeClr val="bg2"/>
                </a:solidFill>
                <a:latin typeface="Arial"/>
                <a:cs typeface="Arial"/>
              </a:rPr>
              <a:t>RAGHU ENGINEERING COLLEGE</a:t>
            </a:r>
          </a:p>
          <a:p>
            <a:r>
              <a:rPr lang="en-US" sz="2000" b="1" dirty="0">
                <a:solidFill>
                  <a:schemeClr val="accent1">
                    <a:lumMod val="75000"/>
                  </a:schemeClr>
                </a:solidFill>
                <a:latin typeface="Arial"/>
                <a:cs typeface="Arial"/>
              </a:rPr>
              <a:t>Department      : </a:t>
            </a:r>
            <a:r>
              <a:rPr lang="en-US" sz="2000" b="1" dirty="0">
                <a:solidFill>
                  <a:schemeClr val="bg2"/>
                </a:solidFill>
                <a:latin typeface="Arial"/>
                <a:cs typeface="Arial"/>
              </a:rPr>
              <a:t>CSC(CYBER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33832"/>
            <a:ext cx="11029615" cy="4441518"/>
          </a:xfrm>
        </p:spPr>
        <p:txBody>
          <a:bodyPr>
            <a:normAutofit/>
          </a:bodyPr>
          <a:lstStyle/>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Multimedia Copyright Protection &amp; Digital Watermarking</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Protecting intellectual property by embedding digital watermarks in images, audio, and videos.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Artificial Intelligence &amp; Machine Learning Security</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Protecting AI model parameters by embedding them within images to prevent tampering.</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Internet of Things (IoT) Security</a:t>
            </a:r>
            <a:endParaRPr lang="en-IN" sz="2000" dirty="0">
              <a:latin typeface="Arial" panose="020B0604020202020204" pitchFamily="34" charset="0"/>
              <a:cs typeface="Arial" panose="020B0604020202020204" pitchFamily="34" charset="0"/>
            </a:endParaRPr>
          </a:p>
          <a:p>
            <a:pPr marL="457200" lvl="1" indent="0">
              <a:buNone/>
            </a:pPr>
            <a:r>
              <a:rPr lang="en-IN" sz="2000" dirty="0">
                <a:latin typeface="Arial" panose="020B0604020202020204" pitchFamily="34" charset="0"/>
                <a:cs typeface="Arial" panose="020B0604020202020204" pitchFamily="34" charset="0"/>
              </a:rPr>
              <a:t>Concealing sensitive IoT communication to prevent interception and attacks.</a:t>
            </a:r>
          </a:p>
          <a:p>
            <a:pPr>
              <a:buFont typeface="Wingdings" panose="05000000000000000000" pitchFamily="2" charset="2"/>
              <a:buChar char="Ø"/>
            </a:pPr>
            <a:r>
              <a:rPr lang="en-IN" sz="2000" b="1" dirty="0">
                <a:latin typeface="Arial" panose="020B0604020202020204" pitchFamily="34" charset="0"/>
                <a:cs typeface="Arial" panose="020B0604020202020204" pitchFamily="34" charset="0"/>
              </a:rPr>
              <a:t>Augmented Reality (AR) &amp; Virtual Reality (VR)</a:t>
            </a: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Embedding hidden messages or metadata within AR/VR content for immersive experiences.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13715"/>
          </a:xfrm>
        </p:spPr>
        <p:txBody>
          <a:bodyPr>
            <a:normAutofit/>
          </a:bodyPr>
          <a:lstStyle/>
          <a:p>
            <a:r>
              <a:rPr lang="en-US" sz="32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96474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sz="2000"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8773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Arial" panose="020B0604020202020204" pitchFamily="34" charset="0"/>
                <a:cs typeface="Arial" panose="020B0604020202020204" pitchFamily="34" charset="0"/>
              </a:rPr>
              <a:t>In today's digital world, sensitive data is at risk of interception and unauthorized access. Traditional encryption methods, while secure, often attract attention, making the hidden information a target for attacks. There is a need for a more discreet method of secure communication that does not raise suspicion. This project addresses the problem by using steganography to embed secret messages within images, ensuring both confidentiality and invisibility. The goal is to develop a secure, efficient, and undetectable technique for data hiding in images.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143432"/>
            <a:ext cx="11613485" cy="4444180"/>
          </a:xfrm>
        </p:spPr>
        <p:txBody>
          <a:bodyPr vert="horz" lIns="91440" tIns="45720" rIns="91440" bIns="45720" rtlCol="0" anchor="ctr">
            <a:no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program is written in Python, a widely used language for image processing and cryptography applications.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libraries used in this program are:</a:t>
            </a:r>
          </a:p>
          <a:p>
            <a:pPr lvl="1">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(cv2):</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for image reading, manipulation, and saving the encrypted image.</a:t>
            </a:r>
          </a:p>
          <a:p>
            <a:pPr lvl="1">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OS Module: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interact with the operating system and open the encrypted image automatically</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lvl="1">
              <a:buFont typeface="Arial" panose="020B0604020202020204" pitchFamily="34" charset="0"/>
              <a:buChar char="•"/>
            </a:pPr>
            <a:r>
              <a:rPr lang="en-US" altLang="en-US" sz="2000" b="1" dirty="0">
                <a:solidFill>
                  <a:schemeClr val="tx1"/>
                </a:solidFill>
                <a:latin typeface="Arial" panose="020B0604020202020204" pitchFamily="34" charset="0"/>
                <a:cs typeface="Arial" panose="020B0604020202020204" pitchFamily="34" charset="0"/>
              </a:rPr>
              <a:t>String: </a:t>
            </a:r>
            <a:r>
              <a:rPr lang="en-US" altLang="en-US" sz="2000" dirty="0">
                <a:solidFill>
                  <a:schemeClr val="tx1"/>
                </a:solidFill>
                <a:latin typeface="Arial" panose="020B0604020202020204" pitchFamily="34" charset="0"/>
                <a:cs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rovides various functions and constants for handling and manipulating strings efficiently </a:t>
            </a:r>
          </a:p>
          <a:p>
            <a:pPr lvl="1">
              <a:buFont typeface="Arial" panose="020B0604020202020204" pitchFamily="34" charset="0"/>
              <a:buChar char="•"/>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Unlike complex cryptographic methods, this project demonstrates a straightforward way to hide messages in images using pixel manipulation, making it easy to understand and implement.</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program works efficiently without requiring heavy encryption algorithms, making it quick for encoding and decoding messages.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The image is automatically saved and opened after encryption, enhancing the user experience without requiring additional manual steps.</a:t>
            </a:r>
            <a:endParaRPr lang="en-IN" sz="2000" b="1" dirty="0">
              <a:solidFill>
                <a:srgbClr val="0F0F0F"/>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Works on multiple operating systems (Windows, Linux, macOS) with minimal dependencies, making it accessible for a wide range of users.</a:t>
            </a:r>
            <a:endParaRPr lang="en-US"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Government &amp; Intelligence Agencies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Corporate Companies </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Business Professionals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Forensic Experts </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Law Enforcement</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Military &amp; Defence Organizations</a:t>
            </a:r>
          </a:p>
          <a:p>
            <a:pPr>
              <a:buFont typeface="Wingdings" panose="05000000000000000000" pitchFamily="2" charset="2"/>
              <a:buChar char="Ø"/>
            </a:pPr>
            <a:r>
              <a:rPr lang="en-IN" sz="2000" dirty="0">
                <a:latin typeface="Arial" panose="020B0604020202020204" pitchFamily="34" charset="0"/>
                <a:cs typeface="Arial" panose="020B0604020202020204" pitchFamily="34" charset="0"/>
              </a:rPr>
              <a:t>Banking &amp; Financial Institutions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CE10934-910F-738C-5B79-1679955BB471}"/>
              </a:ext>
            </a:extLst>
          </p:cNvPr>
          <p:cNvPicPr>
            <a:picLocks noGrp="1" noChangeAspect="1"/>
          </p:cNvPicPr>
          <p:nvPr>
            <p:ph idx="1"/>
          </p:nvPr>
        </p:nvPicPr>
        <p:blipFill>
          <a:blip r:embed="rId2"/>
          <a:stretch>
            <a:fillRect/>
          </a:stretch>
        </p:blipFill>
        <p:spPr>
          <a:xfrm>
            <a:off x="581192" y="1232452"/>
            <a:ext cx="3515346" cy="5343934"/>
          </a:xfrm>
        </p:spPr>
      </p:pic>
      <p:pic>
        <p:nvPicPr>
          <p:cNvPr id="7" name="Picture 6">
            <a:extLst>
              <a:ext uri="{FF2B5EF4-FFF2-40B4-BE49-F238E27FC236}">
                <a16:creationId xmlns:a16="http://schemas.microsoft.com/office/drawing/2014/main" id="{43B228B5-104F-C52C-A35E-E2E1A1E9B520}"/>
              </a:ext>
            </a:extLst>
          </p:cNvPr>
          <p:cNvPicPr>
            <a:picLocks noChangeAspect="1"/>
          </p:cNvPicPr>
          <p:nvPr/>
        </p:nvPicPr>
        <p:blipFill>
          <a:blip r:embed="rId3"/>
          <a:stretch>
            <a:fillRect/>
          </a:stretch>
        </p:blipFill>
        <p:spPr>
          <a:xfrm>
            <a:off x="4952515" y="1232452"/>
            <a:ext cx="5316197" cy="1940516"/>
          </a:xfrm>
          <a:prstGeom prst="rect">
            <a:avLst/>
          </a:prstGeom>
        </p:spPr>
      </p:pic>
      <p:pic>
        <p:nvPicPr>
          <p:cNvPr id="9" name="Picture 8">
            <a:extLst>
              <a:ext uri="{FF2B5EF4-FFF2-40B4-BE49-F238E27FC236}">
                <a16:creationId xmlns:a16="http://schemas.microsoft.com/office/drawing/2014/main" id="{048D3550-DC0F-729B-A7E0-2BC2C359F09B}"/>
              </a:ext>
            </a:extLst>
          </p:cNvPr>
          <p:cNvPicPr>
            <a:picLocks noChangeAspect="1"/>
          </p:cNvPicPr>
          <p:nvPr/>
        </p:nvPicPr>
        <p:blipFill>
          <a:blip r:embed="rId4"/>
          <a:stretch>
            <a:fillRect/>
          </a:stretch>
        </p:blipFill>
        <p:spPr>
          <a:xfrm>
            <a:off x="4952515" y="3429000"/>
            <a:ext cx="5726508" cy="24651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This project successfully demonstrates a secure and efficient approach to hiding data within images using steganography. By utilizing pixel manipulation techniques, it ensures high invisibility while maintaining message confidentiality. The added passcode-based security enhances protection against unauthorized access. This method is lightweight, fast, and adaptable for various applications, from cybersecurity to secure communication.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b="1"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https://github.com/Siri4108/Steganography-project.git</a:t>
            </a:r>
            <a:endParaRPr lang="en-IN"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499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siri chandana</cp:lastModifiedBy>
  <cp:revision>28</cp:revision>
  <dcterms:created xsi:type="dcterms:W3CDTF">2021-05-26T16:50:10Z</dcterms:created>
  <dcterms:modified xsi:type="dcterms:W3CDTF">2025-02-21T13:07:56Z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