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https://trissential.com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https://image.slidesharecdn.com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https://image.slidesharecdn.com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https://i1.rgstatic.net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https://www.iiqf.org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https://image.slidesharecdn.com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https://image.slidesharecdn.com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https://www.veetechnologies.com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FFBC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Generate And Test In Aiml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44089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A5A5CE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9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trissential.com/wp-content/uploads/2024/04/Using-AI-to-Generate-Test-Data-social-graphic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BC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Limitations and Challenges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generate and test can increase the complexity of AIML scripts.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may lead to longer response times due to multiple testing cycles.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design is essential to avoid infinite loops or inappropriate responses.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44089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A5A5CE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10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mage.slidesharecdn.com/aiml-giangnv-181015042058/85/AIML-Introduction-20-320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BC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Future Directions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Generate and Test enhances AIML-based chatbots by making responses more dynamic.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Combining this approach with machine learning can further improve conversational abilities.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Ongoing research focuses on automating response generation and optimizing testing processes.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44089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A5A5CE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1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mage.slidesharecdn.com/odin2019-aiml-suportedtest-220403124619/75/Odin2019-AIML-suported_Test-pptx-5-2048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BC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Generate and Test in AIML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Generate and Test is a common problem-solving approach used in artificial intelligence.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involves generating potential solutions and then testing them for validity.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AIML, primarily used for creating chatbots, can incorporate this method for more dynamic interactions.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44089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A5A5CE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2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1.rgstatic.net/publication/381812294_Generative_AI_to_Generate_Test_Data_Generators/links/66800a19f3b61c4e2c9ceb4d/largepreview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BC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Overview of Generate and Test Methodology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generate phase involves creating possible solutions or responses.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test phase evaluates each generated option against predefined criteria.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iterative process continues until a suitable solution is found or resources are exhausted.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44089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A5A5CE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3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iiqf.org/images/blog/data-science-aiml-financial-application-tools-m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BC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Relevance to AIML Development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AIML primarily uses pattern matching but can simulate generate and test strategies.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Developers can script multiple response options and evaluate their appropriateness dynamically.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Incorporating generate and test enhances a chatbot’s ability to handle complex queries effectively.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44089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A5A5CE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4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researchgate.net/profile/Maria-Morales-Rodriguez/publication/270904740/figure/fig4/AS:667862788239371@1536242305649/Structure-of-the-EE-AIML-architectur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BC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Basic Structure in AIML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AIML uses categories to define patterns and responses.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To implement generate and test, multiple categories can be created for different response options.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Scripted logic can prioritize or filter responses based on context or user input.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44089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A5A5CE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5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mage.slidesharecdn.com/odin2019-aiml-suportedtest-220403124619/75/Odin2019-AIML-suported_Test-pptx-5-2048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BC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Example of Generate and Test in AIML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Example: Generating multiple responses to a question about weather.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Responses are stored in different categories with specific pattern matching.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chatbot tests each response until it finds the most suitable one for the user’s query.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44089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A5A5CE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6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BC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Using Conditions for Testing Responses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AIML’s `&lt;condition&gt;` tag can evaluate previous responses or user inputs.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Conditions help filter or select responses based on context or variables.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testing mechanism allows for more personalized and context-aware interactions.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44089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A5A5CE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7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image.slidesharecdn.com/odin2019-aiml-suportedtest-220403124619/85/Odin2019-AIML-suported_Test-pptx-4-638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BC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Generate and Test with Variables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Variables in AIML store user preferences or state information.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Generated responses can be tailored based on variable values during testing.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dynamic testing improves the relevance of responses in ongoing conversations.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4572000"/>
            <a:ext cx="9144000" cy="576072"/>
          </a:xfrm>
          <a:prstGeom prst="rect">
            <a:avLst/>
          </a:prstGeom>
          <a:solidFill>
            <a:srgbClr val="544089"/>
          </a:solidFill>
          <a:ln/>
        </p:spPr>
      </p:sp>
      <p:sp>
        <p:nvSpPr>
          <p:cNvPr id="3" name="Shape 1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solidFill>
            <a:srgbClr val="A5A5CE"/>
          </a:solidFill>
          <a:ln/>
        </p:spPr>
      </p:sp>
      <p:sp>
        <p:nvSpPr>
          <p:cNvPr id="4" name="Text 2"/>
          <p:cNvSpPr/>
          <p:nvPr/>
        </p:nvSpPr>
        <p:spPr>
          <a:xfrm>
            <a:off x="8503920" y="4572000"/>
            <a:ext cx="640080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600" b="0" dirty="0">
                <a:solidFill>
                  <a:srgbClr val="FFFFFF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8</a:t>
            </a:r>
            <a:endParaRPr lang="en-US" sz="1600" dirty="0"/>
          </a:p>
        </p:txBody>
      </p:sp>
      <p:pic>
        <p:nvPicPr>
          <p:cNvPr id="5" name="Image 0" descr="https://search-letsfade-com.herokuapp.com/proxy?url=https://www.veetechnologies.com/images/whitepapers/2020/68/aiml-industr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FFBC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Advantages of Generate and Test in AIML</a:t>
            </a:r>
            <a:endParaRPr lang="en-US" sz="2400" dirty="0"/>
          </a:p>
        </p:txBody>
      </p:sp>
      <p:sp>
        <p:nvSpPr>
          <p:cNvPr id="8" name="Text 4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increases the flexibility and adaptability of chatbots.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allows handling ambiguous or complex user inputs more effectively.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222222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approach also helps in managing multiple potential responses efficiently.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 And Test In Aiml</dc:title>
  <dc:subject>Generate And Test In Aiml</dc:subject>
  <dc:creator>SlideMake.com</dc:creator>
  <cp:lastModifiedBy>SlideMake.com</cp:lastModifiedBy>
  <cp:revision>1</cp:revision>
  <dcterms:created xsi:type="dcterms:W3CDTF">2025-10-09T04:14:03Z</dcterms:created>
  <dcterms:modified xsi:type="dcterms:W3CDTF">2025-10-09T04:14:03Z</dcterms:modified>
</cp:coreProperties>
</file>