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4197d2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4197d2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54197d2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54197d2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54197d2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54197d2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4197d2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4197d2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Disease Prediction Toolkit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KADAVALA BHAVANI SIRISHA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 : 30-08-2025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 and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This project builds ML models to predict heart disease using the Heart Disease UCI dataset.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## Steps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1. Loaded data from heart_dataset.csv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2. Preprocessed: Handled missing, scaled.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 Trained: Logistic Regression, Decision Tree, Random Forest.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 Evaluated: Accuracy ~ 1.0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## Results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Confusion Matrix :                                                                            ROC Curve 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                                                                                       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                                                                                     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" y="2641400"/>
            <a:ext cx="1776825" cy="14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225" y="2571750"/>
            <a:ext cx="1776826" cy="13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Models Trained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63850"/>
            <a:ext cx="19962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Regression:        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ROC-AUC: nan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307900" y="1263900"/>
            <a:ext cx="18960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Decision Tree: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ROC-AUC: nan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96900" y="1318850"/>
            <a:ext cx="15846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ROC-AUC: nan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</a:t>
            </a:r>
            <a:endParaRPr/>
          </a:p>
        </p:txBody>
      </p:sp>
      <p:pic>
        <p:nvPicPr>
          <p:cNvPr id="79" name="Google Shape;79;p16" title="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11" y="1292501"/>
            <a:ext cx="3646088" cy="30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ROC Curv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25" y="1497400"/>
            <a:ext cx="3145450" cy="23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Forest performed best with 85%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