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739E3-1829-326E-9676-AC9C86985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9891A1-65A3-9A48-97AA-A780FDEE8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828D0-04BA-D023-3FF8-CD2C0812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B-3BED-45CD-87BF-19BE1A1A868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66817-0CEF-A97C-54AF-4CE40581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7D95E-1FD9-CC8E-0E16-5F10B3A6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07F8-9E82-416F-A1B0-69219D00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99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330F-DA90-A832-B159-D7E4AE1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0F789-C655-90E0-9C4E-86D0FAE86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C88D0-9EA0-8242-8E90-8443C9F9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B-3BED-45CD-87BF-19BE1A1A868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C2F74-E7BB-CA13-FD79-A3A7F76C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616E2-9767-A0B2-DF28-5F395CED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07F8-9E82-416F-A1B0-69219D00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7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F725B9-EA9F-3D2A-DBE7-99E5A82B6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93F136-00FE-D59D-03BA-7094A30AA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79E73-BA41-C5A1-5699-7811F9D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B-3BED-45CD-87BF-19BE1A1A868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6BE50-BE96-467C-22B4-514A4EFE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7DFFF-280F-C854-228A-7959C1C3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07F8-9E82-416F-A1B0-69219D00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8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509B3-9E24-D032-52BC-FE1EC7A5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5FDAD-8DE3-FB9F-94A1-6CA4849B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65223-8EC0-CD41-9459-449D54FF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B-3BED-45CD-87BF-19BE1A1A868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A498-EDC3-F154-4B36-27A20ED5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8F023-F0D6-4B13-D2B1-3B5B79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07F8-9E82-416F-A1B0-69219D00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F6A58-FAAC-71AC-9B68-91C56076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40DD1-C0FF-B92E-F19B-0BFC06AC3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ADB88-7EDD-3F32-90A1-5DDE55EF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B-3BED-45CD-87BF-19BE1A1A868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F3AD0-960C-4702-A2FD-09F5F830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4D9A8-EC5F-17DD-AEE1-3B50FA52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07F8-9E82-416F-A1B0-69219D00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7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465DE-7D3E-FA8A-7DC8-F15A554A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FCFC5-5A13-9C5B-EE13-B2BE4DDC0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E562A-823C-39FC-D51F-5E5577CAE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67608-3050-76E8-305F-DC3FE77A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B-3BED-45CD-87BF-19BE1A1A868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D531A-A112-90D0-1171-9B1B6DED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CFCF6-5E00-08E5-C298-1A3030E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07F8-9E82-416F-A1B0-69219D00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4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29FC0-3501-C831-B199-4CDE7089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FF5DB-011B-6D7F-8177-BC0E603BA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BAC698-3EE0-CF85-4EF6-4FD9062EA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CC1C10-7C88-778B-BED1-A529D6122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0E39E5-B79F-6E97-ED84-6E8C1663C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69D590-F3E8-1F1D-4ADC-A8417577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B-3BED-45CD-87BF-19BE1A1A868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4FDA8D-7646-48B5-361A-F6E107C9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24B007-C0B9-6A7F-183E-CC8BC6B7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07F8-9E82-416F-A1B0-69219D00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CD8BB-CF73-FDE3-49BB-B43046CA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E2E44D-FB3C-6D3C-7AB9-AD3F5718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B-3BED-45CD-87BF-19BE1A1A868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A058DC-026B-FA2A-F574-DABFB5E4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E99E1-2201-5266-E69B-4F2529D5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07F8-9E82-416F-A1B0-69219D00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5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259CBE-B2BB-9740-896E-2D135572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B-3BED-45CD-87BF-19BE1A1A868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2FEE3C-CEFF-ED17-B06A-37E2204A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5CEA5-6771-E6EF-37F1-0066687B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07F8-9E82-416F-A1B0-69219D00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1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D59FC-470B-F007-62B2-F703A434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DCA3D-86C7-9C2E-F988-09DD5AD18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F27F2-753A-AE0E-A7C5-D57CAB56B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A81FC-EA71-81C6-FE86-7FE60406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B-3BED-45CD-87BF-19BE1A1A868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9DA59-B8C5-97A4-2A6A-83914F97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1B49D-AF79-7953-43AD-41C96DC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07F8-9E82-416F-A1B0-69219D00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6C537-2A23-F62A-87E9-6C477B92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82C2A4-CA26-F783-FC75-624D262B7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60E5F2-68EA-E6D5-E73B-6BC426A10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2686C-22E7-EBE4-4E2B-8C967A0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B-3BED-45CD-87BF-19BE1A1A868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14973-8F7B-6BB7-E2C9-A8B906E5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F7F75-8510-E262-9892-5F0757C4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07F8-9E82-416F-A1B0-69219D00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4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4F2100-53B7-6C4C-5212-519EA91B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48B039-975C-7A6C-2C67-E317C380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4C833-0355-521D-A1DC-6D08CF7B3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6D6B-3BED-45CD-87BF-19BE1A1A868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0D72-C34F-4585-6DC0-2B65E6E82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2EC37-A052-054D-4615-5D9BDABFC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07F8-9E82-416F-A1B0-69219D006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9AAFB6-1BD7-F4AC-3CE6-7C04C512E4E9}"/>
              </a:ext>
            </a:extLst>
          </p:cNvPr>
          <p:cNvSpPr/>
          <p:nvPr/>
        </p:nvSpPr>
        <p:spPr>
          <a:xfrm>
            <a:off x="277586" y="212270"/>
            <a:ext cx="2824843" cy="996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서브쿼리</a:t>
            </a:r>
            <a:r>
              <a:rPr lang="ko-KR" altLang="en-US" dirty="0"/>
              <a:t> 문제 </a:t>
            </a:r>
            <a:r>
              <a:rPr lang="en-US" altLang="ko-KR" dirty="0"/>
              <a:t>1 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 답 예시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07CC6E-8DBD-AA26-8507-3F4F1BA8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23" y="1661871"/>
            <a:ext cx="6945862" cy="45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4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9AAFB6-1BD7-F4AC-3CE6-7C04C512E4E9}"/>
              </a:ext>
            </a:extLst>
          </p:cNvPr>
          <p:cNvSpPr/>
          <p:nvPr/>
        </p:nvSpPr>
        <p:spPr>
          <a:xfrm>
            <a:off x="277586" y="212270"/>
            <a:ext cx="2824843" cy="996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서브쿼리</a:t>
            </a:r>
            <a:r>
              <a:rPr lang="ko-KR" altLang="en-US" dirty="0"/>
              <a:t> 문제 </a:t>
            </a:r>
            <a:r>
              <a:rPr lang="en-US" altLang="ko-KR" dirty="0"/>
              <a:t>2 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 답 예시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A963AD-B8D6-8D27-92E4-9A2F25D8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48" y="1489738"/>
            <a:ext cx="5985423" cy="45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1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9AAFB6-1BD7-F4AC-3CE6-7C04C512E4E9}"/>
              </a:ext>
            </a:extLst>
          </p:cNvPr>
          <p:cNvSpPr/>
          <p:nvPr/>
        </p:nvSpPr>
        <p:spPr>
          <a:xfrm>
            <a:off x="277586" y="212270"/>
            <a:ext cx="2824843" cy="996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서브쿼리</a:t>
            </a:r>
            <a:r>
              <a:rPr lang="ko-KR" altLang="en-US" dirty="0"/>
              <a:t> 문제 </a:t>
            </a:r>
            <a:r>
              <a:rPr lang="en-US" altLang="ko-KR" dirty="0"/>
              <a:t>3 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 답 예시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4D048F-2E21-E246-BF45-E83A256BC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97" y="1208313"/>
            <a:ext cx="3682345" cy="52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9AAFB6-1BD7-F4AC-3CE6-7C04C512E4E9}"/>
              </a:ext>
            </a:extLst>
          </p:cNvPr>
          <p:cNvSpPr/>
          <p:nvPr/>
        </p:nvSpPr>
        <p:spPr>
          <a:xfrm>
            <a:off x="277586" y="212270"/>
            <a:ext cx="2824843" cy="996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서브쿼리</a:t>
            </a:r>
            <a:r>
              <a:rPr lang="ko-KR" altLang="en-US" dirty="0"/>
              <a:t> 문제 </a:t>
            </a:r>
            <a:r>
              <a:rPr lang="en-US" altLang="ko-KR" dirty="0"/>
              <a:t>4 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 답 예시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505F20-028C-9111-A86E-2AD60334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60" y="2184531"/>
            <a:ext cx="8371879" cy="24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2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9AAFB6-1BD7-F4AC-3CE6-7C04C512E4E9}"/>
              </a:ext>
            </a:extLst>
          </p:cNvPr>
          <p:cNvSpPr/>
          <p:nvPr/>
        </p:nvSpPr>
        <p:spPr>
          <a:xfrm>
            <a:off x="277586" y="212270"/>
            <a:ext cx="2824843" cy="996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 함수 문제 </a:t>
            </a:r>
            <a:r>
              <a:rPr lang="en-US" altLang="ko-KR" dirty="0"/>
              <a:t>1 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 답 예시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21EE30-696D-35A1-58D7-A66CE9A5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1647608"/>
            <a:ext cx="948822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5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9AAFB6-1BD7-F4AC-3CE6-7C04C512E4E9}"/>
              </a:ext>
            </a:extLst>
          </p:cNvPr>
          <p:cNvSpPr/>
          <p:nvPr/>
        </p:nvSpPr>
        <p:spPr>
          <a:xfrm>
            <a:off x="277586" y="212270"/>
            <a:ext cx="2824843" cy="996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 함수 문제 </a:t>
            </a:r>
            <a:r>
              <a:rPr lang="en-US" altLang="ko-KR" dirty="0"/>
              <a:t>2 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 답 예시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65BAF8-DD70-B617-E875-028B1D2BB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598" y="1801368"/>
            <a:ext cx="2154803" cy="41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9AAFB6-1BD7-F4AC-3CE6-7C04C512E4E9}"/>
              </a:ext>
            </a:extLst>
          </p:cNvPr>
          <p:cNvSpPr/>
          <p:nvPr/>
        </p:nvSpPr>
        <p:spPr>
          <a:xfrm>
            <a:off x="277586" y="212270"/>
            <a:ext cx="2824843" cy="996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 함수 문제 </a:t>
            </a:r>
            <a:r>
              <a:rPr lang="en-US" altLang="ko-KR" dirty="0"/>
              <a:t>3 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 답 예시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159CE9-779D-C55C-593C-84DF4BEE4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05" y="2245139"/>
            <a:ext cx="8267293" cy="236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3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9AAFB6-1BD7-F4AC-3CE6-7C04C512E4E9}"/>
              </a:ext>
            </a:extLst>
          </p:cNvPr>
          <p:cNvSpPr/>
          <p:nvPr/>
        </p:nvSpPr>
        <p:spPr>
          <a:xfrm>
            <a:off x="277586" y="212270"/>
            <a:ext cx="2824843" cy="996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 함수 문제 </a:t>
            </a:r>
            <a:r>
              <a:rPr lang="en-US" altLang="ko-KR" dirty="0"/>
              <a:t>4 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 답 예시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3AF75-896E-502A-3771-00188218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73" y="2513851"/>
            <a:ext cx="8058725" cy="269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8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 1</dc:creator>
  <cp:lastModifiedBy>pc 1</cp:lastModifiedBy>
  <cp:revision>2</cp:revision>
  <dcterms:created xsi:type="dcterms:W3CDTF">2022-04-29T07:22:04Z</dcterms:created>
  <dcterms:modified xsi:type="dcterms:W3CDTF">2022-04-29T07:32:28Z</dcterms:modified>
</cp:coreProperties>
</file>