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70" r:id="rId3"/>
    <p:sldId id="278" r:id="rId4"/>
    <p:sldId id="305" r:id="rId5"/>
    <p:sldId id="257" r:id="rId6"/>
    <p:sldId id="306" r:id="rId7"/>
    <p:sldId id="313" r:id="rId8"/>
    <p:sldId id="307" r:id="rId9"/>
    <p:sldId id="310" r:id="rId10"/>
    <p:sldId id="311" r:id="rId11"/>
    <p:sldId id="317" r:id="rId12"/>
    <p:sldId id="312" r:id="rId13"/>
    <p:sldId id="309" r:id="rId14"/>
    <p:sldId id="314" r:id="rId15"/>
    <p:sldId id="319" r:id="rId16"/>
    <p:sldId id="279" r:id="rId17"/>
    <p:sldId id="283" r:id="rId18"/>
    <p:sldId id="258" r:id="rId19"/>
    <p:sldId id="316" r:id="rId20"/>
    <p:sldId id="260" r:id="rId21"/>
    <p:sldId id="318" r:id="rId22"/>
  </p:sldIdLst>
  <p:sldSz cx="9144000" cy="5143500" type="screen16x9"/>
  <p:notesSz cx="6858000" cy="9144000"/>
  <p:embeddedFontLst>
    <p:embeddedFont>
      <p:font typeface="Rubik Glitch" panose="020B0604020202020204" charset="-79"/>
      <p:regular r:id="rId24"/>
    </p:embeddedFont>
    <p:embeddedFont>
      <p:font typeface="Fredoka One" panose="020B0604020202020204" charset="0"/>
      <p:regular r:id="rId25"/>
    </p:embeddedFont>
    <p:embeddedFont>
      <p:font typeface="Rubik" panose="020B0604020202020204" charset="-79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ubik Black" panose="020B0604020202020204" charset="-79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E4A2D11-6E0E-4814-86EB-D5081E7D7FD9}">
  <a:tblStyle styleId="{7E4A2D11-6E0E-4814-86EB-D5081E7D7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065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9" name="Google Shape;95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0" name="Google Shape;95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4589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9" name="Google Shape;9929;g13852c7ee04_0_2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0" name="Google Shape;9930;g13852c7ee04_0_2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6" name="Google Shape;10116;g13852c7ee04_0_3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7" name="Google Shape;10117;g13852c7ee04_0_3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44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3" name="Google Shape;9563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4" name="Google Shape;9564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1" name="Google Shape;9741;g13852c7ee04_0_2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2" name="Google Shape;9742;g13852c7ee04_0_2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" name="Google Shape;9922;g13852c7ee04_0_2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3" name="Google Shape;9923;g13852c7ee04_0_2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48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99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54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76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7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10" name="Google Shape;10;p2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467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9632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4670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4670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9632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4670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96324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4670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96324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4670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96324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632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04670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6324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96324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6324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04670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4670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04670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6324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04670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6324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7001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61785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0012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70012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61785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70012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61785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70012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61785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70012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61785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1785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70012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61785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61785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61785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70012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70012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70012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525900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525900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5900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4126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53412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534126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525900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534126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525900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534126" y="49194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3535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63535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2712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3535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3535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2712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535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2712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3535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2712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3535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2712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2712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35354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62712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62712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2712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35354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738816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73881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30589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738816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738816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30589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738816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0589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738816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730589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38816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89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30589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738816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730589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30589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30589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738816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738816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738816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79136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799588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9136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79136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99588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9136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79136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879136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799588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799588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799588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791361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799588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791361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799588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9" name="Google Shape;249;p2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250" name="Google Shape;250;p2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4" name="Google Shape;284;p2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30863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39090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30863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9090" y="44849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30863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39090" y="47743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00415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799593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00415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799593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00415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799593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00415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00415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799593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799593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00415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7995931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004158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004158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995931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799593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7995931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004158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004158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004158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995931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004158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7995931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004158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995931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004158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7465128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7473355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7473355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465128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7473355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65128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473355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65128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473355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7465128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7465128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473355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465128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465128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7465128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473355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826878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826139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826878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826139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826878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826139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826878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826878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826139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826139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26878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6139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26878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26878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826139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826139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826139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826878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826878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826878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826139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826878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826139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826878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826139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826878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5" name="Google Shape;575;p2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76" name="Google Shape;576;p2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6" name="Google Shape;626;p2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7" name="Google Shape;627;p2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2" name="Google Shape;9212;p30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213" name="Google Shape;9213;p30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4" name="Google Shape;9214;p30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5" name="Google Shape;9215;p30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6" name="Google Shape;9216;p30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7" name="Google Shape;9217;p30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8" name="Google Shape;9218;p30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9" name="Google Shape;9219;p30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0" name="Google Shape;9220;p30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1" name="Google Shape;9221;p30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2" name="Google Shape;9222;p30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3" name="Google Shape;9223;p30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4" name="Google Shape;9224;p30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5" name="Google Shape;9225;p30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6" name="Google Shape;9226;p30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7" name="Google Shape;9227;p30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8" name="Google Shape;9228;p30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9" name="Google Shape;9229;p30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0" name="Google Shape;9230;p30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1" name="Google Shape;9231;p30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2" name="Google Shape;9232;p30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3" name="Google Shape;9233;p30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4" name="Google Shape;9234;p30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5" name="Google Shape;9235;p30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6" name="Google Shape;9236;p30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7" name="Google Shape;9237;p30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8" name="Google Shape;9238;p30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9" name="Google Shape;9239;p30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0" name="Google Shape;9240;p30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1" name="Google Shape;9241;p30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2" name="Google Shape;9242;p30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3" name="Google Shape;9243;p30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4" name="Google Shape;9244;p30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5" name="Google Shape;9245;p30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6" name="Google Shape;9246;p30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7" name="Google Shape;9247;p30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8" name="Google Shape;9248;p30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9" name="Google Shape;9249;p30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0" name="Google Shape;9250;p30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1" name="Google Shape;9251;p30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2" name="Google Shape;9252;p30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3" name="Google Shape;9253;p30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4" name="Google Shape;9254;p30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5" name="Google Shape;9255;p30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6" name="Google Shape;9256;p30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7" name="Google Shape;9257;p30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8" name="Google Shape;9258;p30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9" name="Google Shape;9259;p30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0" name="Google Shape;9260;p30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1" name="Google Shape;9261;p30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2" name="Google Shape;9262;p30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263" name="Google Shape;9263;p30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9264" name="Google Shape;9264;p30"/>
            <p:cNvSpPr/>
            <p:nvPr/>
          </p:nvSpPr>
          <p:spPr>
            <a:xfrm>
              <a:off x="66597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5" name="Google Shape;9265;p30"/>
            <p:cNvSpPr/>
            <p:nvPr/>
          </p:nvSpPr>
          <p:spPr>
            <a:xfrm>
              <a:off x="66597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6" name="Google Shape;9266;p30"/>
            <p:cNvSpPr/>
            <p:nvPr/>
          </p:nvSpPr>
          <p:spPr>
            <a:xfrm>
              <a:off x="66597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7" name="Google Shape;9267;p30"/>
            <p:cNvSpPr/>
            <p:nvPr/>
          </p:nvSpPr>
          <p:spPr>
            <a:xfrm>
              <a:off x="65775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8" name="Google Shape;9268;p30"/>
            <p:cNvSpPr/>
            <p:nvPr/>
          </p:nvSpPr>
          <p:spPr>
            <a:xfrm>
              <a:off x="65775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9" name="Google Shape;9269;p30"/>
            <p:cNvSpPr/>
            <p:nvPr/>
          </p:nvSpPr>
          <p:spPr>
            <a:xfrm>
              <a:off x="66597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0" name="Google Shape;9270;p30"/>
            <p:cNvSpPr/>
            <p:nvPr/>
          </p:nvSpPr>
          <p:spPr>
            <a:xfrm>
              <a:off x="65775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1" name="Google Shape;9271;p30"/>
            <p:cNvSpPr/>
            <p:nvPr/>
          </p:nvSpPr>
          <p:spPr>
            <a:xfrm>
              <a:off x="66597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2" name="Google Shape;9272;p30"/>
            <p:cNvSpPr/>
            <p:nvPr/>
          </p:nvSpPr>
          <p:spPr>
            <a:xfrm>
              <a:off x="65775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3" name="Google Shape;9273;p30"/>
            <p:cNvSpPr/>
            <p:nvPr/>
          </p:nvSpPr>
          <p:spPr>
            <a:xfrm>
              <a:off x="657752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4" name="Google Shape;9274;p30"/>
            <p:cNvSpPr/>
            <p:nvPr/>
          </p:nvSpPr>
          <p:spPr>
            <a:xfrm>
              <a:off x="66597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5" name="Google Shape;9275;p30"/>
            <p:cNvSpPr/>
            <p:nvPr/>
          </p:nvSpPr>
          <p:spPr>
            <a:xfrm>
              <a:off x="66597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6" name="Google Shape;9276;p30"/>
            <p:cNvSpPr/>
            <p:nvPr/>
          </p:nvSpPr>
          <p:spPr>
            <a:xfrm>
              <a:off x="66597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7" name="Google Shape;9277;p30"/>
            <p:cNvSpPr/>
            <p:nvPr/>
          </p:nvSpPr>
          <p:spPr>
            <a:xfrm>
              <a:off x="657752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8" name="Google Shape;9278;p30"/>
            <p:cNvSpPr/>
            <p:nvPr/>
          </p:nvSpPr>
          <p:spPr>
            <a:xfrm>
              <a:off x="66597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9" name="Google Shape;9279;p30"/>
            <p:cNvSpPr/>
            <p:nvPr/>
          </p:nvSpPr>
          <p:spPr>
            <a:xfrm>
              <a:off x="66597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0" name="Google Shape;9280;p30"/>
            <p:cNvSpPr/>
            <p:nvPr/>
          </p:nvSpPr>
          <p:spPr>
            <a:xfrm>
              <a:off x="657752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1" name="Google Shape;9281;p30"/>
            <p:cNvSpPr/>
            <p:nvPr/>
          </p:nvSpPr>
          <p:spPr>
            <a:xfrm>
              <a:off x="66597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82" name="Google Shape;9282;p30"/>
            <p:cNvGrpSpPr/>
            <p:nvPr/>
          </p:nvGrpSpPr>
          <p:grpSpPr>
            <a:xfrm>
              <a:off x="8706192" y="206"/>
              <a:ext cx="53414" cy="5143474"/>
              <a:chOff x="8511811" y="206"/>
              <a:chExt cx="53414" cy="5143474"/>
            </a:xfrm>
          </p:grpSpPr>
          <p:sp>
            <p:nvSpPr>
              <p:cNvPr id="9283" name="Google Shape;9283;p30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4" name="Google Shape;9284;p30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5" name="Google Shape;9285;p30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6" name="Google Shape;9286;p30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7" name="Google Shape;9287;p30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8" name="Google Shape;9288;p30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9" name="Google Shape;9289;p30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0" name="Google Shape;9290;p30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1" name="Google Shape;9291;p30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2" name="Google Shape;9292;p30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3" name="Google Shape;9293;p30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4" name="Google Shape;9294;p30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5" name="Google Shape;9295;p30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6" name="Google Shape;9296;p30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7" name="Google Shape;9297;p30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8" name="Google Shape;9298;p30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9" name="Google Shape;9299;p30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0" name="Google Shape;9300;p30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1" name="Google Shape;9301;p30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2" name="Google Shape;9302;p30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3" name="Google Shape;9303;p30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4" name="Google Shape;9304;p30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5" name="Google Shape;9305;p30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6" name="Google Shape;9306;p30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7" name="Google Shape;9307;p30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8" name="Google Shape;9308;p30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9" name="Google Shape;9309;p30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0" name="Google Shape;9310;p30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1" name="Google Shape;9311;p30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2" name="Google Shape;9312;p30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3" name="Google Shape;9313;p30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4" name="Google Shape;9314;p30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5" name="Google Shape;9315;p30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6" name="Google Shape;9316;p30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7" name="Google Shape;9317;p30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18" name="Google Shape;9318;p30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319" name="Google Shape;9319;p30"/>
            <p:cNvGrpSpPr/>
            <p:nvPr/>
          </p:nvGrpSpPr>
          <p:grpSpPr>
            <a:xfrm>
              <a:off x="8979668" y="206"/>
              <a:ext cx="53414" cy="5143474"/>
              <a:chOff x="8712171" y="206"/>
              <a:chExt cx="53414" cy="5143474"/>
            </a:xfrm>
          </p:grpSpPr>
          <p:sp>
            <p:nvSpPr>
              <p:cNvPr id="9320" name="Google Shape;9320;p30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1" name="Google Shape;9321;p30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2" name="Google Shape;9322;p30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3" name="Google Shape;9323;p30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4" name="Google Shape;9324;p30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5" name="Google Shape;9325;p30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6" name="Google Shape;9326;p30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7" name="Google Shape;9327;p30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8" name="Google Shape;9328;p30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9" name="Google Shape;9329;p30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0" name="Google Shape;9330;p30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1" name="Google Shape;9331;p30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2" name="Google Shape;9332;p30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3" name="Google Shape;9333;p30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4" name="Google Shape;9334;p30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5" name="Google Shape;9335;p30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6" name="Google Shape;9336;p30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7" name="Google Shape;9337;p30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8" name="Google Shape;9338;p30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9" name="Google Shape;9339;p30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0" name="Google Shape;9340;p30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1" name="Google Shape;9341;p30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2" name="Google Shape;9342;p30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3" name="Google Shape;9343;p30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4" name="Google Shape;9344;p30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5" name="Google Shape;9345;p30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6" name="Google Shape;9346;p30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7" name="Google Shape;9347;p30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8" name="Google Shape;9348;p30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9" name="Google Shape;9349;p30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0" name="Google Shape;9350;p30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1" name="Google Shape;9351;p30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2" name="Google Shape;9352;p30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3" name="Google Shape;9353;p30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4" name="Google Shape;9354;p30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5" name="Google Shape;9355;p30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356" name="Google Shape;9356;p30"/>
            <p:cNvGrpSpPr/>
            <p:nvPr/>
          </p:nvGrpSpPr>
          <p:grpSpPr>
            <a:xfrm>
              <a:off x="110918" y="206"/>
              <a:ext cx="53295" cy="4852321"/>
              <a:chOff x="62135" y="206"/>
              <a:chExt cx="53295" cy="4852321"/>
            </a:xfrm>
          </p:grpSpPr>
          <p:sp>
            <p:nvSpPr>
              <p:cNvPr id="9357" name="Google Shape;9357;p30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8" name="Google Shape;9358;p30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9" name="Google Shape;9359;p30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0" name="Google Shape;9360;p30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1" name="Google Shape;9361;p30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2" name="Google Shape;9362;p30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3" name="Google Shape;9363;p30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4" name="Google Shape;9364;p30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5" name="Google Shape;9365;p30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6" name="Google Shape;9366;p30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7" name="Google Shape;9367;p30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8" name="Google Shape;9368;p30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9" name="Google Shape;9369;p30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0" name="Google Shape;9370;p30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1" name="Google Shape;9371;p30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2" name="Google Shape;9372;p30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3" name="Google Shape;9373;p30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4" name="Google Shape;9374;p30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5" name="Google Shape;9375;p30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6" name="Google Shape;9376;p30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7" name="Google Shape;9377;p30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8" name="Google Shape;9378;p30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9" name="Google Shape;9379;p30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0" name="Google Shape;9380;p30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1" name="Google Shape;9381;p30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2" name="Google Shape;9382;p30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3" name="Google Shape;9383;p30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4" name="Google Shape;9384;p30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5" name="Google Shape;9385;p30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6" name="Google Shape;9386;p30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7" name="Google Shape;9387;p30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8" name="Google Shape;9388;p30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9" name="Google Shape;9389;p30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0" name="Google Shape;9390;p30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391" name="Google Shape;9391;p30"/>
            <p:cNvGrpSpPr/>
            <p:nvPr/>
          </p:nvGrpSpPr>
          <p:grpSpPr>
            <a:xfrm>
              <a:off x="384275" y="206"/>
              <a:ext cx="53414" cy="4852321"/>
              <a:chOff x="418506" y="206"/>
              <a:chExt cx="53414" cy="4852321"/>
            </a:xfrm>
          </p:grpSpPr>
          <p:sp>
            <p:nvSpPr>
              <p:cNvPr id="9392" name="Google Shape;9392;p30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3" name="Google Shape;9393;p30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4" name="Google Shape;9394;p30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5" name="Google Shape;9395;p30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6" name="Google Shape;9396;p30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7" name="Google Shape;9397;p30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8" name="Google Shape;9398;p30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9" name="Google Shape;9399;p30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0" name="Google Shape;9400;p30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1" name="Google Shape;9401;p30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2" name="Google Shape;9402;p30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3" name="Google Shape;9403;p30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4" name="Google Shape;9404;p30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5" name="Google Shape;9405;p30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6" name="Google Shape;9406;p30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7" name="Google Shape;9407;p30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8" name="Google Shape;9408;p30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9" name="Google Shape;9409;p30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0" name="Google Shape;9410;p30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1" name="Google Shape;9411;p30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2" name="Google Shape;9412;p30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3" name="Google Shape;9413;p30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4" name="Google Shape;9414;p30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5" name="Google Shape;9415;p30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6" name="Google Shape;9416;p30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7" name="Google Shape;9417;p30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8" name="Google Shape;9418;p30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9" name="Google Shape;9419;p30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0" name="Google Shape;9420;p30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1" name="Google Shape;9421;p30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2" name="Google Shape;9422;p30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3" name="Google Shape;9423;p30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4" name="Google Shape;9424;p30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5" name="Google Shape;9425;p30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426" name="Google Shape;9426;p30"/>
            <p:cNvSpPr/>
            <p:nvPr/>
          </p:nvSpPr>
          <p:spPr>
            <a:xfrm>
              <a:off x="939336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7" name="Google Shape;9427;p30"/>
            <p:cNvSpPr/>
            <p:nvPr/>
          </p:nvSpPr>
          <p:spPr>
            <a:xfrm>
              <a:off x="939336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8" name="Google Shape;9428;p30"/>
            <p:cNvSpPr/>
            <p:nvPr/>
          </p:nvSpPr>
          <p:spPr>
            <a:xfrm>
              <a:off x="939336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9" name="Google Shape;9429;p30"/>
            <p:cNvSpPr/>
            <p:nvPr/>
          </p:nvSpPr>
          <p:spPr>
            <a:xfrm>
              <a:off x="939336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0" name="Google Shape;9430;p30"/>
            <p:cNvSpPr/>
            <p:nvPr/>
          </p:nvSpPr>
          <p:spPr>
            <a:xfrm>
              <a:off x="9311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1" name="Google Shape;9431;p30"/>
            <p:cNvSpPr/>
            <p:nvPr/>
          </p:nvSpPr>
          <p:spPr>
            <a:xfrm>
              <a:off x="9311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2" name="Google Shape;9432;p30"/>
            <p:cNvSpPr/>
            <p:nvPr/>
          </p:nvSpPr>
          <p:spPr>
            <a:xfrm>
              <a:off x="939336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3" name="Google Shape;9433;p30"/>
            <p:cNvSpPr/>
            <p:nvPr/>
          </p:nvSpPr>
          <p:spPr>
            <a:xfrm>
              <a:off x="9311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4" name="Google Shape;9434;p30"/>
            <p:cNvSpPr/>
            <p:nvPr/>
          </p:nvSpPr>
          <p:spPr>
            <a:xfrm>
              <a:off x="816841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5" name="Google Shape;9435;p30"/>
            <p:cNvSpPr/>
            <p:nvPr/>
          </p:nvSpPr>
          <p:spPr>
            <a:xfrm>
              <a:off x="816841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6" name="Google Shape;9436;p30"/>
            <p:cNvSpPr/>
            <p:nvPr/>
          </p:nvSpPr>
          <p:spPr>
            <a:xfrm>
              <a:off x="816841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7" name="Google Shape;9437;p30"/>
            <p:cNvSpPr/>
            <p:nvPr/>
          </p:nvSpPr>
          <p:spPr>
            <a:xfrm>
              <a:off x="816841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8" name="Google Shape;9438;p30"/>
            <p:cNvSpPr/>
            <p:nvPr/>
          </p:nvSpPr>
          <p:spPr>
            <a:xfrm>
              <a:off x="81601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9" name="Google Shape;9439;p30"/>
            <p:cNvSpPr/>
            <p:nvPr/>
          </p:nvSpPr>
          <p:spPr>
            <a:xfrm>
              <a:off x="81601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0" name="Google Shape;9440;p30"/>
            <p:cNvSpPr/>
            <p:nvPr/>
          </p:nvSpPr>
          <p:spPr>
            <a:xfrm>
              <a:off x="816841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1" name="Google Shape;9441;p30"/>
            <p:cNvSpPr/>
            <p:nvPr/>
          </p:nvSpPr>
          <p:spPr>
            <a:xfrm>
              <a:off x="81601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2" name="Google Shape;9442;p30"/>
            <p:cNvSpPr/>
            <p:nvPr/>
          </p:nvSpPr>
          <p:spPr>
            <a:xfrm>
              <a:off x="844106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3" name="Google Shape;9443;p30"/>
            <p:cNvSpPr/>
            <p:nvPr/>
          </p:nvSpPr>
          <p:spPr>
            <a:xfrm>
              <a:off x="844106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4" name="Google Shape;9444;p30"/>
            <p:cNvSpPr/>
            <p:nvPr/>
          </p:nvSpPr>
          <p:spPr>
            <a:xfrm>
              <a:off x="844106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5" name="Google Shape;9445;p30"/>
            <p:cNvSpPr/>
            <p:nvPr/>
          </p:nvSpPr>
          <p:spPr>
            <a:xfrm>
              <a:off x="844106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6" name="Google Shape;9446;p30"/>
            <p:cNvSpPr/>
            <p:nvPr/>
          </p:nvSpPr>
          <p:spPr>
            <a:xfrm>
              <a:off x="843366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7" name="Google Shape;9447;p30"/>
            <p:cNvSpPr/>
            <p:nvPr/>
          </p:nvSpPr>
          <p:spPr>
            <a:xfrm>
              <a:off x="843366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8" name="Google Shape;9448;p30"/>
            <p:cNvSpPr/>
            <p:nvPr/>
          </p:nvSpPr>
          <p:spPr>
            <a:xfrm>
              <a:off x="844106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9" name="Google Shape;9449;p30"/>
            <p:cNvSpPr/>
            <p:nvPr/>
          </p:nvSpPr>
          <p:spPr>
            <a:xfrm>
              <a:off x="843366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0" name="Google Shape;9450;p30"/>
            <p:cNvSpPr/>
            <p:nvPr/>
          </p:nvSpPr>
          <p:spPr>
            <a:xfrm>
              <a:off x="8441061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1" name="Google Shape;9451;p30"/>
            <p:cNvSpPr/>
            <p:nvPr/>
          </p:nvSpPr>
          <p:spPr>
            <a:xfrm>
              <a:off x="8433669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2" name="Google Shape;9452;p30"/>
            <p:cNvSpPr/>
            <p:nvPr/>
          </p:nvSpPr>
          <p:spPr>
            <a:xfrm>
              <a:off x="8441061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3" name="Google Shape;9453;p30"/>
            <p:cNvSpPr/>
            <p:nvPr/>
          </p:nvSpPr>
          <p:spPr>
            <a:xfrm>
              <a:off x="8433669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4" name="Google Shape;9454;p30"/>
            <p:cNvSpPr/>
            <p:nvPr/>
          </p:nvSpPr>
          <p:spPr>
            <a:xfrm>
              <a:off x="8441061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5" name="Google Shape;9455;p30"/>
            <p:cNvSpPr/>
            <p:nvPr/>
          </p:nvSpPr>
          <p:spPr>
            <a:xfrm>
              <a:off x="8433669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6" name="Google Shape;9456;p30"/>
            <p:cNvSpPr/>
            <p:nvPr/>
          </p:nvSpPr>
          <p:spPr>
            <a:xfrm>
              <a:off x="8441061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7" name="Google Shape;9457;p30"/>
            <p:cNvSpPr/>
            <p:nvPr/>
          </p:nvSpPr>
          <p:spPr>
            <a:xfrm>
              <a:off x="8441061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8" name="Google Shape;9458;p30"/>
            <p:cNvSpPr/>
            <p:nvPr/>
          </p:nvSpPr>
          <p:spPr>
            <a:xfrm>
              <a:off x="8433669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9" name="Google Shape;9459;p30"/>
            <p:cNvSpPr/>
            <p:nvPr/>
          </p:nvSpPr>
          <p:spPr>
            <a:xfrm>
              <a:off x="8433669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rgbClr val="D4F9FE"/>
            </a:gs>
            <a:gs pos="100000">
              <a:srgbClr val="59E2F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" name="Google Shape;9461;p3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462" name="Google Shape;9462;p3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3" name="Google Shape;9463;p3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4" name="Google Shape;9464;p3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5" name="Google Shape;9465;p3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6" name="Google Shape;9466;p3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7" name="Google Shape;9467;p3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8" name="Google Shape;9468;p3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9" name="Google Shape;9469;p3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0" name="Google Shape;9470;p3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1" name="Google Shape;9471;p3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2" name="Google Shape;9472;p3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3" name="Google Shape;9473;p3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4" name="Google Shape;9474;p3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5" name="Google Shape;9475;p3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6" name="Google Shape;9476;p3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7" name="Google Shape;9477;p3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8" name="Google Shape;9478;p3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9" name="Google Shape;9479;p3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0" name="Google Shape;9480;p3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1" name="Google Shape;9481;p3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2" name="Google Shape;9482;p3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3" name="Google Shape;9483;p3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4" name="Google Shape;9484;p3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5" name="Google Shape;9485;p3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6" name="Google Shape;9486;p3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7" name="Google Shape;9487;p3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8" name="Google Shape;9488;p3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9" name="Google Shape;9489;p3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0" name="Google Shape;9490;p3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1" name="Google Shape;9491;p3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2" name="Google Shape;9492;p3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3" name="Google Shape;9493;p3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4" name="Google Shape;9494;p3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5" name="Google Shape;9495;p3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6" name="Google Shape;9496;p3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7" name="Google Shape;9497;p3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8" name="Google Shape;9498;p3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9" name="Google Shape;9499;p3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0" name="Google Shape;9500;p3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1" name="Google Shape;9501;p3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2" name="Google Shape;9502;p3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3" name="Google Shape;9503;p3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4" name="Google Shape;9504;p3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5" name="Google Shape;9505;p3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6" name="Google Shape;9506;p3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7" name="Google Shape;9507;p3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8" name="Google Shape;9508;p3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9" name="Google Shape;9509;p3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0" name="Google Shape;9510;p3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1" name="Google Shape;9511;p3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6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1507" name="Google Shape;1507;p6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7" name="Google Shape;155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558" name="Google Shape;1558;p6"/>
          <p:cNvGrpSpPr/>
          <p:nvPr/>
        </p:nvGrpSpPr>
        <p:grpSpPr>
          <a:xfrm>
            <a:off x="145881" y="206"/>
            <a:ext cx="8852237" cy="5143474"/>
            <a:chOff x="145881" y="206"/>
            <a:chExt cx="8852237" cy="5143474"/>
          </a:xfrm>
        </p:grpSpPr>
        <p:grpSp>
          <p:nvGrpSpPr>
            <p:cNvPr id="1559" name="Google Shape;1559;p6"/>
            <p:cNvGrpSpPr/>
            <p:nvPr/>
          </p:nvGrpSpPr>
          <p:grpSpPr>
            <a:xfrm>
              <a:off x="145881" y="206"/>
              <a:ext cx="600248" cy="4852321"/>
              <a:chOff x="384275" y="206"/>
              <a:chExt cx="600248" cy="4852321"/>
            </a:xfrm>
          </p:grpSpPr>
          <p:sp>
            <p:nvSpPr>
              <p:cNvPr id="1560" name="Google Shape;1560;p6"/>
              <p:cNvSpPr/>
              <p:nvPr/>
            </p:nvSpPr>
            <p:spPr>
              <a:xfrm>
                <a:off x="665978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665978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665978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657752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657752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665978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657752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665978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657752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657752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665978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1" name="Google Shape;1571;p6"/>
              <p:cNvSpPr/>
              <p:nvPr/>
            </p:nvSpPr>
            <p:spPr>
              <a:xfrm>
                <a:off x="665978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2" name="Google Shape;1572;p6"/>
              <p:cNvSpPr/>
              <p:nvPr/>
            </p:nvSpPr>
            <p:spPr>
              <a:xfrm>
                <a:off x="665978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657752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665978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665978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657752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665978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78" name="Google Shape;1578;p6"/>
              <p:cNvGrpSpPr/>
              <p:nvPr/>
            </p:nvGrpSpPr>
            <p:grpSpPr>
              <a:xfrm>
                <a:off x="384275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1579" name="Google Shape;1579;p6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0" name="Google Shape;1580;p6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1" name="Google Shape;1581;p6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2" name="Google Shape;1582;p6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3" name="Google Shape;1583;p6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4" name="Google Shape;1584;p6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5" name="Google Shape;1585;p6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6" name="Google Shape;1586;p6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7" name="Google Shape;1587;p6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8" name="Google Shape;1588;p6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89" name="Google Shape;1589;p6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0" name="Google Shape;1590;p6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1" name="Google Shape;1591;p6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2" name="Google Shape;1592;p6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3" name="Google Shape;1593;p6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4" name="Google Shape;1594;p6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5" name="Google Shape;1595;p6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6" name="Google Shape;1596;p6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7" name="Google Shape;1597;p6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8" name="Google Shape;1598;p6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9" name="Google Shape;1599;p6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0" name="Google Shape;1600;p6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1" name="Google Shape;1601;p6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2" name="Google Shape;1602;p6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3" name="Google Shape;1603;p6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4" name="Google Shape;1604;p6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5" name="Google Shape;1605;p6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6" name="Google Shape;1606;p6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7" name="Google Shape;1607;p6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8" name="Google Shape;1608;p6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9" name="Google Shape;1609;p6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10" name="Google Shape;1610;p6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11" name="Google Shape;1611;p6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12" name="Google Shape;1612;p6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613" name="Google Shape;1613;p6"/>
              <p:cNvSpPr/>
              <p:nvPr/>
            </p:nvSpPr>
            <p:spPr>
              <a:xfrm>
                <a:off x="939336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6"/>
              <p:cNvSpPr/>
              <p:nvPr/>
            </p:nvSpPr>
            <p:spPr>
              <a:xfrm>
                <a:off x="939336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5" name="Google Shape;1615;p6"/>
              <p:cNvSpPr/>
              <p:nvPr/>
            </p:nvSpPr>
            <p:spPr>
              <a:xfrm>
                <a:off x="939336" y="288618"/>
                <a:ext cx="26826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64" extrusionOk="0">
                    <a:moveTo>
                      <a:pt x="147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6" name="Google Shape;1616;p6"/>
              <p:cNvSpPr/>
              <p:nvPr/>
            </p:nvSpPr>
            <p:spPr>
              <a:xfrm>
                <a:off x="939336" y="4337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7" name="Google Shape;1617;p6"/>
              <p:cNvSpPr/>
              <p:nvPr/>
            </p:nvSpPr>
            <p:spPr>
              <a:xfrm>
                <a:off x="931109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7"/>
                      <a:pt x="93" y="347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1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6"/>
              <p:cNvSpPr/>
              <p:nvPr/>
            </p:nvSpPr>
            <p:spPr>
              <a:xfrm>
                <a:off x="931109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6"/>
              <p:cNvSpPr/>
              <p:nvPr/>
            </p:nvSpPr>
            <p:spPr>
              <a:xfrm>
                <a:off x="939336" y="86830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6"/>
              <p:cNvSpPr/>
              <p:nvPr/>
            </p:nvSpPr>
            <p:spPr>
              <a:xfrm>
                <a:off x="931109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7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21" name="Google Shape;1621;p6"/>
            <p:cNvGrpSpPr/>
            <p:nvPr/>
          </p:nvGrpSpPr>
          <p:grpSpPr>
            <a:xfrm>
              <a:off x="8398705" y="206"/>
              <a:ext cx="599413" cy="5143474"/>
              <a:chOff x="8322446" y="206"/>
              <a:chExt cx="599413" cy="5143474"/>
            </a:xfrm>
          </p:grpSpPr>
          <p:sp>
            <p:nvSpPr>
              <p:cNvPr id="1622" name="Google Shape;1622;p6"/>
              <p:cNvSpPr/>
              <p:nvPr/>
            </p:nvSpPr>
            <p:spPr>
              <a:xfrm>
                <a:off x="8330672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6"/>
              <p:cNvSpPr/>
              <p:nvPr/>
            </p:nvSpPr>
            <p:spPr>
              <a:xfrm>
                <a:off x="8603314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624" name="Google Shape;1624;p6"/>
              <p:cNvGrpSpPr/>
              <p:nvPr/>
            </p:nvGrpSpPr>
            <p:grpSpPr>
              <a:xfrm>
                <a:off x="8322446" y="206"/>
                <a:ext cx="599413" cy="5143474"/>
                <a:chOff x="8160192" y="206"/>
                <a:chExt cx="599413" cy="5143474"/>
              </a:xfrm>
            </p:grpSpPr>
            <p:grpSp>
              <p:nvGrpSpPr>
                <p:cNvPr id="1625" name="Google Shape;1625;p6"/>
                <p:cNvGrpSpPr/>
                <p:nvPr/>
              </p:nvGrpSpPr>
              <p:grpSpPr>
                <a:xfrm>
                  <a:off x="8706192" y="206"/>
                  <a:ext cx="53414" cy="5143474"/>
                  <a:chOff x="8511811" y="206"/>
                  <a:chExt cx="53414" cy="5143474"/>
                </a:xfrm>
              </p:grpSpPr>
              <p:sp>
                <p:nvSpPr>
                  <p:cNvPr id="1626" name="Google Shape;1626;p6"/>
                  <p:cNvSpPr/>
                  <p:nvPr/>
                </p:nvSpPr>
                <p:spPr>
                  <a:xfrm>
                    <a:off x="8520038" y="206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27" name="Google Shape;1627;p6"/>
                  <p:cNvSpPr/>
                  <p:nvPr/>
                </p:nvSpPr>
                <p:spPr>
                  <a:xfrm>
                    <a:off x="8520038" y="14435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28" name="Google Shape;1628;p6"/>
                  <p:cNvSpPr/>
                  <p:nvPr/>
                </p:nvSpPr>
                <p:spPr>
                  <a:xfrm>
                    <a:off x="8520038" y="28957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29" name="Google Shape;1629;p6"/>
                  <p:cNvSpPr/>
                  <p:nvPr/>
                </p:nvSpPr>
                <p:spPr>
                  <a:xfrm>
                    <a:off x="8511811" y="432883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1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0" name="Google Shape;1630;p6"/>
                  <p:cNvSpPr/>
                  <p:nvPr/>
                </p:nvSpPr>
                <p:spPr>
                  <a:xfrm>
                    <a:off x="8511811" y="57702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1" name="Google Shape;1631;p6"/>
                  <p:cNvSpPr/>
                  <p:nvPr/>
                </p:nvSpPr>
                <p:spPr>
                  <a:xfrm>
                    <a:off x="8520038" y="72308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2" name="Google Shape;1632;p6"/>
                  <p:cNvSpPr/>
                  <p:nvPr/>
                </p:nvSpPr>
                <p:spPr>
                  <a:xfrm>
                    <a:off x="8511811" y="86639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3" name="Google Shape;1633;p6"/>
                  <p:cNvSpPr/>
                  <p:nvPr/>
                </p:nvSpPr>
                <p:spPr>
                  <a:xfrm>
                    <a:off x="8520038" y="101244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4" name="Google Shape;1634;p6"/>
                  <p:cNvSpPr/>
                  <p:nvPr/>
                </p:nvSpPr>
                <p:spPr>
                  <a:xfrm>
                    <a:off x="8511811" y="115575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63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5" name="Google Shape;1635;p6"/>
                  <p:cNvSpPr/>
                  <p:nvPr/>
                </p:nvSpPr>
                <p:spPr>
                  <a:xfrm>
                    <a:off x="8511811" y="130097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6" name="Google Shape;1636;p6"/>
                  <p:cNvSpPr/>
                  <p:nvPr/>
                </p:nvSpPr>
                <p:spPr>
                  <a:xfrm>
                    <a:off x="8520038" y="144703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7" name="Google Shape;1637;p6"/>
                  <p:cNvSpPr/>
                  <p:nvPr/>
                </p:nvSpPr>
                <p:spPr>
                  <a:xfrm>
                    <a:off x="8520038" y="159117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8" name="Google Shape;1638;p6"/>
                  <p:cNvSpPr/>
                  <p:nvPr/>
                </p:nvSpPr>
                <p:spPr>
                  <a:xfrm>
                    <a:off x="8520038" y="1736397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39" name="Google Shape;1639;p6"/>
                  <p:cNvSpPr/>
                  <p:nvPr/>
                </p:nvSpPr>
                <p:spPr>
                  <a:xfrm>
                    <a:off x="8511811" y="187970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0" name="Google Shape;1640;p6"/>
                  <p:cNvSpPr/>
                  <p:nvPr/>
                </p:nvSpPr>
                <p:spPr>
                  <a:xfrm>
                    <a:off x="8520038" y="202576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1" name="Google Shape;1641;p6"/>
                  <p:cNvSpPr/>
                  <p:nvPr/>
                </p:nvSpPr>
                <p:spPr>
                  <a:xfrm>
                    <a:off x="8520038" y="217002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2" name="Google Shape;1642;p6"/>
                  <p:cNvSpPr/>
                  <p:nvPr/>
                </p:nvSpPr>
                <p:spPr>
                  <a:xfrm>
                    <a:off x="8511811" y="231322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3" name="Google Shape;1643;p6"/>
                  <p:cNvSpPr/>
                  <p:nvPr/>
                </p:nvSpPr>
                <p:spPr>
                  <a:xfrm>
                    <a:off x="8520038" y="245939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4" name="Google Shape;1644;p6"/>
                  <p:cNvSpPr/>
                  <p:nvPr/>
                </p:nvSpPr>
                <p:spPr>
                  <a:xfrm>
                    <a:off x="8511811" y="260270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5" name="Google Shape;1645;p6"/>
                  <p:cNvSpPr/>
                  <p:nvPr/>
                </p:nvSpPr>
                <p:spPr>
                  <a:xfrm>
                    <a:off x="8520038" y="274875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6" name="Google Shape;1646;p6"/>
                  <p:cNvSpPr/>
                  <p:nvPr/>
                </p:nvSpPr>
                <p:spPr>
                  <a:xfrm>
                    <a:off x="8511811" y="289206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7" name="Google Shape;1647;p6"/>
                  <p:cNvSpPr/>
                  <p:nvPr/>
                </p:nvSpPr>
                <p:spPr>
                  <a:xfrm>
                    <a:off x="8520038" y="303812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8" name="Google Shape;1648;p6"/>
                  <p:cNvSpPr/>
                  <p:nvPr/>
                </p:nvSpPr>
                <p:spPr>
                  <a:xfrm>
                    <a:off x="8511811" y="31814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49" name="Google Shape;1649;p6"/>
                  <p:cNvSpPr/>
                  <p:nvPr/>
                </p:nvSpPr>
                <p:spPr>
                  <a:xfrm>
                    <a:off x="8511811" y="33265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0" name="Google Shape;1650;p6"/>
                  <p:cNvSpPr/>
                  <p:nvPr/>
                </p:nvSpPr>
                <p:spPr>
                  <a:xfrm>
                    <a:off x="8520038" y="347258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1" name="Google Shape;1651;p6"/>
                  <p:cNvSpPr/>
                  <p:nvPr/>
                </p:nvSpPr>
                <p:spPr>
                  <a:xfrm>
                    <a:off x="8511811" y="361590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2" name="Google Shape;1652;p6"/>
                  <p:cNvSpPr/>
                  <p:nvPr/>
                </p:nvSpPr>
                <p:spPr>
                  <a:xfrm>
                    <a:off x="8511811" y="37601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3" name="Google Shape;1653;p6"/>
                  <p:cNvSpPr/>
                  <p:nvPr/>
                </p:nvSpPr>
                <p:spPr>
                  <a:xfrm>
                    <a:off x="8511811" y="39052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4" name="Google Shape;1654;p6"/>
                  <p:cNvSpPr/>
                  <p:nvPr/>
                </p:nvSpPr>
                <p:spPr>
                  <a:xfrm>
                    <a:off x="8520038" y="405131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5" name="Google Shape;1655;p6"/>
                  <p:cNvSpPr/>
                  <p:nvPr/>
                </p:nvSpPr>
                <p:spPr>
                  <a:xfrm>
                    <a:off x="8520038" y="41955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7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6" name="Google Shape;1656;p6"/>
                  <p:cNvSpPr/>
                  <p:nvPr/>
                </p:nvSpPr>
                <p:spPr>
                  <a:xfrm>
                    <a:off x="8520038" y="43406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7" name="Google Shape;1657;p6"/>
                  <p:cNvSpPr/>
                  <p:nvPr/>
                </p:nvSpPr>
                <p:spPr>
                  <a:xfrm>
                    <a:off x="8511811" y="448399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8" name="Google Shape;1658;p6"/>
                  <p:cNvSpPr/>
                  <p:nvPr/>
                </p:nvSpPr>
                <p:spPr>
                  <a:xfrm>
                    <a:off x="8520038" y="4630049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59" name="Google Shape;1659;p6"/>
                  <p:cNvSpPr/>
                  <p:nvPr/>
                </p:nvSpPr>
                <p:spPr>
                  <a:xfrm>
                    <a:off x="8511811" y="477336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60" name="Google Shape;1660;p6"/>
                  <p:cNvSpPr/>
                  <p:nvPr/>
                </p:nvSpPr>
                <p:spPr>
                  <a:xfrm>
                    <a:off x="8520038" y="491941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661" name="Google Shape;1661;p6"/>
                  <p:cNvSpPr/>
                  <p:nvPr/>
                </p:nvSpPr>
                <p:spPr>
                  <a:xfrm>
                    <a:off x="8511811" y="506272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1662" name="Google Shape;1662;p6"/>
                <p:cNvSpPr/>
                <p:nvPr/>
              </p:nvSpPr>
              <p:spPr>
                <a:xfrm>
                  <a:off x="8168419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3" name="Google Shape;1663;p6"/>
                <p:cNvSpPr/>
                <p:nvPr/>
              </p:nvSpPr>
              <p:spPr>
                <a:xfrm>
                  <a:off x="8168419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39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6" y="663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4" name="Google Shape;1664;p6"/>
                <p:cNvSpPr/>
                <p:nvPr/>
              </p:nvSpPr>
              <p:spPr>
                <a:xfrm>
                  <a:off x="8168419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5" name="Google Shape;1665;p6"/>
                <p:cNvSpPr/>
                <p:nvPr/>
              </p:nvSpPr>
              <p:spPr>
                <a:xfrm>
                  <a:off x="8160192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6" name="Google Shape;1666;p6"/>
                <p:cNvSpPr/>
                <p:nvPr/>
              </p:nvSpPr>
              <p:spPr>
                <a:xfrm>
                  <a:off x="8160192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7" name="Google Shape;1667;p6"/>
                <p:cNvSpPr/>
                <p:nvPr/>
              </p:nvSpPr>
              <p:spPr>
                <a:xfrm>
                  <a:off x="8168419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8" name="Google Shape;1668;p6"/>
                <p:cNvSpPr/>
                <p:nvPr/>
              </p:nvSpPr>
              <p:spPr>
                <a:xfrm>
                  <a:off x="8160192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69" name="Google Shape;1669;p6"/>
                <p:cNvSpPr/>
                <p:nvPr/>
              </p:nvSpPr>
              <p:spPr>
                <a:xfrm>
                  <a:off x="8441061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0" name="Google Shape;1670;p6"/>
                <p:cNvSpPr/>
                <p:nvPr/>
              </p:nvSpPr>
              <p:spPr>
                <a:xfrm>
                  <a:off x="8441061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1" name="Google Shape;1671;p6"/>
                <p:cNvSpPr/>
                <p:nvPr/>
              </p:nvSpPr>
              <p:spPr>
                <a:xfrm>
                  <a:off x="8441061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2" name="Google Shape;1672;p6"/>
                <p:cNvSpPr/>
                <p:nvPr/>
              </p:nvSpPr>
              <p:spPr>
                <a:xfrm>
                  <a:off x="843366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3" name="Google Shape;1673;p6"/>
                <p:cNvSpPr/>
                <p:nvPr/>
              </p:nvSpPr>
              <p:spPr>
                <a:xfrm>
                  <a:off x="843366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4" name="Google Shape;1674;p6"/>
                <p:cNvSpPr/>
                <p:nvPr/>
              </p:nvSpPr>
              <p:spPr>
                <a:xfrm>
                  <a:off x="8441061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5" name="Google Shape;1675;p6"/>
                <p:cNvSpPr/>
                <p:nvPr/>
              </p:nvSpPr>
              <p:spPr>
                <a:xfrm>
                  <a:off x="843366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6" name="Google Shape;1676;p6"/>
                <p:cNvSpPr/>
                <p:nvPr/>
              </p:nvSpPr>
              <p:spPr>
                <a:xfrm>
                  <a:off x="8441061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7" name="Google Shape;1677;p6"/>
                <p:cNvSpPr/>
                <p:nvPr/>
              </p:nvSpPr>
              <p:spPr>
                <a:xfrm>
                  <a:off x="843366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8" name="Google Shape;1678;p6"/>
                <p:cNvSpPr/>
                <p:nvPr/>
              </p:nvSpPr>
              <p:spPr>
                <a:xfrm>
                  <a:off x="8441061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79" name="Google Shape;1679;p6"/>
                <p:cNvSpPr/>
                <p:nvPr/>
              </p:nvSpPr>
              <p:spPr>
                <a:xfrm>
                  <a:off x="843366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0" name="Google Shape;1680;p6"/>
                <p:cNvSpPr/>
                <p:nvPr/>
              </p:nvSpPr>
              <p:spPr>
                <a:xfrm>
                  <a:off x="8441061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1" name="Google Shape;1681;p6"/>
                <p:cNvSpPr/>
                <p:nvPr/>
              </p:nvSpPr>
              <p:spPr>
                <a:xfrm>
                  <a:off x="843366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2" name="Google Shape;1682;p6"/>
                <p:cNvSpPr/>
                <p:nvPr/>
              </p:nvSpPr>
              <p:spPr>
                <a:xfrm>
                  <a:off x="8441061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3" name="Google Shape;1683;p6"/>
                <p:cNvSpPr/>
                <p:nvPr/>
              </p:nvSpPr>
              <p:spPr>
                <a:xfrm>
                  <a:off x="8441061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4" name="Google Shape;1684;p6"/>
                <p:cNvSpPr/>
                <p:nvPr/>
              </p:nvSpPr>
              <p:spPr>
                <a:xfrm>
                  <a:off x="843366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85" name="Google Shape;1685;p6"/>
                <p:cNvSpPr/>
                <p:nvPr/>
              </p:nvSpPr>
              <p:spPr>
                <a:xfrm>
                  <a:off x="843366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4" name="Google Shape;3054;p1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3055" name="Google Shape;3055;p1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6" name="Google Shape;3056;p1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7" name="Google Shape;3057;p1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8" name="Google Shape;3058;p1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9" name="Google Shape;3059;p1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0" name="Google Shape;3060;p1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1" name="Google Shape;3061;p1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2" name="Google Shape;3062;p1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3" name="Google Shape;3063;p1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4" name="Google Shape;3064;p1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5" name="Google Shape;3065;p1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6" name="Google Shape;3066;p1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7" name="Google Shape;3067;p1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8" name="Google Shape;3068;p1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9" name="Google Shape;3069;p1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0" name="Google Shape;3070;p1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1" name="Google Shape;3071;p1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1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1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1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5" name="Google Shape;3075;p1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6" name="Google Shape;3076;p1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7" name="Google Shape;3077;p1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Google Shape;3078;p1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9" name="Google Shape;3079;p1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1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1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2" name="Google Shape;3082;p1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3" name="Google Shape;3083;p1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1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5" name="Google Shape;3085;p1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6" name="Google Shape;3086;p1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7" name="Google Shape;3087;p1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Google Shape;3088;p1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9" name="Google Shape;3089;p1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0" name="Google Shape;3090;p1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Google Shape;3091;p1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Google Shape;3092;p1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Google Shape;3093;p1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Google Shape;3094;p1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Google Shape;3095;p1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Google Shape;3096;p1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7" name="Google Shape;3097;p1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8" name="Google Shape;3098;p1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Google Shape;3099;p1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0" name="Google Shape;3100;p1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1" name="Google Shape;3101;p1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2" name="Google Shape;3102;p1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3" name="Google Shape;3103;p1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4" name="Google Shape;3104;p1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05" name="Google Shape;3105;p11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3106" name="Google Shape;3106;p11"/>
            <p:cNvSpPr/>
            <p:nvPr/>
          </p:nvSpPr>
          <p:spPr>
            <a:xfrm>
              <a:off x="38791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7" name="Google Shape;3107;p11"/>
            <p:cNvSpPr/>
            <p:nvPr/>
          </p:nvSpPr>
          <p:spPr>
            <a:xfrm>
              <a:off x="38791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8" name="Google Shape;3108;p11"/>
            <p:cNvSpPr/>
            <p:nvPr/>
          </p:nvSpPr>
          <p:spPr>
            <a:xfrm>
              <a:off x="38791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9" name="Google Shape;3109;p11"/>
            <p:cNvSpPr/>
            <p:nvPr/>
          </p:nvSpPr>
          <p:spPr>
            <a:xfrm>
              <a:off x="379686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0" name="Google Shape;3110;p11"/>
            <p:cNvSpPr/>
            <p:nvPr/>
          </p:nvSpPr>
          <p:spPr>
            <a:xfrm>
              <a:off x="379686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1" name="Google Shape;3111;p11"/>
            <p:cNvSpPr/>
            <p:nvPr/>
          </p:nvSpPr>
          <p:spPr>
            <a:xfrm>
              <a:off x="387913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2" name="Google Shape;3112;p11"/>
            <p:cNvSpPr/>
            <p:nvPr/>
          </p:nvSpPr>
          <p:spPr>
            <a:xfrm>
              <a:off x="379686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11"/>
            <p:cNvSpPr/>
            <p:nvPr/>
          </p:nvSpPr>
          <p:spPr>
            <a:xfrm>
              <a:off x="387913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11"/>
            <p:cNvSpPr/>
            <p:nvPr/>
          </p:nvSpPr>
          <p:spPr>
            <a:xfrm>
              <a:off x="379686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11"/>
            <p:cNvSpPr/>
            <p:nvPr/>
          </p:nvSpPr>
          <p:spPr>
            <a:xfrm>
              <a:off x="379686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11"/>
            <p:cNvSpPr/>
            <p:nvPr/>
          </p:nvSpPr>
          <p:spPr>
            <a:xfrm>
              <a:off x="387913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11"/>
            <p:cNvSpPr/>
            <p:nvPr/>
          </p:nvSpPr>
          <p:spPr>
            <a:xfrm>
              <a:off x="387913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11"/>
            <p:cNvSpPr/>
            <p:nvPr/>
          </p:nvSpPr>
          <p:spPr>
            <a:xfrm>
              <a:off x="387913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Google Shape;3119;p11"/>
            <p:cNvSpPr/>
            <p:nvPr/>
          </p:nvSpPr>
          <p:spPr>
            <a:xfrm>
              <a:off x="379686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Google Shape;3120;p11"/>
            <p:cNvSpPr/>
            <p:nvPr/>
          </p:nvSpPr>
          <p:spPr>
            <a:xfrm>
              <a:off x="387913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Google Shape;3121;p11"/>
            <p:cNvSpPr/>
            <p:nvPr/>
          </p:nvSpPr>
          <p:spPr>
            <a:xfrm>
              <a:off x="387913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Google Shape;3122;p11"/>
            <p:cNvSpPr/>
            <p:nvPr/>
          </p:nvSpPr>
          <p:spPr>
            <a:xfrm>
              <a:off x="379686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11"/>
            <p:cNvSpPr/>
            <p:nvPr/>
          </p:nvSpPr>
          <p:spPr>
            <a:xfrm>
              <a:off x="387913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4" name="Google Shape;3124;p11"/>
            <p:cNvSpPr/>
            <p:nvPr/>
          </p:nvSpPr>
          <p:spPr>
            <a:xfrm>
              <a:off x="379686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5" name="Google Shape;3125;p11"/>
            <p:cNvSpPr/>
            <p:nvPr/>
          </p:nvSpPr>
          <p:spPr>
            <a:xfrm>
              <a:off x="387913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Google Shape;3126;p11"/>
            <p:cNvSpPr/>
            <p:nvPr/>
          </p:nvSpPr>
          <p:spPr>
            <a:xfrm>
              <a:off x="379686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Google Shape;3127;p11"/>
            <p:cNvSpPr/>
            <p:nvPr/>
          </p:nvSpPr>
          <p:spPr>
            <a:xfrm>
              <a:off x="387913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Google Shape;3128;p11"/>
            <p:cNvSpPr/>
            <p:nvPr/>
          </p:nvSpPr>
          <p:spPr>
            <a:xfrm>
              <a:off x="379686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Google Shape;3129;p11"/>
            <p:cNvSpPr/>
            <p:nvPr/>
          </p:nvSpPr>
          <p:spPr>
            <a:xfrm>
              <a:off x="379686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0" name="Google Shape;3130;p11"/>
            <p:cNvSpPr/>
            <p:nvPr/>
          </p:nvSpPr>
          <p:spPr>
            <a:xfrm>
              <a:off x="387913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1" name="Google Shape;3131;p11"/>
            <p:cNvSpPr/>
            <p:nvPr/>
          </p:nvSpPr>
          <p:spPr>
            <a:xfrm>
              <a:off x="379686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2" name="Google Shape;3132;p11"/>
            <p:cNvSpPr/>
            <p:nvPr/>
          </p:nvSpPr>
          <p:spPr>
            <a:xfrm>
              <a:off x="379686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Google Shape;3133;p11"/>
            <p:cNvSpPr/>
            <p:nvPr/>
          </p:nvSpPr>
          <p:spPr>
            <a:xfrm>
              <a:off x="379686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Google Shape;3134;p11"/>
            <p:cNvSpPr/>
            <p:nvPr/>
          </p:nvSpPr>
          <p:spPr>
            <a:xfrm>
              <a:off x="387913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Google Shape;3135;p11"/>
            <p:cNvSpPr/>
            <p:nvPr/>
          </p:nvSpPr>
          <p:spPr>
            <a:xfrm>
              <a:off x="387913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11"/>
            <p:cNvSpPr/>
            <p:nvPr/>
          </p:nvSpPr>
          <p:spPr>
            <a:xfrm>
              <a:off x="387913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11"/>
            <p:cNvSpPr/>
            <p:nvPr/>
          </p:nvSpPr>
          <p:spPr>
            <a:xfrm>
              <a:off x="379686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11"/>
            <p:cNvSpPr/>
            <p:nvPr/>
          </p:nvSpPr>
          <p:spPr>
            <a:xfrm>
              <a:off x="387913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11"/>
            <p:cNvSpPr/>
            <p:nvPr/>
          </p:nvSpPr>
          <p:spPr>
            <a:xfrm>
              <a:off x="379686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11"/>
            <p:cNvSpPr/>
            <p:nvPr/>
          </p:nvSpPr>
          <p:spPr>
            <a:xfrm>
              <a:off x="387913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11"/>
            <p:cNvSpPr/>
            <p:nvPr/>
          </p:nvSpPr>
          <p:spPr>
            <a:xfrm>
              <a:off x="379686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11"/>
            <p:cNvSpPr/>
            <p:nvPr/>
          </p:nvSpPr>
          <p:spPr>
            <a:xfrm>
              <a:off x="92568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11"/>
            <p:cNvSpPr/>
            <p:nvPr/>
          </p:nvSpPr>
          <p:spPr>
            <a:xfrm>
              <a:off x="92568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11"/>
            <p:cNvSpPr/>
            <p:nvPr/>
          </p:nvSpPr>
          <p:spPr>
            <a:xfrm>
              <a:off x="925687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11"/>
            <p:cNvSpPr/>
            <p:nvPr/>
          </p:nvSpPr>
          <p:spPr>
            <a:xfrm>
              <a:off x="91734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11"/>
            <p:cNvSpPr/>
            <p:nvPr/>
          </p:nvSpPr>
          <p:spPr>
            <a:xfrm>
              <a:off x="91734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11"/>
            <p:cNvSpPr/>
            <p:nvPr/>
          </p:nvSpPr>
          <p:spPr>
            <a:xfrm>
              <a:off x="925687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8" name="Google Shape;3148;p11"/>
            <p:cNvSpPr/>
            <p:nvPr/>
          </p:nvSpPr>
          <p:spPr>
            <a:xfrm>
              <a:off x="91734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9" name="Google Shape;3149;p11"/>
            <p:cNvSpPr/>
            <p:nvPr/>
          </p:nvSpPr>
          <p:spPr>
            <a:xfrm>
              <a:off x="925687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0" name="Google Shape;3150;p11"/>
            <p:cNvSpPr/>
            <p:nvPr/>
          </p:nvSpPr>
          <p:spPr>
            <a:xfrm>
              <a:off x="91734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1" name="Google Shape;3151;p11"/>
            <p:cNvSpPr/>
            <p:nvPr/>
          </p:nvSpPr>
          <p:spPr>
            <a:xfrm>
              <a:off x="91734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2" name="Google Shape;3152;p11"/>
            <p:cNvSpPr/>
            <p:nvPr/>
          </p:nvSpPr>
          <p:spPr>
            <a:xfrm>
              <a:off x="925687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3" name="Google Shape;3153;p11"/>
            <p:cNvSpPr/>
            <p:nvPr/>
          </p:nvSpPr>
          <p:spPr>
            <a:xfrm>
              <a:off x="925687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4" name="Google Shape;3154;p11"/>
            <p:cNvSpPr/>
            <p:nvPr/>
          </p:nvSpPr>
          <p:spPr>
            <a:xfrm>
              <a:off x="925687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5" name="Google Shape;3155;p11"/>
            <p:cNvSpPr/>
            <p:nvPr/>
          </p:nvSpPr>
          <p:spPr>
            <a:xfrm>
              <a:off x="91734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6" name="Google Shape;3156;p11"/>
            <p:cNvSpPr/>
            <p:nvPr/>
          </p:nvSpPr>
          <p:spPr>
            <a:xfrm>
              <a:off x="925687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7" name="Google Shape;3157;p11"/>
            <p:cNvSpPr/>
            <p:nvPr/>
          </p:nvSpPr>
          <p:spPr>
            <a:xfrm>
              <a:off x="925687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8" name="Google Shape;3158;p11"/>
            <p:cNvSpPr/>
            <p:nvPr/>
          </p:nvSpPr>
          <p:spPr>
            <a:xfrm>
              <a:off x="91734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9" name="Google Shape;3159;p11"/>
            <p:cNvSpPr/>
            <p:nvPr/>
          </p:nvSpPr>
          <p:spPr>
            <a:xfrm>
              <a:off x="925687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0" name="Google Shape;3160;p11"/>
            <p:cNvSpPr/>
            <p:nvPr/>
          </p:nvSpPr>
          <p:spPr>
            <a:xfrm>
              <a:off x="91734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11"/>
            <p:cNvSpPr/>
            <p:nvPr/>
          </p:nvSpPr>
          <p:spPr>
            <a:xfrm>
              <a:off x="925687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2" name="Google Shape;3162;p11"/>
            <p:cNvSpPr/>
            <p:nvPr/>
          </p:nvSpPr>
          <p:spPr>
            <a:xfrm>
              <a:off x="91734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3" name="Google Shape;3163;p11"/>
            <p:cNvSpPr/>
            <p:nvPr/>
          </p:nvSpPr>
          <p:spPr>
            <a:xfrm>
              <a:off x="925687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4" name="Google Shape;3164;p11"/>
            <p:cNvSpPr/>
            <p:nvPr/>
          </p:nvSpPr>
          <p:spPr>
            <a:xfrm>
              <a:off x="91734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5" name="Google Shape;3165;p11"/>
            <p:cNvSpPr/>
            <p:nvPr/>
          </p:nvSpPr>
          <p:spPr>
            <a:xfrm>
              <a:off x="91734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6" name="Google Shape;3166;p11"/>
            <p:cNvSpPr/>
            <p:nvPr/>
          </p:nvSpPr>
          <p:spPr>
            <a:xfrm>
              <a:off x="925687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Google Shape;3167;p11"/>
            <p:cNvSpPr/>
            <p:nvPr/>
          </p:nvSpPr>
          <p:spPr>
            <a:xfrm>
              <a:off x="91734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Google Shape;3168;p11"/>
            <p:cNvSpPr/>
            <p:nvPr/>
          </p:nvSpPr>
          <p:spPr>
            <a:xfrm>
              <a:off x="91734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11"/>
            <p:cNvSpPr/>
            <p:nvPr/>
          </p:nvSpPr>
          <p:spPr>
            <a:xfrm>
              <a:off x="91734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11"/>
            <p:cNvSpPr/>
            <p:nvPr/>
          </p:nvSpPr>
          <p:spPr>
            <a:xfrm>
              <a:off x="925687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Google Shape;3171;p11"/>
            <p:cNvSpPr/>
            <p:nvPr/>
          </p:nvSpPr>
          <p:spPr>
            <a:xfrm>
              <a:off x="925687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Google Shape;3172;p11"/>
            <p:cNvSpPr/>
            <p:nvPr/>
          </p:nvSpPr>
          <p:spPr>
            <a:xfrm>
              <a:off x="119445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Google Shape;3173;p11"/>
            <p:cNvSpPr/>
            <p:nvPr/>
          </p:nvSpPr>
          <p:spPr>
            <a:xfrm>
              <a:off x="119445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Google Shape;3174;p11"/>
            <p:cNvSpPr/>
            <p:nvPr/>
          </p:nvSpPr>
          <p:spPr>
            <a:xfrm>
              <a:off x="1194455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11"/>
            <p:cNvSpPr/>
            <p:nvPr/>
          </p:nvSpPr>
          <p:spPr>
            <a:xfrm>
              <a:off x="118622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Google Shape;3176;p11"/>
            <p:cNvSpPr/>
            <p:nvPr/>
          </p:nvSpPr>
          <p:spPr>
            <a:xfrm>
              <a:off x="118622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11"/>
            <p:cNvSpPr/>
            <p:nvPr/>
          </p:nvSpPr>
          <p:spPr>
            <a:xfrm>
              <a:off x="1194455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8" name="Google Shape;3178;p11"/>
            <p:cNvSpPr/>
            <p:nvPr/>
          </p:nvSpPr>
          <p:spPr>
            <a:xfrm>
              <a:off x="118622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9" name="Google Shape;3179;p11"/>
            <p:cNvSpPr/>
            <p:nvPr/>
          </p:nvSpPr>
          <p:spPr>
            <a:xfrm>
              <a:off x="1194455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11"/>
            <p:cNvSpPr/>
            <p:nvPr/>
          </p:nvSpPr>
          <p:spPr>
            <a:xfrm>
              <a:off x="118622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Google Shape;3181;p11"/>
            <p:cNvSpPr/>
            <p:nvPr/>
          </p:nvSpPr>
          <p:spPr>
            <a:xfrm>
              <a:off x="118622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2" name="Google Shape;3182;p11"/>
            <p:cNvSpPr/>
            <p:nvPr/>
          </p:nvSpPr>
          <p:spPr>
            <a:xfrm>
              <a:off x="119445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3" name="Google Shape;3183;p11"/>
            <p:cNvSpPr/>
            <p:nvPr/>
          </p:nvSpPr>
          <p:spPr>
            <a:xfrm>
              <a:off x="1194455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Google Shape;3184;p11"/>
            <p:cNvSpPr/>
            <p:nvPr/>
          </p:nvSpPr>
          <p:spPr>
            <a:xfrm>
              <a:off x="1194455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5" name="Google Shape;3185;p11"/>
            <p:cNvSpPr/>
            <p:nvPr/>
          </p:nvSpPr>
          <p:spPr>
            <a:xfrm>
              <a:off x="1186229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6" name="Google Shape;3186;p11"/>
            <p:cNvSpPr/>
            <p:nvPr/>
          </p:nvSpPr>
          <p:spPr>
            <a:xfrm>
              <a:off x="1194455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Google Shape;3187;p11"/>
            <p:cNvSpPr/>
            <p:nvPr/>
          </p:nvSpPr>
          <p:spPr>
            <a:xfrm>
              <a:off x="1194455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Google Shape;3188;p11"/>
            <p:cNvSpPr/>
            <p:nvPr/>
          </p:nvSpPr>
          <p:spPr>
            <a:xfrm>
              <a:off x="1186229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Google Shape;3189;p11"/>
            <p:cNvSpPr/>
            <p:nvPr/>
          </p:nvSpPr>
          <p:spPr>
            <a:xfrm>
              <a:off x="1194455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Google Shape;3190;p11"/>
            <p:cNvSpPr/>
            <p:nvPr/>
          </p:nvSpPr>
          <p:spPr>
            <a:xfrm>
              <a:off x="1186229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11"/>
            <p:cNvSpPr/>
            <p:nvPr/>
          </p:nvSpPr>
          <p:spPr>
            <a:xfrm>
              <a:off x="1194455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11"/>
            <p:cNvSpPr/>
            <p:nvPr/>
          </p:nvSpPr>
          <p:spPr>
            <a:xfrm>
              <a:off x="1186229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Google Shape;3193;p11"/>
            <p:cNvSpPr/>
            <p:nvPr/>
          </p:nvSpPr>
          <p:spPr>
            <a:xfrm>
              <a:off x="1194455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Google Shape;3194;p11"/>
            <p:cNvSpPr/>
            <p:nvPr/>
          </p:nvSpPr>
          <p:spPr>
            <a:xfrm>
              <a:off x="1186229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Google Shape;3195;p11"/>
            <p:cNvSpPr/>
            <p:nvPr/>
          </p:nvSpPr>
          <p:spPr>
            <a:xfrm>
              <a:off x="1186229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Google Shape;3196;p11"/>
            <p:cNvSpPr/>
            <p:nvPr/>
          </p:nvSpPr>
          <p:spPr>
            <a:xfrm>
              <a:off x="1194455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7" name="Google Shape;3197;p11"/>
            <p:cNvSpPr/>
            <p:nvPr/>
          </p:nvSpPr>
          <p:spPr>
            <a:xfrm>
              <a:off x="1186229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8" name="Google Shape;3198;p11"/>
            <p:cNvSpPr/>
            <p:nvPr/>
          </p:nvSpPr>
          <p:spPr>
            <a:xfrm>
              <a:off x="1186229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9" name="Google Shape;3199;p11"/>
            <p:cNvSpPr/>
            <p:nvPr/>
          </p:nvSpPr>
          <p:spPr>
            <a:xfrm>
              <a:off x="1186229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0" name="Google Shape;3200;p11"/>
            <p:cNvSpPr/>
            <p:nvPr/>
          </p:nvSpPr>
          <p:spPr>
            <a:xfrm>
              <a:off x="1194455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11"/>
            <p:cNvSpPr/>
            <p:nvPr/>
          </p:nvSpPr>
          <p:spPr>
            <a:xfrm>
              <a:off x="845107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2" name="Google Shape;3202;p11"/>
            <p:cNvSpPr/>
            <p:nvPr/>
          </p:nvSpPr>
          <p:spPr>
            <a:xfrm>
              <a:off x="845107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3" name="Google Shape;3203;p11"/>
            <p:cNvSpPr/>
            <p:nvPr/>
          </p:nvSpPr>
          <p:spPr>
            <a:xfrm>
              <a:off x="845107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4" name="Google Shape;3204;p11"/>
            <p:cNvSpPr/>
            <p:nvPr/>
          </p:nvSpPr>
          <p:spPr>
            <a:xfrm>
              <a:off x="844284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5" name="Google Shape;3205;p11"/>
            <p:cNvSpPr/>
            <p:nvPr/>
          </p:nvSpPr>
          <p:spPr>
            <a:xfrm>
              <a:off x="844284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Google Shape;3206;p11"/>
            <p:cNvSpPr/>
            <p:nvPr/>
          </p:nvSpPr>
          <p:spPr>
            <a:xfrm>
              <a:off x="845107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7" name="Google Shape;3207;p11"/>
            <p:cNvSpPr/>
            <p:nvPr/>
          </p:nvSpPr>
          <p:spPr>
            <a:xfrm>
              <a:off x="844284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8" name="Google Shape;3208;p11"/>
            <p:cNvSpPr/>
            <p:nvPr/>
          </p:nvSpPr>
          <p:spPr>
            <a:xfrm>
              <a:off x="845107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9" name="Google Shape;3209;p11"/>
            <p:cNvSpPr/>
            <p:nvPr/>
          </p:nvSpPr>
          <p:spPr>
            <a:xfrm>
              <a:off x="844284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0" name="Google Shape;3210;p11"/>
            <p:cNvSpPr/>
            <p:nvPr/>
          </p:nvSpPr>
          <p:spPr>
            <a:xfrm>
              <a:off x="844284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1" name="Google Shape;3211;p11"/>
            <p:cNvSpPr/>
            <p:nvPr/>
          </p:nvSpPr>
          <p:spPr>
            <a:xfrm>
              <a:off x="845107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2" name="Google Shape;3212;p11"/>
            <p:cNvSpPr/>
            <p:nvPr/>
          </p:nvSpPr>
          <p:spPr>
            <a:xfrm>
              <a:off x="845107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3" name="Google Shape;3213;p11"/>
            <p:cNvSpPr/>
            <p:nvPr/>
          </p:nvSpPr>
          <p:spPr>
            <a:xfrm>
              <a:off x="845107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4" name="Google Shape;3214;p11"/>
            <p:cNvSpPr/>
            <p:nvPr/>
          </p:nvSpPr>
          <p:spPr>
            <a:xfrm>
              <a:off x="844284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5" name="Google Shape;3215;p11"/>
            <p:cNvSpPr/>
            <p:nvPr/>
          </p:nvSpPr>
          <p:spPr>
            <a:xfrm>
              <a:off x="845107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6" name="Google Shape;3216;p11"/>
            <p:cNvSpPr/>
            <p:nvPr/>
          </p:nvSpPr>
          <p:spPr>
            <a:xfrm>
              <a:off x="845107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7" name="Google Shape;3217;p11"/>
            <p:cNvSpPr/>
            <p:nvPr/>
          </p:nvSpPr>
          <p:spPr>
            <a:xfrm>
              <a:off x="844284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8" name="Google Shape;3218;p11"/>
            <p:cNvSpPr/>
            <p:nvPr/>
          </p:nvSpPr>
          <p:spPr>
            <a:xfrm>
              <a:off x="845107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9" name="Google Shape;3219;p11"/>
            <p:cNvSpPr/>
            <p:nvPr/>
          </p:nvSpPr>
          <p:spPr>
            <a:xfrm>
              <a:off x="844284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0" name="Google Shape;3220;p11"/>
            <p:cNvSpPr/>
            <p:nvPr/>
          </p:nvSpPr>
          <p:spPr>
            <a:xfrm>
              <a:off x="845107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1" name="Google Shape;3221;p11"/>
            <p:cNvSpPr/>
            <p:nvPr/>
          </p:nvSpPr>
          <p:spPr>
            <a:xfrm>
              <a:off x="844284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2" name="Google Shape;3222;p11"/>
            <p:cNvSpPr/>
            <p:nvPr/>
          </p:nvSpPr>
          <p:spPr>
            <a:xfrm>
              <a:off x="845107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3" name="Google Shape;3223;p11"/>
            <p:cNvSpPr/>
            <p:nvPr/>
          </p:nvSpPr>
          <p:spPr>
            <a:xfrm>
              <a:off x="844284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4" name="Google Shape;3224;p11"/>
            <p:cNvSpPr/>
            <p:nvPr/>
          </p:nvSpPr>
          <p:spPr>
            <a:xfrm>
              <a:off x="844284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5" name="Google Shape;3225;p11"/>
            <p:cNvSpPr/>
            <p:nvPr/>
          </p:nvSpPr>
          <p:spPr>
            <a:xfrm>
              <a:off x="8451074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6" name="Google Shape;3226;p11"/>
            <p:cNvSpPr/>
            <p:nvPr/>
          </p:nvSpPr>
          <p:spPr>
            <a:xfrm>
              <a:off x="844284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7" name="Google Shape;3227;p11"/>
            <p:cNvSpPr/>
            <p:nvPr/>
          </p:nvSpPr>
          <p:spPr>
            <a:xfrm>
              <a:off x="844284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8" name="Google Shape;3228;p11"/>
            <p:cNvSpPr/>
            <p:nvPr/>
          </p:nvSpPr>
          <p:spPr>
            <a:xfrm>
              <a:off x="844284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9" name="Google Shape;3229;p11"/>
            <p:cNvSpPr/>
            <p:nvPr/>
          </p:nvSpPr>
          <p:spPr>
            <a:xfrm>
              <a:off x="8451074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0" name="Google Shape;3230;p11"/>
            <p:cNvSpPr/>
            <p:nvPr/>
          </p:nvSpPr>
          <p:spPr>
            <a:xfrm>
              <a:off x="8451074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1" name="Google Shape;3231;p11"/>
            <p:cNvSpPr/>
            <p:nvPr/>
          </p:nvSpPr>
          <p:spPr>
            <a:xfrm>
              <a:off x="8451074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2" name="Google Shape;3232;p11"/>
            <p:cNvSpPr/>
            <p:nvPr/>
          </p:nvSpPr>
          <p:spPr>
            <a:xfrm>
              <a:off x="8442847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14632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14632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14632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14549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14549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1463223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145499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1463223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145499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145499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146322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1463223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1463223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145499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1463223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1463223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145499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1463223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145499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1463223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145499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1463223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145499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145499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1463223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145499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145499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145499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657005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657005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657005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656170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65617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657005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656170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657005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6561709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656170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76454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76454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7645485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763725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76372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7645485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763725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7645485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763725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763725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764548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7645485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871996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871996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8719961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871173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87117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8719961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871173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8719961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871173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871173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871996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8719961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871996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871173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8719961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8719961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871173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8719961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871173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8719961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8711735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8719961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8711735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8711735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8719961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8711735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8711735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8711735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8719961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8719961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8719961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8711735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8719961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8711735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8719961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8711735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1191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1191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1191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1191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1109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1109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1191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1109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1191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1109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1191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1109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1191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1109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1191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1191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1109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1109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1191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1109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1191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1191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1109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1109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1109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1191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1191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1191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1109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1191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1109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1191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1109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1191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17321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17321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173211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173211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17238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17238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173211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17238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1732111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172388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1732111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172388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200099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200099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200099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200099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19927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199277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200099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199277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200099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199277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227000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227000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227000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227000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226165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226165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227000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226165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227000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226165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388213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388213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388213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495685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495685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5668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5668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5668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5668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4845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4845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5668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4845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56681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4845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5668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4845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5668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4845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56681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56681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4845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48454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56681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48454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56681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56681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48454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4845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48454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56681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56681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56681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48454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56681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48454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56681" y="44849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48454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56681" y="47743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2807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2807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2807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2807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2799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2799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2807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2799433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2807660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2799433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33443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33443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33443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33443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33361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33361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549450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549450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549450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549450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0321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0321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0321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0321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0239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0239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0321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023935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032161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02393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710783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710783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710783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710783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70994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70994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710783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70994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7107830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709948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791425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791425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791425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791425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79060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790602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791425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790602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791425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79060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791425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7906027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7914253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790602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7914253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7914253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790602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7906027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7914253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7906027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7914253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7914253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7906027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790602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7906027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7914253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7914253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89880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89880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89880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89880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89806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89806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89880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89806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89880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89806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89880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89806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89880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89806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89880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89880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7" name="Google Shape;3507;p11"/>
            <p:cNvSpPr/>
            <p:nvPr/>
          </p:nvSpPr>
          <p:spPr>
            <a:xfrm>
              <a:off x="89806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8" name="Google Shape;3508;p11"/>
            <p:cNvSpPr/>
            <p:nvPr/>
          </p:nvSpPr>
          <p:spPr>
            <a:xfrm>
              <a:off x="89806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9" name="Google Shape;3509;p11"/>
            <p:cNvSpPr/>
            <p:nvPr/>
          </p:nvSpPr>
          <p:spPr>
            <a:xfrm>
              <a:off x="89880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0" name="Google Shape;3510;p11"/>
            <p:cNvSpPr/>
            <p:nvPr/>
          </p:nvSpPr>
          <p:spPr>
            <a:xfrm>
              <a:off x="89806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1" name="Google Shape;3511;p11"/>
            <p:cNvSpPr/>
            <p:nvPr/>
          </p:nvSpPr>
          <p:spPr>
            <a:xfrm>
              <a:off x="89880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2" name="Google Shape;3512;p11"/>
            <p:cNvSpPr/>
            <p:nvPr/>
          </p:nvSpPr>
          <p:spPr>
            <a:xfrm>
              <a:off x="89880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3" name="Google Shape;3513;p11"/>
            <p:cNvSpPr/>
            <p:nvPr/>
          </p:nvSpPr>
          <p:spPr>
            <a:xfrm>
              <a:off x="89806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4" name="Google Shape;3514;p11"/>
            <p:cNvSpPr/>
            <p:nvPr/>
          </p:nvSpPr>
          <p:spPr>
            <a:xfrm>
              <a:off x="89806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5" name="Google Shape;3515;p11"/>
            <p:cNvSpPr/>
            <p:nvPr/>
          </p:nvSpPr>
          <p:spPr>
            <a:xfrm>
              <a:off x="89806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6" name="Google Shape;3516;p11"/>
            <p:cNvSpPr/>
            <p:nvPr/>
          </p:nvSpPr>
          <p:spPr>
            <a:xfrm>
              <a:off x="89880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7" name="Google Shape;3517;p11"/>
            <p:cNvSpPr/>
            <p:nvPr/>
          </p:nvSpPr>
          <p:spPr>
            <a:xfrm>
              <a:off x="89880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8" name="Google Shape;3518;p11"/>
            <p:cNvSpPr/>
            <p:nvPr/>
          </p:nvSpPr>
          <p:spPr>
            <a:xfrm>
              <a:off x="89880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11"/>
            <p:cNvSpPr/>
            <p:nvPr/>
          </p:nvSpPr>
          <p:spPr>
            <a:xfrm>
              <a:off x="89806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0" name="Google Shape;3520;p11"/>
            <p:cNvSpPr/>
            <p:nvPr/>
          </p:nvSpPr>
          <p:spPr>
            <a:xfrm>
              <a:off x="89880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1" name="Google Shape;3521;p11"/>
            <p:cNvSpPr/>
            <p:nvPr/>
          </p:nvSpPr>
          <p:spPr>
            <a:xfrm>
              <a:off x="89806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2" name="Google Shape;3522;p11"/>
            <p:cNvSpPr/>
            <p:nvPr/>
          </p:nvSpPr>
          <p:spPr>
            <a:xfrm>
              <a:off x="89880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3" name="Google Shape;3523;p11"/>
            <p:cNvSpPr/>
            <p:nvPr/>
          </p:nvSpPr>
          <p:spPr>
            <a:xfrm>
              <a:off x="89806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4" name="Google Shape;3524;p11"/>
            <p:cNvSpPr/>
            <p:nvPr/>
          </p:nvSpPr>
          <p:spPr>
            <a:xfrm>
              <a:off x="89880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5" name="Google Shape;3525;p11"/>
            <p:cNvSpPr/>
            <p:nvPr/>
          </p:nvSpPr>
          <p:spPr>
            <a:xfrm>
              <a:off x="441991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6" name="Google Shape;3526;p11"/>
            <p:cNvSpPr/>
            <p:nvPr/>
          </p:nvSpPr>
          <p:spPr>
            <a:xfrm>
              <a:off x="441991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7" name="Google Shape;3527;p11"/>
            <p:cNvSpPr/>
            <p:nvPr/>
          </p:nvSpPr>
          <p:spPr>
            <a:xfrm>
              <a:off x="68388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8" name="Google Shape;3528;p11"/>
            <p:cNvSpPr/>
            <p:nvPr/>
          </p:nvSpPr>
          <p:spPr>
            <a:xfrm>
              <a:off x="68388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9" name="Google Shape;3529;p11"/>
            <p:cNvSpPr/>
            <p:nvPr/>
          </p:nvSpPr>
          <p:spPr>
            <a:xfrm>
              <a:off x="68388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0" name="Google Shape;3530;p11"/>
            <p:cNvSpPr/>
            <p:nvPr/>
          </p:nvSpPr>
          <p:spPr>
            <a:xfrm>
              <a:off x="68305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1" name="Google Shape;3531;p11"/>
            <p:cNvSpPr/>
            <p:nvPr/>
          </p:nvSpPr>
          <p:spPr>
            <a:xfrm>
              <a:off x="68305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2" name="Google Shape;3532;p11"/>
            <p:cNvSpPr/>
            <p:nvPr/>
          </p:nvSpPr>
          <p:spPr>
            <a:xfrm>
              <a:off x="6838823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3" name="Google Shape;3533;p11"/>
            <p:cNvSpPr/>
            <p:nvPr/>
          </p:nvSpPr>
          <p:spPr>
            <a:xfrm>
              <a:off x="683059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4" name="Google Shape;3534;p11"/>
            <p:cNvSpPr/>
            <p:nvPr/>
          </p:nvSpPr>
          <p:spPr>
            <a:xfrm>
              <a:off x="6838823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5" name="Google Shape;3535;p11"/>
            <p:cNvSpPr/>
            <p:nvPr/>
          </p:nvSpPr>
          <p:spPr>
            <a:xfrm>
              <a:off x="683059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6" name="Google Shape;3536;p11"/>
            <p:cNvSpPr/>
            <p:nvPr/>
          </p:nvSpPr>
          <p:spPr>
            <a:xfrm>
              <a:off x="683059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7" name="Google Shape;3537;p11"/>
            <p:cNvSpPr/>
            <p:nvPr/>
          </p:nvSpPr>
          <p:spPr>
            <a:xfrm>
              <a:off x="4688917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8" name="Google Shape;3538;p11"/>
            <p:cNvSpPr/>
            <p:nvPr/>
          </p:nvSpPr>
          <p:spPr>
            <a:xfrm>
              <a:off x="4688917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9" name="Google Shape;3539;p11"/>
            <p:cNvSpPr/>
            <p:nvPr/>
          </p:nvSpPr>
          <p:spPr>
            <a:xfrm>
              <a:off x="57633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0" name="Google Shape;3540;p11"/>
            <p:cNvSpPr/>
            <p:nvPr/>
          </p:nvSpPr>
          <p:spPr>
            <a:xfrm>
              <a:off x="57633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1" name="Google Shape;3541;p11"/>
            <p:cNvSpPr/>
            <p:nvPr/>
          </p:nvSpPr>
          <p:spPr>
            <a:xfrm>
              <a:off x="576339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2" name="Google Shape;3542;p11"/>
            <p:cNvSpPr/>
            <p:nvPr/>
          </p:nvSpPr>
          <p:spPr>
            <a:xfrm>
              <a:off x="5755167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3" name="Google Shape;3543;p11"/>
            <p:cNvSpPr/>
            <p:nvPr/>
          </p:nvSpPr>
          <p:spPr>
            <a:xfrm>
              <a:off x="5755167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4" name="Google Shape;3544;p11"/>
            <p:cNvSpPr/>
            <p:nvPr/>
          </p:nvSpPr>
          <p:spPr>
            <a:xfrm>
              <a:off x="5763393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5" name="Google Shape;3545;p11"/>
            <p:cNvSpPr/>
            <p:nvPr/>
          </p:nvSpPr>
          <p:spPr>
            <a:xfrm>
              <a:off x="737659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6" name="Google Shape;3546;p11"/>
            <p:cNvSpPr/>
            <p:nvPr/>
          </p:nvSpPr>
          <p:spPr>
            <a:xfrm>
              <a:off x="737659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7" name="Google Shape;3547;p11"/>
            <p:cNvSpPr/>
            <p:nvPr/>
          </p:nvSpPr>
          <p:spPr>
            <a:xfrm>
              <a:off x="737659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8" name="Google Shape;3548;p11"/>
            <p:cNvSpPr/>
            <p:nvPr/>
          </p:nvSpPr>
          <p:spPr>
            <a:xfrm>
              <a:off x="73683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9" name="Google Shape;3549;p11"/>
            <p:cNvSpPr/>
            <p:nvPr/>
          </p:nvSpPr>
          <p:spPr>
            <a:xfrm>
              <a:off x="73683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0" name="Google Shape;3550;p11"/>
            <p:cNvSpPr/>
            <p:nvPr/>
          </p:nvSpPr>
          <p:spPr>
            <a:xfrm>
              <a:off x="737659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1" name="Google Shape;3551;p11"/>
            <p:cNvSpPr/>
            <p:nvPr/>
          </p:nvSpPr>
          <p:spPr>
            <a:xfrm>
              <a:off x="73683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2" name="Google Shape;3552;p11"/>
            <p:cNvSpPr/>
            <p:nvPr/>
          </p:nvSpPr>
          <p:spPr>
            <a:xfrm>
              <a:off x="737659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3" name="Google Shape;3553;p11"/>
            <p:cNvSpPr/>
            <p:nvPr/>
          </p:nvSpPr>
          <p:spPr>
            <a:xfrm>
              <a:off x="736837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4" name="Google Shape;3554;p11"/>
            <p:cNvSpPr/>
            <p:nvPr/>
          </p:nvSpPr>
          <p:spPr>
            <a:xfrm>
              <a:off x="736837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5" name="Google Shape;3555;p11"/>
            <p:cNvSpPr/>
            <p:nvPr/>
          </p:nvSpPr>
          <p:spPr>
            <a:xfrm>
              <a:off x="30755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6" name="Google Shape;3556;p11"/>
            <p:cNvSpPr/>
            <p:nvPr/>
          </p:nvSpPr>
          <p:spPr>
            <a:xfrm>
              <a:off x="30755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7" name="Google Shape;3557;p11"/>
            <p:cNvSpPr/>
            <p:nvPr/>
          </p:nvSpPr>
          <p:spPr>
            <a:xfrm>
              <a:off x="3075593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8" name="Google Shape;3558;p11"/>
            <p:cNvSpPr/>
            <p:nvPr/>
          </p:nvSpPr>
          <p:spPr>
            <a:xfrm>
              <a:off x="3075593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9" name="Google Shape;3559;p11"/>
            <p:cNvSpPr/>
            <p:nvPr/>
          </p:nvSpPr>
          <p:spPr>
            <a:xfrm>
              <a:off x="3068201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0" name="Google Shape;3560;p11"/>
            <p:cNvSpPr/>
            <p:nvPr/>
          </p:nvSpPr>
          <p:spPr>
            <a:xfrm>
              <a:off x="3068201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1" name="Google Shape;3561;p11"/>
            <p:cNvSpPr/>
            <p:nvPr/>
          </p:nvSpPr>
          <p:spPr>
            <a:xfrm>
              <a:off x="3075593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2" name="Google Shape;3562;p11"/>
            <p:cNvSpPr/>
            <p:nvPr/>
          </p:nvSpPr>
          <p:spPr>
            <a:xfrm>
              <a:off x="3068201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3" name="Google Shape;3563;p11"/>
            <p:cNvSpPr/>
            <p:nvPr/>
          </p:nvSpPr>
          <p:spPr>
            <a:xfrm>
              <a:off x="3075593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4" name="Google Shape;3564;p11"/>
            <p:cNvSpPr/>
            <p:nvPr/>
          </p:nvSpPr>
          <p:spPr>
            <a:xfrm>
              <a:off x="3068201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5" name="Google Shape;3565;p11"/>
            <p:cNvSpPr/>
            <p:nvPr/>
          </p:nvSpPr>
          <p:spPr>
            <a:xfrm>
              <a:off x="36132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6" name="Google Shape;3566;p11"/>
            <p:cNvSpPr/>
            <p:nvPr/>
          </p:nvSpPr>
          <p:spPr>
            <a:xfrm>
              <a:off x="36132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7" name="Google Shape;3567;p11"/>
            <p:cNvSpPr/>
            <p:nvPr/>
          </p:nvSpPr>
          <p:spPr>
            <a:xfrm>
              <a:off x="36132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8" name="Google Shape;3568;p11"/>
            <p:cNvSpPr/>
            <p:nvPr/>
          </p:nvSpPr>
          <p:spPr>
            <a:xfrm>
              <a:off x="36132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9" name="Google Shape;3569;p11"/>
            <p:cNvSpPr/>
            <p:nvPr/>
          </p:nvSpPr>
          <p:spPr>
            <a:xfrm>
              <a:off x="36050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0" name="Google Shape;3570;p11"/>
            <p:cNvSpPr/>
            <p:nvPr/>
          </p:nvSpPr>
          <p:spPr>
            <a:xfrm>
              <a:off x="41510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1" name="Google Shape;3571;p11"/>
            <p:cNvSpPr/>
            <p:nvPr/>
          </p:nvSpPr>
          <p:spPr>
            <a:xfrm>
              <a:off x="41510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2" name="Google Shape;3572;p11"/>
            <p:cNvSpPr/>
            <p:nvPr/>
          </p:nvSpPr>
          <p:spPr>
            <a:xfrm>
              <a:off x="522573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3" name="Google Shape;3573;p11"/>
            <p:cNvSpPr/>
            <p:nvPr/>
          </p:nvSpPr>
          <p:spPr>
            <a:xfrm>
              <a:off x="522573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4" name="Google Shape;3574;p11"/>
            <p:cNvSpPr/>
            <p:nvPr/>
          </p:nvSpPr>
          <p:spPr>
            <a:xfrm>
              <a:off x="6301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5" name="Google Shape;3575;p11"/>
            <p:cNvSpPr/>
            <p:nvPr/>
          </p:nvSpPr>
          <p:spPr>
            <a:xfrm>
              <a:off x="6301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6" name="Google Shape;3576;p11"/>
            <p:cNvSpPr/>
            <p:nvPr/>
          </p:nvSpPr>
          <p:spPr>
            <a:xfrm>
              <a:off x="6301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7" name="Google Shape;3577;p11"/>
            <p:cNvSpPr/>
            <p:nvPr/>
          </p:nvSpPr>
          <p:spPr>
            <a:xfrm>
              <a:off x="6301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8" name="Google Shape;3578;p11"/>
            <p:cNvSpPr/>
            <p:nvPr/>
          </p:nvSpPr>
          <p:spPr>
            <a:xfrm>
              <a:off x="6292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9" name="Google Shape;3579;p11"/>
            <p:cNvSpPr/>
            <p:nvPr/>
          </p:nvSpPr>
          <p:spPr>
            <a:xfrm>
              <a:off x="6292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0" name="Google Shape;3580;p11"/>
            <p:cNvSpPr/>
            <p:nvPr/>
          </p:nvSpPr>
          <p:spPr>
            <a:xfrm>
              <a:off x="6301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1" name="Google Shape;3581;p11"/>
            <p:cNvSpPr/>
            <p:nvPr/>
          </p:nvSpPr>
          <p:spPr>
            <a:xfrm>
              <a:off x="6292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2" name="Google Shape;3582;p11"/>
            <p:cNvSpPr/>
            <p:nvPr/>
          </p:nvSpPr>
          <p:spPr>
            <a:xfrm>
              <a:off x="6301049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3" name="Google Shape;3583;p11"/>
            <p:cNvSpPr/>
            <p:nvPr/>
          </p:nvSpPr>
          <p:spPr>
            <a:xfrm>
              <a:off x="629282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4" name="Google Shape;3584;p11"/>
            <p:cNvSpPr/>
            <p:nvPr/>
          </p:nvSpPr>
          <p:spPr>
            <a:xfrm>
              <a:off x="818230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5" name="Google Shape;3585;p11"/>
            <p:cNvSpPr/>
            <p:nvPr/>
          </p:nvSpPr>
          <p:spPr>
            <a:xfrm>
              <a:off x="818230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6" name="Google Shape;3586;p11"/>
            <p:cNvSpPr/>
            <p:nvPr/>
          </p:nvSpPr>
          <p:spPr>
            <a:xfrm>
              <a:off x="8182306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7" name="Google Shape;3587;p11"/>
            <p:cNvSpPr/>
            <p:nvPr/>
          </p:nvSpPr>
          <p:spPr>
            <a:xfrm>
              <a:off x="8182306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8" name="Google Shape;3588;p11"/>
            <p:cNvSpPr/>
            <p:nvPr/>
          </p:nvSpPr>
          <p:spPr>
            <a:xfrm>
              <a:off x="8174914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9" name="Google Shape;3589;p11"/>
            <p:cNvSpPr/>
            <p:nvPr/>
          </p:nvSpPr>
          <p:spPr>
            <a:xfrm>
              <a:off x="8174914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0" name="Google Shape;3590;p11"/>
            <p:cNvSpPr/>
            <p:nvPr/>
          </p:nvSpPr>
          <p:spPr>
            <a:xfrm>
              <a:off x="8182306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1" name="Google Shape;3591;p11"/>
            <p:cNvSpPr/>
            <p:nvPr/>
          </p:nvSpPr>
          <p:spPr>
            <a:xfrm>
              <a:off x="8174914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2" name="Google Shape;3592;p11"/>
            <p:cNvSpPr/>
            <p:nvPr/>
          </p:nvSpPr>
          <p:spPr>
            <a:xfrm>
              <a:off x="8182306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3" name="Google Shape;3593;p11"/>
            <p:cNvSpPr/>
            <p:nvPr/>
          </p:nvSpPr>
          <p:spPr>
            <a:xfrm>
              <a:off x="8174914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4" name="Google Shape;3594;p11"/>
            <p:cNvSpPr/>
            <p:nvPr/>
          </p:nvSpPr>
          <p:spPr>
            <a:xfrm>
              <a:off x="818230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5" name="Google Shape;3595;p11"/>
            <p:cNvSpPr/>
            <p:nvPr/>
          </p:nvSpPr>
          <p:spPr>
            <a:xfrm>
              <a:off x="8174914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6" name="Google Shape;3596;p11"/>
            <p:cNvSpPr/>
            <p:nvPr/>
          </p:nvSpPr>
          <p:spPr>
            <a:xfrm>
              <a:off x="818230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7" name="Google Shape;3597;p11"/>
            <p:cNvSpPr/>
            <p:nvPr/>
          </p:nvSpPr>
          <p:spPr>
            <a:xfrm>
              <a:off x="8174914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8" name="Google Shape;3598;p11"/>
            <p:cNvSpPr/>
            <p:nvPr/>
          </p:nvSpPr>
          <p:spPr>
            <a:xfrm>
              <a:off x="8182306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9" name="Google Shape;3599;p11"/>
            <p:cNvSpPr/>
            <p:nvPr/>
          </p:nvSpPr>
          <p:spPr>
            <a:xfrm>
              <a:off x="8182306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0" name="Google Shape;3600;p11"/>
            <p:cNvSpPr/>
            <p:nvPr/>
          </p:nvSpPr>
          <p:spPr>
            <a:xfrm>
              <a:off x="8174914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1" name="Google Shape;3601;p11"/>
            <p:cNvSpPr/>
            <p:nvPr/>
          </p:nvSpPr>
          <p:spPr>
            <a:xfrm>
              <a:off x="8174914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2" name="Google Shape;3602;p11"/>
            <p:cNvSpPr/>
            <p:nvPr/>
          </p:nvSpPr>
          <p:spPr>
            <a:xfrm>
              <a:off x="8182306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3" name="Google Shape;3603;p11"/>
            <p:cNvSpPr/>
            <p:nvPr/>
          </p:nvSpPr>
          <p:spPr>
            <a:xfrm>
              <a:off x="8174914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4" name="Google Shape;3604;p11"/>
            <p:cNvSpPr/>
            <p:nvPr/>
          </p:nvSpPr>
          <p:spPr>
            <a:xfrm>
              <a:off x="8182306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5" name="Google Shape;3605;p11"/>
            <p:cNvSpPr/>
            <p:nvPr/>
          </p:nvSpPr>
          <p:spPr>
            <a:xfrm>
              <a:off x="8182306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6" name="Google Shape;3606;p11"/>
            <p:cNvSpPr/>
            <p:nvPr/>
          </p:nvSpPr>
          <p:spPr>
            <a:xfrm>
              <a:off x="8174914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7" name="Google Shape;3607;p11"/>
            <p:cNvSpPr/>
            <p:nvPr/>
          </p:nvSpPr>
          <p:spPr>
            <a:xfrm>
              <a:off x="8174914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8" name="Google Shape;3608;p11"/>
            <p:cNvSpPr/>
            <p:nvPr/>
          </p:nvSpPr>
          <p:spPr>
            <a:xfrm>
              <a:off x="8174914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9" name="Google Shape;3609;p11"/>
            <p:cNvSpPr/>
            <p:nvPr/>
          </p:nvSpPr>
          <p:spPr>
            <a:xfrm>
              <a:off x="8182306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0" name="Google Shape;3610;p11"/>
            <p:cNvSpPr/>
            <p:nvPr/>
          </p:nvSpPr>
          <p:spPr>
            <a:xfrm>
              <a:off x="8182306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1" name="Google Shape;3611;p11"/>
            <p:cNvSpPr/>
            <p:nvPr/>
          </p:nvSpPr>
          <p:spPr>
            <a:xfrm>
              <a:off x="8182306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2" name="Google Shape;3612;p11"/>
            <p:cNvSpPr/>
            <p:nvPr/>
          </p:nvSpPr>
          <p:spPr>
            <a:xfrm>
              <a:off x="8174914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3" name="Google Shape;3613;p11"/>
            <p:cNvSpPr/>
            <p:nvPr/>
          </p:nvSpPr>
          <p:spPr>
            <a:xfrm>
              <a:off x="2538773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4" name="Google Shape;3614;p11"/>
            <p:cNvSpPr/>
            <p:nvPr/>
          </p:nvSpPr>
          <p:spPr>
            <a:xfrm>
              <a:off x="2538773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5" name="Google Shape;3615;p11"/>
            <p:cNvSpPr/>
            <p:nvPr/>
          </p:nvSpPr>
          <p:spPr>
            <a:xfrm>
              <a:off x="2538773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6" name="Google Shape;3616;p11"/>
            <p:cNvSpPr/>
            <p:nvPr/>
          </p:nvSpPr>
          <p:spPr>
            <a:xfrm>
              <a:off x="2538773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7" name="Google Shape;3617;p11"/>
            <p:cNvSpPr/>
            <p:nvPr/>
          </p:nvSpPr>
          <p:spPr>
            <a:xfrm>
              <a:off x="253054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8" name="Google Shape;3618;p11"/>
            <p:cNvSpPr/>
            <p:nvPr/>
          </p:nvSpPr>
          <p:spPr>
            <a:xfrm>
              <a:off x="253054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9" name="Google Shape;3619;p11"/>
            <p:cNvSpPr/>
            <p:nvPr/>
          </p:nvSpPr>
          <p:spPr>
            <a:xfrm>
              <a:off x="2538773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0" name="Google Shape;3620;p11"/>
            <p:cNvSpPr/>
            <p:nvPr/>
          </p:nvSpPr>
          <p:spPr>
            <a:xfrm>
              <a:off x="2530546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1" name="Google Shape;3621;p11"/>
            <p:cNvSpPr/>
            <p:nvPr/>
          </p:nvSpPr>
          <p:spPr>
            <a:xfrm>
              <a:off x="2538773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2" name="Google Shape;3622;p11"/>
            <p:cNvSpPr/>
            <p:nvPr/>
          </p:nvSpPr>
          <p:spPr>
            <a:xfrm>
              <a:off x="2530546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23" name="Google Shape;3623;p11"/>
          <p:cNvSpPr txBox="1">
            <a:spLocks noGrp="1"/>
          </p:cNvSpPr>
          <p:nvPr>
            <p:ph type="title" hasCustomPrompt="1"/>
          </p:nvPr>
        </p:nvSpPr>
        <p:spPr>
          <a:xfrm>
            <a:off x="1468050" y="1545048"/>
            <a:ext cx="6207900" cy="14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latin typeface="Rubik Black"/>
                <a:ea typeface="Rubik Black"/>
                <a:cs typeface="Rubik Black"/>
                <a:sym typeface="Rubik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24" name="Google Shape;3624;p11"/>
          <p:cNvSpPr txBox="1">
            <a:spLocks noGrp="1"/>
          </p:cNvSpPr>
          <p:nvPr>
            <p:ph type="subTitle" idx="1"/>
          </p:nvPr>
        </p:nvSpPr>
        <p:spPr>
          <a:xfrm flipH="1">
            <a:off x="1468050" y="2942788"/>
            <a:ext cx="6207900" cy="4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_1"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7" name="Google Shape;3627;p13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3628" name="Google Shape;3628;p13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9" name="Google Shape;3629;p13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0" name="Google Shape;3630;p13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1" name="Google Shape;3631;p13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2" name="Google Shape;3632;p13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3" name="Google Shape;3633;p13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4" name="Google Shape;3634;p13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5" name="Google Shape;3635;p13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6" name="Google Shape;3636;p13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7" name="Google Shape;3637;p13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8" name="Google Shape;3638;p13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9" name="Google Shape;3639;p13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0" name="Google Shape;3640;p13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1" name="Google Shape;3641;p13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2" name="Google Shape;3642;p13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3" name="Google Shape;3643;p13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4" name="Google Shape;3644;p13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5" name="Google Shape;3645;p13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6" name="Google Shape;3646;p13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7" name="Google Shape;3647;p13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8" name="Google Shape;3648;p13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9" name="Google Shape;3649;p13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0" name="Google Shape;3650;p13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1" name="Google Shape;3651;p13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2" name="Google Shape;3652;p13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3" name="Google Shape;3653;p13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4" name="Google Shape;3654;p13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5" name="Google Shape;3655;p13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6" name="Google Shape;3656;p13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7" name="Google Shape;3657;p13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8" name="Google Shape;3658;p13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9" name="Google Shape;3659;p13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0" name="Google Shape;3660;p13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1" name="Google Shape;3661;p13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2" name="Google Shape;3662;p13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3" name="Google Shape;3663;p13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4" name="Google Shape;3664;p13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5" name="Google Shape;3665;p13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6" name="Google Shape;3666;p13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7" name="Google Shape;3667;p13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8" name="Google Shape;3668;p13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9" name="Google Shape;3669;p13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0" name="Google Shape;3670;p13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1" name="Google Shape;3671;p13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2" name="Google Shape;3672;p13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3" name="Google Shape;3673;p13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4" name="Google Shape;3674;p13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5" name="Google Shape;3675;p13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6" name="Google Shape;3676;p13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7" name="Google Shape;3677;p13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78" name="Google Shape;3678;p13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3679" name="Google Shape;3679;p13"/>
            <p:cNvSpPr/>
            <p:nvPr/>
          </p:nvSpPr>
          <p:spPr>
            <a:xfrm>
              <a:off x="7977089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0" name="Google Shape;3680;p13"/>
            <p:cNvSpPr/>
            <p:nvPr/>
          </p:nvSpPr>
          <p:spPr>
            <a:xfrm>
              <a:off x="7977089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1" name="Google Shape;3681;p13"/>
            <p:cNvSpPr/>
            <p:nvPr/>
          </p:nvSpPr>
          <p:spPr>
            <a:xfrm>
              <a:off x="7977089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2" name="Google Shape;3682;p13"/>
            <p:cNvSpPr/>
            <p:nvPr/>
          </p:nvSpPr>
          <p:spPr>
            <a:xfrm>
              <a:off x="796886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3" name="Google Shape;3683;p13"/>
            <p:cNvSpPr/>
            <p:nvPr/>
          </p:nvSpPr>
          <p:spPr>
            <a:xfrm>
              <a:off x="796886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4" name="Google Shape;3684;p13"/>
            <p:cNvSpPr/>
            <p:nvPr/>
          </p:nvSpPr>
          <p:spPr>
            <a:xfrm>
              <a:off x="7977089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5" name="Google Shape;3685;p13"/>
            <p:cNvSpPr/>
            <p:nvPr/>
          </p:nvSpPr>
          <p:spPr>
            <a:xfrm>
              <a:off x="796886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6" name="Google Shape;3686;p13"/>
            <p:cNvSpPr/>
            <p:nvPr/>
          </p:nvSpPr>
          <p:spPr>
            <a:xfrm>
              <a:off x="7977089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7" name="Google Shape;3687;p13"/>
            <p:cNvSpPr/>
            <p:nvPr/>
          </p:nvSpPr>
          <p:spPr>
            <a:xfrm>
              <a:off x="796886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8" name="Google Shape;3688;p13"/>
            <p:cNvSpPr/>
            <p:nvPr/>
          </p:nvSpPr>
          <p:spPr>
            <a:xfrm>
              <a:off x="84826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9" name="Google Shape;3689;p13"/>
            <p:cNvSpPr/>
            <p:nvPr/>
          </p:nvSpPr>
          <p:spPr>
            <a:xfrm>
              <a:off x="84826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0" name="Google Shape;3690;p13"/>
            <p:cNvSpPr/>
            <p:nvPr/>
          </p:nvSpPr>
          <p:spPr>
            <a:xfrm>
              <a:off x="8482611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1" name="Google Shape;3691;p13"/>
            <p:cNvSpPr/>
            <p:nvPr/>
          </p:nvSpPr>
          <p:spPr>
            <a:xfrm>
              <a:off x="847426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2" name="Google Shape;3692;p13"/>
            <p:cNvSpPr/>
            <p:nvPr/>
          </p:nvSpPr>
          <p:spPr>
            <a:xfrm>
              <a:off x="847426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3" name="Google Shape;3693;p13"/>
            <p:cNvSpPr/>
            <p:nvPr/>
          </p:nvSpPr>
          <p:spPr>
            <a:xfrm>
              <a:off x="8482611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4" name="Google Shape;3694;p13"/>
            <p:cNvSpPr/>
            <p:nvPr/>
          </p:nvSpPr>
          <p:spPr>
            <a:xfrm>
              <a:off x="847426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5" name="Google Shape;3695;p13"/>
            <p:cNvSpPr/>
            <p:nvPr/>
          </p:nvSpPr>
          <p:spPr>
            <a:xfrm>
              <a:off x="8482611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6" name="Google Shape;3696;p13"/>
            <p:cNvSpPr/>
            <p:nvPr/>
          </p:nvSpPr>
          <p:spPr>
            <a:xfrm>
              <a:off x="847426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7" name="Google Shape;3697;p13"/>
            <p:cNvSpPr/>
            <p:nvPr/>
          </p:nvSpPr>
          <p:spPr>
            <a:xfrm>
              <a:off x="847426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8" name="Google Shape;3698;p13"/>
            <p:cNvSpPr/>
            <p:nvPr/>
          </p:nvSpPr>
          <p:spPr>
            <a:xfrm>
              <a:off x="8482611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9" name="Google Shape;3699;p13"/>
            <p:cNvSpPr/>
            <p:nvPr/>
          </p:nvSpPr>
          <p:spPr>
            <a:xfrm>
              <a:off x="8482611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0" name="Google Shape;3700;p13"/>
            <p:cNvSpPr/>
            <p:nvPr/>
          </p:nvSpPr>
          <p:spPr>
            <a:xfrm>
              <a:off x="8482611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1" name="Google Shape;3701;p13"/>
            <p:cNvSpPr/>
            <p:nvPr/>
          </p:nvSpPr>
          <p:spPr>
            <a:xfrm>
              <a:off x="847426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2" name="Google Shape;3702;p13"/>
            <p:cNvSpPr/>
            <p:nvPr/>
          </p:nvSpPr>
          <p:spPr>
            <a:xfrm>
              <a:off x="8482611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3" name="Google Shape;3703;p13"/>
            <p:cNvSpPr/>
            <p:nvPr/>
          </p:nvSpPr>
          <p:spPr>
            <a:xfrm>
              <a:off x="8482611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4" name="Google Shape;3704;p13"/>
            <p:cNvSpPr/>
            <p:nvPr/>
          </p:nvSpPr>
          <p:spPr>
            <a:xfrm>
              <a:off x="847426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5" name="Google Shape;3705;p13"/>
            <p:cNvSpPr/>
            <p:nvPr/>
          </p:nvSpPr>
          <p:spPr>
            <a:xfrm>
              <a:off x="8482611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6" name="Google Shape;3706;p13"/>
            <p:cNvSpPr/>
            <p:nvPr/>
          </p:nvSpPr>
          <p:spPr>
            <a:xfrm>
              <a:off x="847426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07" name="Google Shape;3707;p13"/>
            <p:cNvGrpSpPr/>
            <p:nvPr/>
          </p:nvGrpSpPr>
          <p:grpSpPr>
            <a:xfrm>
              <a:off x="8727026" y="206"/>
              <a:ext cx="53295" cy="5143474"/>
              <a:chOff x="1182396" y="206"/>
              <a:chExt cx="53295" cy="5143474"/>
            </a:xfrm>
          </p:grpSpPr>
          <p:sp>
            <p:nvSpPr>
              <p:cNvPr id="3708" name="Google Shape;3708;p13"/>
              <p:cNvSpPr/>
              <p:nvPr/>
            </p:nvSpPr>
            <p:spPr>
              <a:xfrm>
                <a:off x="119062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9" name="Google Shape;3709;p13"/>
              <p:cNvSpPr/>
              <p:nvPr/>
            </p:nvSpPr>
            <p:spPr>
              <a:xfrm>
                <a:off x="119062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0" name="Google Shape;3710;p13"/>
              <p:cNvSpPr/>
              <p:nvPr/>
            </p:nvSpPr>
            <p:spPr>
              <a:xfrm>
                <a:off x="119062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1" name="Google Shape;3711;p13"/>
              <p:cNvSpPr/>
              <p:nvPr/>
            </p:nvSpPr>
            <p:spPr>
              <a:xfrm>
                <a:off x="1182396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2" name="Google Shape;3712;p13"/>
              <p:cNvSpPr/>
              <p:nvPr/>
            </p:nvSpPr>
            <p:spPr>
              <a:xfrm>
                <a:off x="1182396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3" name="Google Shape;3713;p13"/>
              <p:cNvSpPr/>
              <p:nvPr/>
            </p:nvSpPr>
            <p:spPr>
              <a:xfrm>
                <a:off x="119062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4" name="Google Shape;3714;p13"/>
              <p:cNvSpPr/>
              <p:nvPr/>
            </p:nvSpPr>
            <p:spPr>
              <a:xfrm>
                <a:off x="1182396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5" name="Google Shape;3715;p13"/>
              <p:cNvSpPr/>
              <p:nvPr/>
            </p:nvSpPr>
            <p:spPr>
              <a:xfrm>
                <a:off x="119062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6" name="Google Shape;3716;p13"/>
              <p:cNvSpPr/>
              <p:nvPr/>
            </p:nvSpPr>
            <p:spPr>
              <a:xfrm>
                <a:off x="1182396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7" name="Google Shape;3717;p13"/>
              <p:cNvSpPr/>
              <p:nvPr/>
            </p:nvSpPr>
            <p:spPr>
              <a:xfrm>
                <a:off x="1182396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8" name="Google Shape;3718;p13"/>
              <p:cNvSpPr/>
              <p:nvPr/>
            </p:nvSpPr>
            <p:spPr>
              <a:xfrm>
                <a:off x="119062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9" name="Google Shape;3719;p13"/>
              <p:cNvSpPr/>
              <p:nvPr/>
            </p:nvSpPr>
            <p:spPr>
              <a:xfrm>
                <a:off x="119062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0" name="Google Shape;3720;p13"/>
              <p:cNvSpPr/>
              <p:nvPr/>
            </p:nvSpPr>
            <p:spPr>
              <a:xfrm>
                <a:off x="119062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1" name="Google Shape;3721;p13"/>
              <p:cNvSpPr/>
              <p:nvPr/>
            </p:nvSpPr>
            <p:spPr>
              <a:xfrm>
                <a:off x="1182396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2" name="Google Shape;3722;p13"/>
              <p:cNvSpPr/>
              <p:nvPr/>
            </p:nvSpPr>
            <p:spPr>
              <a:xfrm>
                <a:off x="119062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3" name="Google Shape;3723;p13"/>
              <p:cNvSpPr/>
              <p:nvPr/>
            </p:nvSpPr>
            <p:spPr>
              <a:xfrm>
                <a:off x="119062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4" name="Google Shape;3724;p13"/>
              <p:cNvSpPr/>
              <p:nvPr/>
            </p:nvSpPr>
            <p:spPr>
              <a:xfrm>
                <a:off x="1182396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5" name="Google Shape;3725;p13"/>
              <p:cNvSpPr/>
              <p:nvPr/>
            </p:nvSpPr>
            <p:spPr>
              <a:xfrm>
                <a:off x="119062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6" name="Google Shape;3726;p13"/>
              <p:cNvSpPr/>
              <p:nvPr/>
            </p:nvSpPr>
            <p:spPr>
              <a:xfrm>
                <a:off x="1182396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7" name="Google Shape;3727;p13"/>
              <p:cNvSpPr/>
              <p:nvPr/>
            </p:nvSpPr>
            <p:spPr>
              <a:xfrm>
                <a:off x="119062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8" name="Google Shape;3728;p13"/>
              <p:cNvSpPr/>
              <p:nvPr/>
            </p:nvSpPr>
            <p:spPr>
              <a:xfrm>
                <a:off x="1182396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9" name="Google Shape;3729;p13"/>
              <p:cNvSpPr/>
              <p:nvPr/>
            </p:nvSpPr>
            <p:spPr>
              <a:xfrm>
                <a:off x="119062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0" name="Google Shape;3730;p13"/>
              <p:cNvSpPr/>
              <p:nvPr/>
            </p:nvSpPr>
            <p:spPr>
              <a:xfrm>
                <a:off x="1182396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1" name="Google Shape;3731;p13"/>
              <p:cNvSpPr/>
              <p:nvPr/>
            </p:nvSpPr>
            <p:spPr>
              <a:xfrm>
                <a:off x="1182396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2" name="Google Shape;3732;p13"/>
              <p:cNvSpPr/>
              <p:nvPr/>
            </p:nvSpPr>
            <p:spPr>
              <a:xfrm>
                <a:off x="119062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3" name="Google Shape;3733;p13"/>
              <p:cNvSpPr/>
              <p:nvPr/>
            </p:nvSpPr>
            <p:spPr>
              <a:xfrm>
                <a:off x="1182396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4" name="Google Shape;3734;p13"/>
              <p:cNvSpPr/>
              <p:nvPr/>
            </p:nvSpPr>
            <p:spPr>
              <a:xfrm>
                <a:off x="1182396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5" name="Google Shape;3735;p13"/>
              <p:cNvSpPr/>
              <p:nvPr/>
            </p:nvSpPr>
            <p:spPr>
              <a:xfrm>
                <a:off x="1182396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6" name="Google Shape;3736;p13"/>
              <p:cNvSpPr/>
              <p:nvPr/>
            </p:nvSpPr>
            <p:spPr>
              <a:xfrm>
                <a:off x="119062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7" name="Google Shape;3737;p13"/>
              <p:cNvSpPr/>
              <p:nvPr/>
            </p:nvSpPr>
            <p:spPr>
              <a:xfrm>
                <a:off x="119062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8" name="Google Shape;3738;p13"/>
              <p:cNvSpPr/>
              <p:nvPr/>
            </p:nvSpPr>
            <p:spPr>
              <a:xfrm>
                <a:off x="119062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9" name="Google Shape;3739;p13"/>
              <p:cNvSpPr/>
              <p:nvPr/>
            </p:nvSpPr>
            <p:spPr>
              <a:xfrm>
                <a:off x="1182396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0" name="Google Shape;3740;p13"/>
              <p:cNvSpPr/>
              <p:nvPr/>
            </p:nvSpPr>
            <p:spPr>
              <a:xfrm>
                <a:off x="119062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1" name="Google Shape;3741;p13"/>
              <p:cNvSpPr/>
              <p:nvPr/>
            </p:nvSpPr>
            <p:spPr>
              <a:xfrm>
                <a:off x="1182396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2" name="Google Shape;3742;p13"/>
              <p:cNvSpPr/>
              <p:nvPr/>
            </p:nvSpPr>
            <p:spPr>
              <a:xfrm>
                <a:off x="119062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3" name="Google Shape;3743;p13"/>
              <p:cNvSpPr/>
              <p:nvPr/>
            </p:nvSpPr>
            <p:spPr>
              <a:xfrm>
                <a:off x="1182396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744" name="Google Shape;3744;p13"/>
            <p:cNvSpPr/>
            <p:nvPr/>
          </p:nvSpPr>
          <p:spPr>
            <a:xfrm>
              <a:off x="112911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5" name="Google Shape;3745;p13"/>
            <p:cNvSpPr/>
            <p:nvPr/>
          </p:nvSpPr>
          <p:spPr>
            <a:xfrm>
              <a:off x="112911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6" name="Google Shape;3746;p13"/>
            <p:cNvSpPr/>
            <p:nvPr/>
          </p:nvSpPr>
          <p:spPr>
            <a:xfrm>
              <a:off x="112911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7" name="Google Shape;3747;p13"/>
            <p:cNvSpPr/>
            <p:nvPr/>
          </p:nvSpPr>
          <p:spPr>
            <a:xfrm>
              <a:off x="112089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8" name="Google Shape;3748;p13"/>
            <p:cNvSpPr/>
            <p:nvPr/>
          </p:nvSpPr>
          <p:spPr>
            <a:xfrm>
              <a:off x="112089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9" name="Google Shape;3749;p13"/>
            <p:cNvSpPr/>
            <p:nvPr/>
          </p:nvSpPr>
          <p:spPr>
            <a:xfrm>
              <a:off x="112911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0" name="Google Shape;3750;p13"/>
            <p:cNvSpPr/>
            <p:nvPr/>
          </p:nvSpPr>
          <p:spPr>
            <a:xfrm>
              <a:off x="112089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1" name="Google Shape;3751;p13"/>
            <p:cNvSpPr/>
            <p:nvPr/>
          </p:nvSpPr>
          <p:spPr>
            <a:xfrm>
              <a:off x="112911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2" name="Google Shape;3752;p13"/>
            <p:cNvSpPr/>
            <p:nvPr/>
          </p:nvSpPr>
          <p:spPr>
            <a:xfrm>
              <a:off x="112089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53" name="Google Shape;3753;p13"/>
            <p:cNvGrpSpPr/>
            <p:nvPr/>
          </p:nvGrpSpPr>
          <p:grpSpPr>
            <a:xfrm>
              <a:off x="8979668" y="206"/>
              <a:ext cx="53414" cy="5143474"/>
              <a:chOff x="1418927" y="206"/>
              <a:chExt cx="53414" cy="5143474"/>
            </a:xfrm>
          </p:grpSpPr>
          <p:sp>
            <p:nvSpPr>
              <p:cNvPr id="3754" name="Google Shape;3754;p13"/>
              <p:cNvSpPr/>
              <p:nvPr/>
            </p:nvSpPr>
            <p:spPr>
              <a:xfrm>
                <a:off x="142715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5" name="Google Shape;3755;p13"/>
              <p:cNvSpPr/>
              <p:nvPr/>
            </p:nvSpPr>
            <p:spPr>
              <a:xfrm>
                <a:off x="142715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6" name="Google Shape;3756;p13"/>
              <p:cNvSpPr/>
              <p:nvPr/>
            </p:nvSpPr>
            <p:spPr>
              <a:xfrm>
                <a:off x="142715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7" name="Google Shape;3757;p13"/>
              <p:cNvSpPr/>
              <p:nvPr/>
            </p:nvSpPr>
            <p:spPr>
              <a:xfrm>
                <a:off x="1418927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8" name="Google Shape;3758;p13"/>
              <p:cNvSpPr/>
              <p:nvPr/>
            </p:nvSpPr>
            <p:spPr>
              <a:xfrm>
                <a:off x="1418927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9" name="Google Shape;3759;p13"/>
              <p:cNvSpPr/>
              <p:nvPr/>
            </p:nvSpPr>
            <p:spPr>
              <a:xfrm>
                <a:off x="142715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0" name="Google Shape;3760;p13"/>
              <p:cNvSpPr/>
              <p:nvPr/>
            </p:nvSpPr>
            <p:spPr>
              <a:xfrm>
                <a:off x="1418927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1" name="Google Shape;3761;p13"/>
              <p:cNvSpPr/>
              <p:nvPr/>
            </p:nvSpPr>
            <p:spPr>
              <a:xfrm>
                <a:off x="142715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2" name="Google Shape;3762;p13"/>
              <p:cNvSpPr/>
              <p:nvPr/>
            </p:nvSpPr>
            <p:spPr>
              <a:xfrm>
                <a:off x="1418927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3" name="Google Shape;3763;p13"/>
              <p:cNvSpPr/>
              <p:nvPr/>
            </p:nvSpPr>
            <p:spPr>
              <a:xfrm>
                <a:off x="1418927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4" name="Google Shape;3764;p13"/>
              <p:cNvSpPr/>
              <p:nvPr/>
            </p:nvSpPr>
            <p:spPr>
              <a:xfrm>
                <a:off x="142715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5" name="Google Shape;3765;p13"/>
              <p:cNvSpPr/>
              <p:nvPr/>
            </p:nvSpPr>
            <p:spPr>
              <a:xfrm>
                <a:off x="142715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6" name="Google Shape;3766;p13"/>
              <p:cNvSpPr/>
              <p:nvPr/>
            </p:nvSpPr>
            <p:spPr>
              <a:xfrm>
                <a:off x="142715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7" name="Google Shape;3767;p13"/>
              <p:cNvSpPr/>
              <p:nvPr/>
            </p:nvSpPr>
            <p:spPr>
              <a:xfrm>
                <a:off x="1418927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8" name="Google Shape;3768;p13"/>
              <p:cNvSpPr/>
              <p:nvPr/>
            </p:nvSpPr>
            <p:spPr>
              <a:xfrm>
                <a:off x="142715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9" name="Google Shape;3769;p13"/>
              <p:cNvSpPr/>
              <p:nvPr/>
            </p:nvSpPr>
            <p:spPr>
              <a:xfrm>
                <a:off x="142715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0" name="Google Shape;3770;p13"/>
              <p:cNvSpPr/>
              <p:nvPr/>
            </p:nvSpPr>
            <p:spPr>
              <a:xfrm>
                <a:off x="1418927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1" name="Google Shape;3771;p13"/>
              <p:cNvSpPr/>
              <p:nvPr/>
            </p:nvSpPr>
            <p:spPr>
              <a:xfrm>
                <a:off x="142715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2" name="Google Shape;3772;p13"/>
              <p:cNvSpPr/>
              <p:nvPr/>
            </p:nvSpPr>
            <p:spPr>
              <a:xfrm>
                <a:off x="1418927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3" name="Google Shape;3773;p13"/>
              <p:cNvSpPr/>
              <p:nvPr/>
            </p:nvSpPr>
            <p:spPr>
              <a:xfrm>
                <a:off x="142715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4" name="Google Shape;3774;p13"/>
              <p:cNvSpPr/>
              <p:nvPr/>
            </p:nvSpPr>
            <p:spPr>
              <a:xfrm>
                <a:off x="1418927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5" name="Google Shape;3775;p13"/>
              <p:cNvSpPr/>
              <p:nvPr/>
            </p:nvSpPr>
            <p:spPr>
              <a:xfrm>
                <a:off x="142715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6" name="Google Shape;3776;p13"/>
              <p:cNvSpPr/>
              <p:nvPr/>
            </p:nvSpPr>
            <p:spPr>
              <a:xfrm>
                <a:off x="1418927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7" name="Google Shape;3777;p13"/>
              <p:cNvSpPr/>
              <p:nvPr/>
            </p:nvSpPr>
            <p:spPr>
              <a:xfrm>
                <a:off x="1418927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8" name="Google Shape;3778;p13"/>
              <p:cNvSpPr/>
              <p:nvPr/>
            </p:nvSpPr>
            <p:spPr>
              <a:xfrm>
                <a:off x="142715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9" name="Google Shape;3779;p13"/>
              <p:cNvSpPr/>
              <p:nvPr/>
            </p:nvSpPr>
            <p:spPr>
              <a:xfrm>
                <a:off x="1418927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0" name="Google Shape;3780;p13"/>
              <p:cNvSpPr/>
              <p:nvPr/>
            </p:nvSpPr>
            <p:spPr>
              <a:xfrm>
                <a:off x="1418927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1" name="Google Shape;3781;p13"/>
              <p:cNvSpPr/>
              <p:nvPr/>
            </p:nvSpPr>
            <p:spPr>
              <a:xfrm>
                <a:off x="1418927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2" name="Google Shape;3782;p13"/>
              <p:cNvSpPr/>
              <p:nvPr/>
            </p:nvSpPr>
            <p:spPr>
              <a:xfrm>
                <a:off x="142715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3" name="Google Shape;3783;p13"/>
              <p:cNvSpPr/>
              <p:nvPr/>
            </p:nvSpPr>
            <p:spPr>
              <a:xfrm>
                <a:off x="142715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4" name="Google Shape;3784;p13"/>
              <p:cNvSpPr/>
              <p:nvPr/>
            </p:nvSpPr>
            <p:spPr>
              <a:xfrm>
                <a:off x="142715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5" name="Google Shape;3785;p13"/>
              <p:cNvSpPr/>
              <p:nvPr/>
            </p:nvSpPr>
            <p:spPr>
              <a:xfrm>
                <a:off x="1418927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6" name="Google Shape;3786;p13"/>
              <p:cNvSpPr/>
              <p:nvPr/>
            </p:nvSpPr>
            <p:spPr>
              <a:xfrm>
                <a:off x="142715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7" name="Google Shape;3787;p13"/>
              <p:cNvSpPr/>
              <p:nvPr/>
            </p:nvSpPr>
            <p:spPr>
              <a:xfrm>
                <a:off x="1418927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8" name="Google Shape;3788;p13"/>
              <p:cNvSpPr/>
              <p:nvPr/>
            </p:nvSpPr>
            <p:spPr>
              <a:xfrm>
                <a:off x="142715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9" name="Google Shape;3789;p13"/>
              <p:cNvSpPr/>
              <p:nvPr/>
            </p:nvSpPr>
            <p:spPr>
              <a:xfrm>
                <a:off x="1418927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90" name="Google Shape;3790;p13"/>
            <p:cNvGrpSpPr/>
            <p:nvPr/>
          </p:nvGrpSpPr>
          <p:grpSpPr>
            <a:xfrm>
              <a:off x="363679" y="206"/>
              <a:ext cx="53295" cy="5143474"/>
              <a:chOff x="7816534" y="206"/>
              <a:chExt cx="53295" cy="5143474"/>
            </a:xfrm>
          </p:grpSpPr>
          <p:sp>
            <p:nvSpPr>
              <p:cNvPr id="3791" name="Google Shape;3791;p13"/>
              <p:cNvSpPr/>
              <p:nvPr/>
            </p:nvSpPr>
            <p:spPr>
              <a:xfrm>
                <a:off x="7824761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2" name="Google Shape;3792;p13"/>
              <p:cNvSpPr/>
              <p:nvPr/>
            </p:nvSpPr>
            <p:spPr>
              <a:xfrm>
                <a:off x="7824761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3" name="Google Shape;3793;p13"/>
              <p:cNvSpPr/>
              <p:nvPr/>
            </p:nvSpPr>
            <p:spPr>
              <a:xfrm>
                <a:off x="7824761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4" name="Google Shape;3794;p13"/>
              <p:cNvSpPr/>
              <p:nvPr/>
            </p:nvSpPr>
            <p:spPr>
              <a:xfrm>
                <a:off x="7816534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5" name="Google Shape;3795;p13"/>
              <p:cNvSpPr/>
              <p:nvPr/>
            </p:nvSpPr>
            <p:spPr>
              <a:xfrm>
                <a:off x="7816534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6" name="Google Shape;3796;p13"/>
              <p:cNvSpPr/>
              <p:nvPr/>
            </p:nvSpPr>
            <p:spPr>
              <a:xfrm>
                <a:off x="7824761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7" name="Google Shape;3797;p13"/>
              <p:cNvSpPr/>
              <p:nvPr/>
            </p:nvSpPr>
            <p:spPr>
              <a:xfrm>
                <a:off x="7816534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8" name="Google Shape;3798;p13"/>
              <p:cNvSpPr/>
              <p:nvPr/>
            </p:nvSpPr>
            <p:spPr>
              <a:xfrm>
                <a:off x="7824761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9" name="Google Shape;3799;p13"/>
              <p:cNvSpPr/>
              <p:nvPr/>
            </p:nvSpPr>
            <p:spPr>
              <a:xfrm>
                <a:off x="7816534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0" name="Google Shape;3800;p13"/>
              <p:cNvSpPr/>
              <p:nvPr/>
            </p:nvSpPr>
            <p:spPr>
              <a:xfrm>
                <a:off x="7816534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1" name="Google Shape;3801;p13"/>
              <p:cNvSpPr/>
              <p:nvPr/>
            </p:nvSpPr>
            <p:spPr>
              <a:xfrm>
                <a:off x="7824761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2" name="Google Shape;3802;p13"/>
              <p:cNvSpPr/>
              <p:nvPr/>
            </p:nvSpPr>
            <p:spPr>
              <a:xfrm>
                <a:off x="7824761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3" name="Google Shape;3803;p13"/>
              <p:cNvSpPr/>
              <p:nvPr/>
            </p:nvSpPr>
            <p:spPr>
              <a:xfrm>
                <a:off x="7824761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13"/>
              <p:cNvSpPr/>
              <p:nvPr/>
            </p:nvSpPr>
            <p:spPr>
              <a:xfrm>
                <a:off x="7816534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5" name="Google Shape;3805;p13"/>
              <p:cNvSpPr/>
              <p:nvPr/>
            </p:nvSpPr>
            <p:spPr>
              <a:xfrm>
                <a:off x="7824761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6" name="Google Shape;3806;p13"/>
              <p:cNvSpPr/>
              <p:nvPr/>
            </p:nvSpPr>
            <p:spPr>
              <a:xfrm>
                <a:off x="7824761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7" name="Google Shape;3807;p13"/>
              <p:cNvSpPr/>
              <p:nvPr/>
            </p:nvSpPr>
            <p:spPr>
              <a:xfrm>
                <a:off x="7816534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8" name="Google Shape;3808;p13"/>
              <p:cNvSpPr/>
              <p:nvPr/>
            </p:nvSpPr>
            <p:spPr>
              <a:xfrm>
                <a:off x="7824761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9" name="Google Shape;3809;p13"/>
              <p:cNvSpPr/>
              <p:nvPr/>
            </p:nvSpPr>
            <p:spPr>
              <a:xfrm>
                <a:off x="7816534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0" name="Google Shape;3810;p13"/>
              <p:cNvSpPr/>
              <p:nvPr/>
            </p:nvSpPr>
            <p:spPr>
              <a:xfrm>
                <a:off x="7824761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1" name="Google Shape;3811;p13"/>
              <p:cNvSpPr/>
              <p:nvPr/>
            </p:nvSpPr>
            <p:spPr>
              <a:xfrm>
                <a:off x="7816534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2" name="Google Shape;3812;p13"/>
              <p:cNvSpPr/>
              <p:nvPr/>
            </p:nvSpPr>
            <p:spPr>
              <a:xfrm>
                <a:off x="7824761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3" name="Google Shape;3813;p13"/>
              <p:cNvSpPr/>
              <p:nvPr/>
            </p:nvSpPr>
            <p:spPr>
              <a:xfrm>
                <a:off x="7816534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4" name="Google Shape;3814;p13"/>
              <p:cNvSpPr/>
              <p:nvPr/>
            </p:nvSpPr>
            <p:spPr>
              <a:xfrm>
                <a:off x="7816534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13"/>
              <p:cNvSpPr/>
              <p:nvPr/>
            </p:nvSpPr>
            <p:spPr>
              <a:xfrm>
                <a:off x="7824761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13"/>
              <p:cNvSpPr/>
              <p:nvPr/>
            </p:nvSpPr>
            <p:spPr>
              <a:xfrm>
                <a:off x="7816534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7" name="Google Shape;3817;p13"/>
              <p:cNvSpPr/>
              <p:nvPr/>
            </p:nvSpPr>
            <p:spPr>
              <a:xfrm>
                <a:off x="7816534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8" name="Google Shape;3818;p13"/>
              <p:cNvSpPr/>
              <p:nvPr/>
            </p:nvSpPr>
            <p:spPr>
              <a:xfrm>
                <a:off x="7816534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13"/>
              <p:cNvSpPr/>
              <p:nvPr/>
            </p:nvSpPr>
            <p:spPr>
              <a:xfrm>
                <a:off x="7824761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13"/>
              <p:cNvSpPr/>
              <p:nvPr/>
            </p:nvSpPr>
            <p:spPr>
              <a:xfrm>
                <a:off x="7824761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1" name="Google Shape;3821;p13"/>
              <p:cNvSpPr/>
              <p:nvPr/>
            </p:nvSpPr>
            <p:spPr>
              <a:xfrm>
                <a:off x="7824761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2" name="Google Shape;3822;p13"/>
              <p:cNvSpPr/>
              <p:nvPr/>
            </p:nvSpPr>
            <p:spPr>
              <a:xfrm>
                <a:off x="7816534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3" name="Google Shape;3823;p13"/>
              <p:cNvSpPr/>
              <p:nvPr/>
            </p:nvSpPr>
            <p:spPr>
              <a:xfrm>
                <a:off x="7824761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4" name="Google Shape;3824;p13"/>
              <p:cNvSpPr/>
              <p:nvPr/>
            </p:nvSpPr>
            <p:spPr>
              <a:xfrm>
                <a:off x="7816534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5" name="Google Shape;3825;p13"/>
              <p:cNvSpPr/>
              <p:nvPr/>
            </p:nvSpPr>
            <p:spPr>
              <a:xfrm>
                <a:off x="7824761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6" name="Google Shape;3826;p13"/>
              <p:cNvSpPr/>
              <p:nvPr/>
            </p:nvSpPr>
            <p:spPr>
              <a:xfrm>
                <a:off x="7816534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27" name="Google Shape;3827;p13"/>
            <p:cNvSpPr/>
            <p:nvPr/>
          </p:nvSpPr>
          <p:spPr>
            <a:xfrm>
              <a:off x="138187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8" name="Google Shape;3828;p13"/>
            <p:cNvSpPr/>
            <p:nvPr/>
          </p:nvSpPr>
          <p:spPr>
            <a:xfrm>
              <a:off x="138187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9" name="Google Shape;3829;p13"/>
            <p:cNvSpPr/>
            <p:nvPr/>
          </p:nvSpPr>
          <p:spPr>
            <a:xfrm>
              <a:off x="138187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0" name="Google Shape;3830;p13"/>
            <p:cNvSpPr/>
            <p:nvPr/>
          </p:nvSpPr>
          <p:spPr>
            <a:xfrm>
              <a:off x="137365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1" name="Google Shape;3831;p13"/>
            <p:cNvSpPr/>
            <p:nvPr/>
          </p:nvSpPr>
          <p:spPr>
            <a:xfrm>
              <a:off x="137365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2" name="Google Shape;3832;p13"/>
            <p:cNvSpPr/>
            <p:nvPr/>
          </p:nvSpPr>
          <p:spPr>
            <a:xfrm>
              <a:off x="138187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3" name="Google Shape;3833;p13"/>
            <p:cNvSpPr/>
            <p:nvPr/>
          </p:nvSpPr>
          <p:spPr>
            <a:xfrm>
              <a:off x="137365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4" name="Google Shape;3834;p13"/>
            <p:cNvSpPr/>
            <p:nvPr/>
          </p:nvSpPr>
          <p:spPr>
            <a:xfrm>
              <a:off x="138187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74716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74716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7" name="Google Shape;3837;p13"/>
            <p:cNvSpPr/>
            <p:nvPr/>
          </p:nvSpPr>
          <p:spPr>
            <a:xfrm>
              <a:off x="747168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8" name="Google Shape;3838;p13"/>
            <p:cNvSpPr/>
            <p:nvPr/>
          </p:nvSpPr>
          <p:spPr>
            <a:xfrm>
              <a:off x="747168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9" name="Google Shape;3839;p13"/>
            <p:cNvSpPr/>
            <p:nvPr/>
          </p:nvSpPr>
          <p:spPr>
            <a:xfrm>
              <a:off x="74634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7463459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772432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2" name="Google Shape;3842;p13"/>
            <p:cNvSpPr/>
            <p:nvPr/>
          </p:nvSpPr>
          <p:spPr>
            <a:xfrm>
              <a:off x="772432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3" name="Google Shape;3843;p13"/>
            <p:cNvSpPr/>
            <p:nvPr/>
          </p:nvSpPr>
          <p:spPr>
            <a:xfrm>
              <a:off x="772432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4" name="Google Shape;3844;p13"/>
            <p:cNvSpPr/>
            <p:nvPr/>
          </p:nvSpPr>
          <p:spPr>
            <a:xfrm>
              <a:off x="772432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5" name="Google Shape;3845;p13"/>
            <p:cNvSpPr/>
            <p:nvPr/>
          </p:nvSpPr>
          <p:spPr>
            <a:xfrm>
              <a:off x="771610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6" name="Google Shape;3846;p13"/>
            <p:cNvSpPr/>
            <p:nvPr/>
          </p:nvSpPr>
          <p:spPr>
            <a:xfrm>
              <a:off x="771610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7" name="Google Shape;3847;p13"/>
            <p:cNvSpPr/>
            <p:nvPr/>
          </p:nvSpPr>
          <p:spPr>
            <a:xfrm>
              <a:off x="772432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8" name="Google Shape;3848;p13"/>
            <p:cNvSpPr/>
            <p:nvPr/>
          </p:nvSpPr>
          <p:spPr>
            <a:xfrm>
              <a:off x="771610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9" name="Google Shape;3849;p13"/>
            <p:cNvSpPr/>
            <p:nvPr/>
          </p:nvSpPr>
          <p:spPr>
            <a:xfrm>
              <a:off x="822973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0" name="Google Shape;3850;p13"/>
            <p:cNvSpPr/>
            <p:nvPr/>
          </p:nvSpPr>
          <p:spPr>
            <a:xfrm>
              <a:off x="822973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1" name="Google Shape;3851;p13"/>
            <p:cNvSpPr/>
            <p:nvPr/>
          </p:nvSpPr>
          <p:spPr>
            <a:xfrm>
              <a:off x="822973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2" name="Google Shape;3852;p13"/>
            <p:cNvSpPr/>
            <p:nvPr/>
          </p:nvSpPr>
          <p:spPr>
            <a:xfrm>
              <a:off x="822973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3" name="Google Shape;3853;p13"/>
            <p:cNvSpPr/>
            <p:nvPr/>
          </p:nvSpPr>
          <p:spPr>
            <a:xfrm>
              <a:off x="822150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4" name="Google Shape;3854;p13"/>
            <p:cNvSpPr/>
            <p:nvPr/>
          </p:nvSpPr>
          <p:spPr>
            <a:xfrm>
              <a:off x="822150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5" name="Google Shape;3855;p13"/>
            <p:cNvSpPr/>
            <p:nvPr/>
          </p:nvSpPr>
          <p:spPr>
            <a:xfrm>
              <a:off x="822973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6" name="Google Shape;3856;p13"/>
            <p:cNvSpPr/>
            <p:nvPr/>
          </p:nvSpPr>
          <p:spPr>
            <a:xfrm>
              <a:off x="822150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7" name="Google Shape;3857;p13"/>
            <p:cNvSpPr/>
            <p:nvPr/>
          </p:nvSpPr>
          <p:spPr>
            <a:xfrm>
              <a:off x="8229731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8" name="Google Shape;3858;p13"/>
            <p:cNvSpPr/>
            <p:nvPr/>
          </p:nvSpPr>
          <p:spPr>
            <a:xfrm>
              <a:off x="822150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9" name="Google Shape;3859;p13"/>
            <p:cNvSpPr/>
            <p:nvPr/>
          </p:nvSpPr>
          <p:spPr>
            <a:xfrm>
              <a:off x="822973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0" name="Google Shape;3860;p13"/>
            <p:cNvSpPr/>
            <p:nvPr/>
          </p:nvSpPr>
          <p:spPr>
            <a:xfrm>
              <a:off x="822150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1" name="Google Shape;3861;p13"/>
            <p:cNvSpPr/>
            <p:nvPr/>
          </p:nvSpPr>
          <p:spPr>
            <a:xfrm>
              <a:off x="822973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2" name="Google Shape;3862;p13"/>
            <p:cNvSpPr/>
            <p:nvPr/>
          </p:nvSpPr>
          <p:spPr>
            <a:xfrm>
              <a:off x="62454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3" name="Google Shape;3863;p13"/>
            <p:cNvSpPr/>
            <p:nvPr/>
          </p:nvSpPr>
          <p:spPr>
            <a:xfrm>
              <a:off x="62454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4" name="Google Shape;3864;p13"/>
            <p:cNvSpPr/>
            <p:nvPr/>
          </p:nvSpPr>
          <p:spPr>
            <a:xfrm>
              <a:off x="62454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5" name="Google Shape;3865;p13"/>
            <p:cNvSpPr/>
            <p:nvPr/>
          </p:nvSpPr>
          <p:spPr>
            <a:xfrm>
              <a:off x="62454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6" name="Google Shape;3866;p13"/>
            <p:cNvSpPr/>
            <p:nvPr/>
          </p:nvSpPr>
          <p:spPr>
            <a:xfrm>
              <a:off x="61632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61632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8" name="Google Shape;3868;p13"/>
            <p:cNvSpPr/>
            <p:nvPr/>
          </p:nvSpPr>
          <p:spPr>
            <a:xfrm>
              <a:off x="62454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61632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0" name="Google Shape;3870;p13"/>
            <p:cNvSpPr/>
            <p:nvPr/>
          </p:nvSpPr>
          <p:spPr>
            <a:xfrm>
              <a:off x="62454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1" name="Google Shape;3871;p13"/>
            <p:cNvSpPr/>
            <p:nvPr/>
          </p:nvSpPr>
          <p:spPr>
            <a:xfrm>
              <a:off x="61632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2" name="Google Shape;3872;p13"/>
            <p:cNvSpPr/>
            <p:nvPr/>
          </p:nvSpPr>
          <p:spPr>
            <a:xfrm>
              <a:off x="62454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3" name="Google Shape;3873;p13"/>
            <p:cNvSpPr/>
            <p:nvPr/>
          </p:nvSpPr>
          <p:spPr>
            <a:xfrm>
              <a:off x="61632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4" name="Google Shape;3874;p13"/>
            <p:cNvSpPr/>
            <p:nvPr/>
          </p:nvSpPr>
          <p:spPr>
            <a:xfrm>
              <a:off x="62454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5" name="Google Shape;3875;p13"/>
            <p:cNvSpPr/>
            <p:nvPr/>
          </p:nvSpPr>
          <p:spPr>
            <a:xfrm>
              <a:off x="61632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6" name="Google Shape;3876;p13"/>
            <p:cNvSpPr/>
            <p:nvPr/>
          </p:nvSpPr>
          <p:spPr>
            <a:xfrm>
              <a:off x="62454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7" name="Google Shape;3877;p13"/>
            <p:cNvSpPr/>
            <p:nvPr/>
          </p:nvSpPr>
          <p:spPr>
            <a:xfrm>
              <a:off x="62454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8" name="Google Shape;3878;p13"/>
            <p:cNvSpPr/>
            <p:nvPr/>
          </p:nvSpPr>
          <p:spPr>
            <a:xfrm>
              <a:off x="61632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9" name="Google Shape;3879;p13"/>
            <p:cNvSpPr/>
            <p:nvPr/>
          </p:nvSpPr>
          <p:spPr>
            <a:xfrm>
              <a:off x="61632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0" name="Google Shape;3880;p13"/>
            <p:cNvSpPr/>
            <p:nvPr/>
          </p:nvSpPr>
          <p:spPr>
            <a:xfrm>
              <a:off x="62454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1" name="Google Shape;3881;p13"/>
            <p:cNvSpPr/>
            <p:nvPr/>
          </p:nvSpPr>
          <p:spPr>
            <a:xfrm>
              <a:off x="163380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163380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163380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163380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162641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162641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87" name="Google Shape;3887;p13"/>
            <p:cNvGrpSpPr/>
            <p:nvPr/>
          </p:nvGrpSpPr>
          <p:grpSpPr>
            <a:xfrm>
              <a:off x="110918" y="206"/>
              <a:ext cx="53414" cy="5143474"/>
              <a:chOff x="8712171" y="206"/>
              <a:chExt cx="53414" cy="5143474"/>
            </a:xfrm>
          </p:grpSpPr>
          <p:sp>
            <p:nvSpPr>
              <p:cNvPr id="3888" name="Google Shape;3888;p13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9" name="Google Shape;3889;p13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0" name="Google Shape;3890;p13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1" name="Google Shape;3891;p13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2" name="Google Shape;3892;p13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3" name="Google Shape;3893;p13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4" name="Google Shape;3894;p13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5" name="Google Shape;3895;p13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6" name="Google Shape;3896;p13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7" name="Google Shape;3897;p13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8" name="Google Shape;3898;p13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9" name="Google Shape;3899;p13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0" name="Google Shape;3900;p13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1" name="Google Shape;3901;p13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2" name="Google Shape;3902;p13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3" name="Google Shape;3903;p13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4" name="Google Shape;3904;p13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5" name="Google Shape;3905;p13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6" name="Google Shape;3906;p13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7" name="Google Shape;3907;p13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8" name="Google Shape;3908;p13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9" name="Google Shape;3909;p13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0" name="Google Shape;3910;p13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1" name="Google Shape;3911;p13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2" name="Google Shape;3912;p13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3" name="Google Shape;3913;p13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4" name="Google Shape;3914;p13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5" name="Google Shape;3915;p13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6" name="Google Shape;3916;p13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7" name="Google Shape;3917;p13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8" name="Google Shape;3918;p13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9" name="Google Shape;3919;p13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0" name="Google Shape;3920;p13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1" name="Google Shape;3921;p13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2" name="Google Shape;3922;p13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3" name="Google Shape;3923;p13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24" name="Google Shape;3924;p13"/>
            <p:cNvSpPr/>
            <p:nvPr/>
          </p:nvSpPr>
          <p:spPr>
            <a:xfrm>
              <a:off x="87647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87647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87647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87647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86908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86908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87647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86908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87647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86908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87647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86908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87647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37" name="Google Shape;3937;p13"/>
          <p:cNvSpPr txBox="1">
            <a:spLocks noGrp="1"/>
          </p:cNvSpPr>
          <p:nvPr>
            <p:ph type="title" hasCustomPrompt="1"/>
          </p:nvPr>
        </p:nvSpPr>
        <p:spPr>
          <a:xfrm>
            <a:off x="27418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8" name="Google Shape;3938;p13"/>
          <p:cNvSpPr txBox="1">
            <a:spLocks noGrp="1"/>
          </p:cNvSpPr>
          <p:nvPr>
            <p:ph type="subTitle" idx="1"/>
          </p:nvPr>
        </p:nvSpPr>
        <p:spPr>
          <a:xfrm>
            <a:off x="20469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39" name="Google Shape;3939;p13"/>
          <p:cNvSpPr txBox="1">
            <a:spLocks noGrp="1"/>
          </p:cNvSpPr>
          <p:nvPr>
            <p:ph type="subTitle" idx="2"/>
          </p:nvPr>
        </p:nvSpPr>
        <p:spPr>
          <a:xfrm>
            <a:off x="20469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0" name="Google Shape;3940;p13"/>
          <p:cNvSpPr txBox="1">
            <a:spLocks noGrp="1"/>
          </p:cNvSpPr>
          <p:nvPr>
            <p:ph type="title" idx="3" hasCustomPrompt="1"/>
          </p:nvPr>
        </p:nvSpPr>
        <p:spPr>
          <a:xfrm>
            <a:off x="53956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1" name="Google Shape;3941;p13"/>
          <p:cNvSpPr txBox="1">
            <a:spLocks noGrp="1"/>
          </p:cNvSpPr>
          <p:nvPr>
            <p:ph type="subTitle" idx="4"/>
          </p:nvPr>
        </p:nvSpPr>
        <p:spPr>
          <a:xfrm>
            <a:off x="47007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2" name="Google Shape;3942;p13"/>
          <p:cNvSpPr txBox="1">
            <a:spLocks noGrp="1"/>
          </p:cNvSpPr>
          <p:nvPr>
            <p:ph type="subTitle" idx="5"/>
          </p:nvPr>
        </p:nvSpPr>
        <p:spPr>
          <a:xfrm>
            <a:off x="47007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3" name="Google Shape;39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149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4" name="Google Shape;3944;p13"/>
          <p:cNvSpPr txBox="1">
            <a:spLocks noGrp="1"/>
          </p:cNvSpPr>
          <p:nvPr>
            <p:ph type="subTitle" idx="7"/>
          </p:nvPr>
        </p:nvSpPr>
        <p:spPr>
          <a:xfrm>
            <a:off x="7200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5" name="Google Shape;3945;p13"/>
          <p:cNvSpPr txBox="1">
            <a:spLocks noGrp="1"/>
          </p:cNvSpPr>
          <p:nvPr>
            <p:ph type="subTitle" idx="8"/>
          </p:nvPr>
        </p:nvSpPr>
        <p:spPr>
          <a:xfrm>
            <a:off x="7200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6" name="Google Shape;394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947" name="Google Shape;3947;p13"/>
          <p:cNvSpPr txBox="1">
            <a:spLocks noGrp="1"/>
          </p:cNvSpPr>
          <p:nvPr>
            <p:ph type="title" idx="13" hasCustomPrompt="1"/>
          </p:nvPr>
        </p:nvSpPr>
        <p:spPr>
          <a:xfrm>
            <a:off x="6722550" y="3027830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8" name="Google Shape;3948;p13"/>
          <p:cNvSpPr txBox="1">
            <a:spLocks noGrp="1"/>
          </p:cNvSpPr>
          <p:nvPr>
            <p:ph type="subTitle" idx="14"/>
          </p:nvPr>
        </p:nvSpPr>
        <p:spPr>
          <a:xfrm>
            <a:off x="60276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9" name="Google Shape;3949;p13"/>
          <p:cNvSpPr txBox="1">
            <a:spLocks noGrp="1"/>
          </p:cNvSpPr>
          <p:nvPr>
            <p:ph type="subTitle" idx="15"/>
          </p:nvPr>
        </p:nvSpPr>
        <p:spPr>
          <a:xfrm>
            <a:off x="60276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50" name="Google Shape;39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0687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51" name="Google Shape;3951;p13"/>
          <p:cNvSpPr txBox="1">
            <a:spLocks noGrp="1"/>
          </p:cNvSpPr>
          <p:nvPr>
            <p:ph type="subTitle" idx="17"/>
          </p:nvPr>
        </p:nvSpPr>
        <p:spPr>
          <a:xfrm>
            <a:off x="3373800" y="3505827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52" name="Google Shape;3952;p13"/>
          <p:cNvSpPr txBox="1">
            <a:spLocks noGrp="1"/>
          </p:cNvSpPr>
          <p:nvPr>
            <p:ph type="subTitle" idx="18"/>
          </p:nvPr>
        </p:nvSpPr>
        <p:spPr>
          <a:xfrm>
            <a:off x="3373800" y="3952715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4" name="Google Shape;3954;p14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3955" name="Google Shape;3955;p14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6" name="Google Shape;3956;p14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7" name="Google Shape;3957;p14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8" name="Google Shape;3958;p14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9" name="Google Shape;3959;p14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0" name="Google Shape;3960;p14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1" name="Google Shape;3961;p14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2" name="Google Shape;3962;p14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3" name="Google Shape;3963;p14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4" name="Google Shape;3964;p14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5" name="Google Shape;3965;p14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6" name="Google Shape;3966;p14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7" name="Google Shape;3967;p14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8" name="Google Shape;3968;p14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9" name="Google Shape;3969;p14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0" name="Google Shape;3970;p14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1" name="Google Shape;3971;p14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2" name="Google Shape;3972;p14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3" name="Google Shape;3973;p14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4" name="Google Shape;3974;p14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5" name="Google Shape;3975;p14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6" name="Google Shape;3976;p14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7" name="Google Shape;3977;p14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8" name="Google Shape;3978;p14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9" name="Google Shape;3979;p14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0" name="Google Shape;3980;p14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1" name="Google Shape;3981;p14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2" name="Google Shape;3982;p14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3" name="Google Shape;3983;p14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4" name="Google Shape;3984;p14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5" name="Google Shape;3985;p14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6" name="Google Shape;3986;p14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7" name="Google Shape;3987;p14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8" name="Google Shape;3988;p14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9" name="Google Shape;3989;p14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0" name="Google Shape;3990;p14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1" name="Google Shape;3991;p14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2" name="Google Shape;3992;p14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3" name="Google Shape;3993;p14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4" name="Google Shape;3994;p14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5" name="Google Shape;3995;p14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6" name="Google Shape;3996;p14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7" name="Google Shape;3997;p14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8" name="Google Shape;3998;p14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9" name="Google Shape;3999;p14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0" name="Google Shape;4000;p14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1" name="Google Shape;4001;p14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2" name="Google Shape;4002;p14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3" name="Google Shape;4003;p14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4" name="Google Shape;4004;p14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05" name="Google Shape;4005;p14"/>
          <p:cNvSpPr txBox="1">
            <a:spLocks noGrp="1"/>
          </p:cNvSpPr>
          <p:nvPr>
            <p:ph type="title"/>
          </p:nvPr>
        </p:nvSpPr>
        <p:spPr>
          <a:xfrm>
            <a:off x="3085897" y="3243597"/>
            <a:ext cx="4847700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4006" name="Google Shape;4006;p14"/>
          <p:cNvSpPr txBox="1">
            <a:spLocks noGrp="1"/>
          </p:cNvSpPr>
          <p:nvPr>
            <p:ph type="subTitle" idx="1"/>
          </p:nvPr>
        </p:nvSpPr>
        <p:spPr>
          <a:xfrm>
            <a:off x="3085897" y="1529925"/>
            <a:ext cx="48477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4007" name="Google Shape;4007;p14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4008" name="Google Shape;4008;p14"/>
            <p:cNvSpPr/>
            <p:nvPr/>
          </p:nvSpPr>
          <p:spPr>
            <a:xfrm>
              <a:off x="38791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9" name="Google Shape;4009;p14"/>
            <p:cNvSpPr/>
            <p:nvPr/>
          </p:nvSpPr>
          <p:spPr>
            <a:xfrm>
              <a:off x="38791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0" name="Google Shape;4010;p14"/>
            <p:cNvSpPr/>
            <p:nvPr/>
          </p:nvSpPr>
          <p:spPr>
            <a:xfrm>
              <a:off x="38791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1" name="Google Shape;4011;p14"/>
            <p:cNvSpPr/>
            <p:nvPr/>
          </p:nvSpPr>
          <p:spPr>
            <a:xfrm>
              <a:off x="379686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2" name="Google Shape;4012;p14"/>
            <p:cNvSpPr/>
            <p:nvPr/>
          </p:nvSpPr>
          <p:spPr>
            <a:xfrm>
              <a:off x="379686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3" name="Google Shape;4013;p14"/>
            <p:cNvSpPr/>
            <p:nvPr/>
          </p:nvSpPr>
          <p:spPr>
            <a:xfrm>
              <a:off x="92568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4" name="Google Shape;4014;p14"/>
            <p:cNvSpPr/>
            <p:nvPr/>
          </p:nvSpPr>
          <p:spPr>
            <a:xfrm>
              <a:off x="92568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5" name="Google Shape;4015;p14"/>
            <p:cNvSpPr/>
            <p:nvPr/>
          </p:nvSpPr>
          <p:spPr>
            <a:xfrm>
              <a:off x="925687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6" name="Google Shape;4016;p14"/>
            <p:cNvSpPr/>
            <p:nvPr/>
          </p:nvSpPr>
          <p:spPr>
            <a:xfrm>
              <a:off x="91734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7" name="Google Shape;4017;p14"/>
            <p:cNvSpPr/>
            <p:nvPr/>
          </p:nvSpPr>
          <p:spPr>
            <a:xfrm>
              <a:off x="91734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8" name="Google Shape;4018;p14"/>
            <p:cNvSpPr/>
            <p:nvPr/>
          </p:nvSpPr>
          <p:spPr>
            <a:xfrm>
              <a:off x="925687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9" name="Google Shape;4019;p14"/>
            <p:cNvSpPr/>
            <p:nvPr/>
          </p:nvSpPr>
          <p:spPr>
            <a:xfrm>
              <a:off x="91734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0" name="Google Shape;4020;p14"/>
            <p:cNvSpPr/>
            <p:nvPr/>
          </p:nvSpPr>
          <p:spPr>
            <a:xfrm>
              <a:off x="925687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1" name="Google Shape;4021;p14"/>
            <p:cNvSpPr/>
            <p:nvPr/>
          </p:nvSpPr>
          <p:spPr>
            <a:xfrm>
              <a:off x="119445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2" name="Google Shape;4022;p14"/>
            <p:cNvSpPr/>
            <p:nvPr/>
          </p:nvSpPr>
          <p:spPr>
            <a:xfrm>
              <a:off x="119445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3" name="Google Shape;4023;p14"/>
            <p:cNvSpPr/>
            <p:nvPr/>
          </p:nvSpPr>
          <p:spPr>
            <a:xfrm>
              <a:off x="1194455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4" name="Google Shape;4024;p14"/>
            <p:cNvSpPr/>
            <p:nvPr/>
          </p:nvSpPr>
          <p:spPr>
            <a:xfrm>
              <a:off x="118622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5" name="Google Shape;4025;p14"/>
            <p:cNvSpPr/>
            <p:nvPr/>
          </p:nvSpPr>
          <p:spPr>
            <a:xfrm>
              <a:off x="118622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6" name="Google Shape;4026;p14"/>
            <p:cNvSpPr/>
            <p:nvPr/>
          </p:nvSpPr>
          <p:spPr>
            <a:xfrm>
              <a:off x="1194455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7" name="Google Shape;4027;p14"/>
            <p:cNvSpPr/>
            <p:nvPr/>
          </p:nvSpPr>
          <p:spPr>
            <a:xfrm>
              <a:off x="118622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8" name="Google Shape;4028;p14"/>
            <p:cNvSpPr/>
            <p:nvPr/>
          </p:nvSpPr>
          <p:spPr>
            <a:xfrm>
              <a:off x="1194455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9" name="Google Shape;4029;p14"/>
            <p:cNvSpPr/>
            <p:nvPr/>
          </p:nvSpPr>
          <p:spPr>
            <a:xfrm>
              <a:off x="118622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0" name="Google Shape;4030;p14"/>
            <p:cNvSpPr/>
            <p:nvPr/>
          </p:nvSpPr>
          <p:spPr>
            <a:xfrm>
              <a:off x="118622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1" name="Google Shape;4031;p14"/>
            <p:cNvSpPr/>
            <p:nvPr/>
          </p:nvSpPr>
          <p:spPr>
            <a:xfrm>
              <a:off x="119445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2" name="Google Shape;4032;p14"/>
            <p:cNvSpPr/>
            <p:nvPr/>
          </p:nvSpPr>
          <p:spPr>
            <a:xfrm>
              <a:off x="845107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3" name="Google Shape;4033;p14"/>
            <p:cNvSpPr/>
            <p:nvPr/>
          </p:nvSpPr>
          <p:spPr>
            <a:xfrm>
              <a:off x="845107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4" name="Google Shape;4034;p14"/>
            <p:cNvSpPr/>
            <p:nvPr/>
          </p:nvSpPr>
          <p:spPr>
            <a:xfrm>
              <a:off x="845107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5" name="Google Shape;4035;p14"/>
            <p:cNvSpPr/>
            <p:nvPr/>
          </p:nvSpPr>
          <p:spPr>
            <a:xfrm>
              <a:off x="844284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6" name="Google Shape;4036;p14"/>
            <p:cNvSpPr/>
            <p:nvPr/>
          </p:nvSpPr>
          <p:spPr>
            <a:xfrm>
              <a:off x="844284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7" name="Google Shape;4037;p14"/>
            <p:cNvSpPr/>
            <p:nvPr/>
          </p:nvSpPr>
          <p:spPr>
            <a:xfrm>
              <a:off x="845107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8" name="Google Shape;4038;p14"/>
            <p:cNvSpPr/>
            <p:nvPr/>
          </p:nvSpPr>
          <p:spPr>
            <a:xfrm>
              <a:off x="844284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9" name="Google Shape;4039;p14"/>
            <p:cNvSpPr/>
            <p:nvPr/>
          </p:nvSpPr>
          <p:spPr>
            <a:xfrm>
              <a:off x="845107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0" name="Google Shape;4040;p14"/>
            <p:cNvSpPr/>
            <p:nvPr/>
          </p:nvSpPr>
          <p:spPr>
            <a:xfrm>
              <a:off x="844284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1" name="Google Shape;4041;p14"/>
            <p:cNvSpPr/>
            <p:nvPr/>
          </p:nvSpPr>
          <p:spPr>
            <a:xfrm>
              <a:off x="844284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2" name="Google Shape;4042;p14"/>
            <p:cNvSpPr/>
            <p:nvPr/>
          </p:nvSpPr>
          <p:spPr>
            <a:xfrm>
              <a:off x="845107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3" name="Google Shape;4043;p14"/>
            <p:cNvSpPr/>
            <p:nvPr/>
          </p:nvSpPr>
          <p:spPr>
            <a:xfrm>
              <a:off x="845107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4" name="Google Shape;4044;p14"/>
            <p:cNvSpPr/>
            <p:nvPr/>
          </p:nvSpPr>
          <p:spPr>
            <a:xfrm>
              <a:off x="845107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5" name="Google Shape;4045;p14"/>
            <p:cNvSpPr/>
            <p:nvPr/>
          </p:nvSpPr>
          <p:spPr>
            <a:xfrm>
              <a:off x="844284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6" name="Google Shape;4046;p14"/>
            <p:cNvSpPr/>
            <p:nvPr/>
          </p:nvSpPr>
          <p:spPr>
            <a:xfrm>
              <a:off x="845107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7" name="Google Shape;4047;p14"/>
            <p:cNvSpPr/>
            <p:nvPr/>
          </p:nvSpPr>
          <p:spPr>
            <a:xfrm>
              <a:off x="845107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8" name="Google Shape;4048;p14"/>
            <p:cNvSpPr/>
            <p:nvPr/>
          </p:nvSpPr>
          <p:spPr>
            <a:xfrm>
              <a:off x="844284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9" name="Google Shape;4049;p14"/>
            <p:cNvSpPr/>
            <p:nvPr/>
          </p:nvSpPr>
          <p:spPr>
            <a:xfrm>
              <a:off x="14632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0" name="Google Shape;4050;p14"/>
            <p:cNvSpPr/>
            <p:nvPr/>
          </p:nvSpPr>
          <p:spPr>
            <a:xfrm>
              <a:off x="14632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1" name="Google Shape;4051;p14"/>
            <p:cNvSpPr/>
            <p:nvPr/>
          </p:nvSpPr>
          <p:spPr>
            <a:xfrm>
              <a:off x="14632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2" name="Google Shape;4052;p14"/>
            <p:cNvSpPr/>
            <p:nvPr/>
          </p:nvSpPr>
          <p:spPr>
            <a:xfrm>
              <a:off x="14549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3" name="Google Shape;4053;p14"/>
            <p:cNvSpPr/>
            <p:nvPr/>
          </p:nvSpPr>
          <p:spPr>
            <a:xfrm>
              <a:off x="14549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4" name="Google Shape;4054;p14"/>
            <p:cNvSpPr/>
            <p:nvPr/>
          </p:nvSpPr>
          <p:spPr>
            <a:xfrm>
              <a:off x="1463223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5" name="Google Shape;4055;p14"/>
            <p:cNvSpPr/>
            <p:nvPr/>
          </p:nvSpPr>
          <p:spPr>
            <a:xfrm>
              <a:off x="145499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6" name="Google Shape;4056;p14"/>
            <p:cNvSpPr/>
            <p:nvPr/>
          </p:nvSpPr>
          <p:spPr>
            <a:xfrm>
              <a:off x="1463223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7" name="Google Shape;4057;p14"/>
            <p:cNvSpPr/>
            <p:nvPr/>
          </p:nvSpPr>
          <p:spPr>
            <a:xfrm>
              <a:off x="145499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8" name="Google Shape;4058;p14"/>
            <p:cNvSpPr/>
            <p:nvPr/>
          </p:nvSpPr>
          <p:spPr>
            <a:xfrm>
              <a:off x="145499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9" name="Google Shape;4059;p14"/>
            <p:cNvSpPr/>
            <p:nvPr/>
          </p:nvSpPr>
          <p:spPr>
            <a:xfrm>
              <a:off x="146322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0" name="Google Shape;4060;p14"/>
            <p:cNvSpPr/>
            <p:nvPr/>
          </p:nvSpPr>
          <p:spPr>
            <a:xfrm>
              <a:off x="1463223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1" name="Google Shape;4061;p14"/>
            <p:cNvSpPr/>
            <p:nvPr/>
          </p:nvSpPr>
          <p:spPr>
            <a:xfrm>
              <a:off x="1463223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2" name="Google Shape;4062;p14"/>
            <p:cNvSpPr/>
            <p:nvPr/>
          </p:nvSpPr>
          <p:spPr>
            <a:xfrm>
              <a:off x="145499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3" name="Google Shape;4063;p14"/>
            <p:cNvSpPr/>
            <p:nvPr/>
          </p:nvSpPr>
          <p:spPr>
            <a:xfrm>
              <a:off x="1463223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4" name="Google Shape;4064;p14"/>
            <p:cNvSpPr/>
            <p:nvPr/>
          </p:nvSpPr>
          <p:spPr>
            <a:xfrm>
              <a:off x="1463223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5" name="Google Shape;4065;p14"/>
            <p:cNvSpPr/>
            <p:nvPr/>
          </p:nvSpPr>
          <p:spPr>
            <a:xfrm>
              <a:off x="657005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6" name="Google Shape;4066;p14"/>
            <p:cNvSpPr/>
            <p:nvPr/>
          </p:nvSpPr>
          <p:spPr>
            <a:xfrm>
              <a:off x="657005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7" name="Google Shape;4067;p14"/>
            <p:cNvSpPr/>
            <p:nvPr/>
          </p:nvSpPr>
          <p:spPr>
            <a:xfrm>
              <a:off x="657005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8" name="Google Shape;4068;p14"/>
            <p:cNvSpPr/>
            <p:nvPr/>
          </p:nvSpPr>
          <p:spPr>
            <a:xfrm>
              <a:off x="656170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9" name="Google Shape;4069;p14"/>
            <p:cNvSpPr/>
            <p:nvPr/>
          </p:nvSpPr>
          <p:spPr>
            <a:xfrm>
              <a:off x="65617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0" name="Google Shape;4070;p14"/>
            <p:cNvSpPr/>
            <p:nvPr/>
          </p:nvSpPr>
          <p:spPr>
            <a:xfrm>
              <a:off x="657005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1" name="Google Shape;4071;p14"/>
            <p:cNvSpPr/>
            <p:nvPr/>
          </p:nvSpPr>
          <p:spPr>
            <a:xfrm>
              <a:off x="656170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2" name="Google Shape;4072;p14"/>
            <p:cNvSpPr/>
            <p:nvPr/>
          </p:nvSpPr>
          <p:spPr>
            <a:xfrm>
              <a:off x="657005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3" name="Google Shape;4073;p14"/>
            <p:cNvSpPr/>
            <p:nvPr/>
          </p:nvSpPr>
          <p:spPr>
            <a:xfrm>
              <a:off x="76454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4" name="Google Shape;4074;p14"/>
            <p:cNvSpPr/>
            <p:nvPr/>
          </p:nvSpPr>
          <p:spPr>
            <a:xfrm>
              <a:off x="76454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5" name="Google Shape;4075;p14"/>
            <p:cNvSpPr/>
            <p:nvPr/>
          </p:nvSpPr>
          <p:spPr>
            <a:xfrm>
              <a:off x="7645485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6" name="Google Shape;4076;p14"/>
            <p:cNvSpPr/>
            <p:nvPr/>
          </p:nvSpPr>
          <p:spPr>
            <a:xfrm>
              <a:off x="763725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7" name="Google Shape;4077;p14"/>
            <p:cNvSpPr/>
            <p:nvPr/>
          </p:nvSpPr>
          <p:spPr>
            <a:xfrm>
              <a:off x="76372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8" name="Google Shape;4078;p14"/>
            <p:cNvSpPr/>
            <p:nvPr/>
          </p:nvSpPr>
          <p:spPr>
            <a:xfrm>
              <a:off x="7645485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9" name="Google Shape;4079;p14"/>
            <p:cNvSpPr/>
            <p:nvPr/>
          </p:nvSpPr>
          <p:spPr>
            <a:xfrm>
              <a:off x="763725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0" name="Google Shape;4080;p14"/>
            <p:cNvSpPr/>
            <p:nvPr/>
          </p:nvSpPr>
          <p:spPr>
            <a:xfrm>
              <a:off x="7645485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1" name="Google Shape;4081;p14"/>
            <p:cNvSpPr/>
            <p:nvPr/>
          </p:nvSpPr>
          <p:spPr>
            <a:xfrm>
              <a:off x="763725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2" name="Google Shape;4082;p14"/>
            <p:cNvSpPr/>
            <p:nvPr/>
          </p:nvSpPr>
          <p:spPr>
            <a:xfrm>
              <a:off x="763725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3" name="Google Shape;4083;p14"/>
            <p:cNvSpPr/>
            <p:nvPr/>
          </p:nvSpPr>
          <p:spPr>
            <a:xfrm>
              <a:off x="764548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4" name="Google Shape;4084;p14"/>
            <p:cNvSpPr/>
            <p:nvPr/>
          </p:nvSpPr>
          <p:spPr>
            <a:xfrm>
              <a:off x="871996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5" name="Google Shape;4085;p14"/>
            <p:cNvSpPr/>
            <p:nvPr/>
          </p:nvSpPr>
          <p:spPr>
            <a:xfrm>
              <a:off x="871996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6" name="Google Shape;4086;p14"/>
            <p:cNvSpPr/>
            <p:nvPr/>
          </p:nvSpPr>
          <p:spPr>
            <a:xfrm>
              <a:off x="8719961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7" name="Google Shape;4087;p14"/>
            <p:cNvSpPr/>
            <p:nvPr/>
          </p:nvSpPr>
          <p:spPr>
            <a:xfrm>
              <a:off x="871173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8" name="Google Shape;4088;p14"/>
            <p:cNvSpPr/>
            <p:nvPr/>
          </p:nvSpPr>
          <p:spPr>
            <a:xfrm>
              <a:off x="87117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9" name="Google Shape;4089;p14"/>
            <p:cNvSpPr/>
            <p:nvPr/>
          </p:nvSpPr>
          <p:spPr>
            <a:xfrm>
              <a:off x="8719961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0" name="Google Shape;4090;p14"/>
            <p:cNvSpPr/>
            <p:nvPr/>
          </p:nvSpPr>
          <p:spPr>
            <a:xfrm>
              <a:off x="871173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1" name="Google Shape;4091;p14"/>
            <p:cNvSpPr/>
            <p:nvPr/>
          </p:nvSpPr>
          <p:spPr>
            <a:xfrm>
              <a:off x="8719961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2" name="Google Shape;4092;p14"/>
            <p:cNvSpPr/>
            <p:nvPr/>
          </p:nvSpPr>
          <p:spPr>
            <a:xfrm>
              <a:off x="871173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3" name="Google Shape;4093;p14"/>
            <p:cNvSpPr/>
            <p:nvPr/>
          </p:nvSpPr>
          <p:spPr>
            <a:xfrm>
              <a:off x="871173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4" name="Google Shape;4094;p14"/>
            <p:cNvSpPr/>
            <p:nvPr/>
          </p:nvSpPr>
          <p:spPr>
            <a:xfrm>
              <a:off x="871996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5" name="Google Shape;4095;p14"/>
            <p:cNvSpPr/>
            <p:nvPr/>
          </p:nvSpPr>
          <p:spPr>
            <a:xfrm>
              <a:off x="8719961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6" name="Google Shape;4096;p14"/>
            <p:cNvSpPr/>
            <p:nvPr/>
          </p:nvSpPr>
          <p:spPr>
            <a:xfrm>
              <a:off x="871996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7" name="Google Shape;4097;p14"/>
            <p:cNvSpPr/>
            <p:nvPr/>
          </p:nvSpPr>
          <p:spPr>
            <a:xfrm>
              <a:off x="871173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8" name="Google Shape;4098;p14"/>
            <p:cNvSpPr/>
            <p:nvPr/>
          </p:nvSpPr>
          <p:spPr>
            <a:xfrm>
              <a:off x="8719961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9" name="Google Shape;4099;p14"/>
            <p:cNvSpPr/>
            <p:nvPr/>
          </p:nvSpPr>
          <p:spPr>
            <a:xfrm>
              <a:off x="8719961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0" name="Google Shape;4100;p14"/>
            <p:cNvSpPr/>
            <p:nvPr/>
          </p:nvSpPr>
          <p:spPr>
            <a:xfrm>
              <a:off x="871173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1" name="Google Shape;4101;p14"/>
            <p:cNvSpPr/>
            <p:nvPr/>
          </p:nvSpPr>
          <p:spPr>
            <a:xfrm>
              <a:off x="8719961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2" name="Google Shape;4102;p14"/>
            <p:cNvSpPr/>
            <p:nvPr/>
          </p:nvSpPr>
          <p:spPr>
            <a:xfrm>
              <a:off x="871173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3" name="Google Shape;4103;p14"/>
            <p:cNvSpPr/>
            <p:nvPr/>
          </p:nvSpPr>
          <p:spPr>
            <a:xfrm>
              <a:off x="8719961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4" name="Google Shape;4104;p14"/>
            <p:cNvSpPr/>
            <p:nvPr/>
          </p:nvSpPr>
          <p:spPr>
            <a:xfrm>
              <a:off x="8711735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5" name="Google Shape;4105;p14"/>
            <p:cNvSpPr/>
            <p:nvPr/>
          </p:nvSpPr>
          <p:spPr>
            <a:xfrm>
              <a:off x="8719961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6" name="Google Shape;4106;p14"/>
            <p:cNvSpPr/>
            <p:nvPr/>
          </p:nvSpPr>
          <p:spPr>
            <a:xfrm>
              <a:off x="8711735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7" name="Google Shape;4107;p14"/>
            <p:cNvSpPr/>
            <p:nvPr/>
          </p:nvSpPr>
          <p:spPr>
            <a:xfrm>
              <a:off x="8711735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8" name="Google Shape;4108;p14"/>
            <p:cNvSpPr/>
            <p:nvPr/>
          </p:nvSpPr>
          <p:spPr>
            <a:xfrm>
              <a:off x="8719961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9" name="Google Shape;4109;p14"/>
            <p:cNvSpPr/>
            <p:nvPr/>
          </p:nvSpPr>
          <p:spPr>
            <a:xfrm>
              <a:off x="8711735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0" name="Google Shape;4110;p14"/>
            <p:cNvSpPr/>
            <p:nvPr/>
          </p:nvSpPr>
          <p:spPr>
            <a:xfrm>
              <a:off x="8711735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1" name="Google Shape;4111;p14"/>
            <p:cNvSpPr/>
            <p:nvPr/>
          </p:nvSpPr>
          <p:spPr>
            <a:xfrm>
              <a:off x="8711735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2" name="Google Shape;4112;p14"/>
            <p:cNvSpPr/>
            <p:nvPr/>
          </p:nvSpPr>
          <p:spPr>
            <a:xfrm>
              <a:off x="8719961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3" name="Google Shape;4113;p14"/>
            <p:cNvSpPr/>
            <p:nvPr/>
          </p:nvSpPr>
          <p:spPr>
            <a:xfrm>
              <a:off x="8719961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4" name="Google Shape;4114;p14"/>
            <p:cNvSpPr/>
            <p:nvPr/>
          </p:nvSpPr>
          <p:spPr>
            <a:xfrm>
              <a:off x="8719961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5" name="Google Shape;4115;p14"/>
            <p:cNvSpPr/>
            <p:nvPr/>
          </p:nvSpPr>
          <p:spPr>
            <a:xfrm>
              <a:off x="8711735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6" name="Google Shape;4116;p14"/>
            <p:cNvSpPr/>
            <p:nvPr/>
          </p:nvSpPr>
          <p:spPr>
            <a:xfrm>
              <a:off x="8719961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7" name="Google Shape;4117;p14"/>
            <p:cNvSpPr/>
            <p:nvPr/>
          </p:nvSpPr>
          <p:spPr>
            <a:xfrm>
              <a:off x="8711735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8" name="Google Shape;4118;p14"/>
            <p:cNvSpPr/>
            <p:nvPr/>
          </p:nvSpPr>
          <p:spPr>
            <a:xfrm>
              <a:off x="8719961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9" name="Google Shape;4119;p14"/>
            <p:cNvSpPr/>
            <p:nvPr/>
          </p:nvSpPr>
          <p:spPr>
            <a:xfrm>
              <a:off x="8711735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0" name="Google Shape;4120;p14"/>
            <p:cNvSpPr/>
            <p:nvPr/>
          </p:nvSpPr>
          <p:spPr>
            <a:xfrm>
              <a:off x="1191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1" name="Google Shape;4121;p14"/>
            <p:cNvSpPr/>
            <p:nvPr/>
          </p:nvSpPr>
          <p:spPr>
            <a:xfrm>
              <a:off x="1191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2" name="Google Shape;4122;p14"/>
            <p:cNvSpPr/>
            <p:nvPr/>
          </p:nvSpPr>
          <p:spPr>
            <a:xfrm>
              <a:off x="1191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3" name="Google Shape;4123;p14"/>
            <p:cNvSpPr/>
            <p:nvPr/>
          </p:nvSpPr>
          <p:spPr>
            <a:xfrm>
              <a:off x="1191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4" name="Google Shape;4124;p14"/>
            <p:cNvSpPr/>
            <p:nvPr/>
          </p:nvSpPr>
          <p:spPr>
            <a:xfrm>
              <a:off x="1109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5" name="Google Shape;4125;p14"/>
            <p:cNvSpPr/>
            <p:nvPr/>
          </p:nvSpPr>
          <p:spPr>
            <a:xfrm>
              <a:off x="17321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6" name="Google Shape;4126;p14"/>
            <p:cNvSpPr/>
            <p:nvPr/>
          </p:nvSpPr>
          <p:spPr>
            <a:xfrm>
              <a:off x="17321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7" name="Google Shape;4127;p14"/>
            <p:cNvSpPr/>
            <p:nvPr/>
          </p:nvSpPr>
          <p:spPr>
            <a:xfrm>
              <a:off x="173211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8" name="Google Shape;4128;p14"/>
            <p:cNvSpPr/>
            <p:nvPr/>
          </p:nvSpPr>
          <p:spPr>
            <a:xfrm>
              <a:off x="173211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9" name="Google Shape;4129;p14"/>
            <p:cNvSpPr/>
            <p:nvPr/>
          </p:nvSpPr>
          <p:spPr>
            <a:xfrm>
              <a:off x="17238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0" name="Google Shape;4130;p14"/>
            <p:cNvSpPr/>
            <p:nvPr/>
          </p:nvSpPr>
          <p:spPr>
            <a:xfrm>
              <a:off x="17238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1" name="Google Shape;4131;p14"/>
            <p:cNvSpPr/>
            <p:nvPr/>
          </p:nvSpPr>
          <p:spPr>
            <a:xfrm>
              <a:off x="173211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2" name="Google Shape;4132;p14"/>
            <p:cNvSpPr/>
            <p:nvPr/>
          </p:nvSpPr>
          <p:spPr>
            <a:xfrm>
              <a:off x="17238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3" name="Google Shape;4133;p14"/>
            <p:cNvSpPr/>
            <p:nvPr/>
          </p:nvSpPr>
          <p:spPr>
            <a:xfrm>
              <a:off x="1732111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4" name="Google Shape;4134;p14"/>
            <p:cNvSpPr/>
            <p:nvPr/>
          </p:nvSpPr>
          <p:spPr>
            <a:xfrm>
              <a:off x="172388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5" name="Google Shape;4135;p14"/>
            <p:cNvSpPr/>
            <p:nvPr/>
          </p:nvSpPr>
          <p:spPr>
            <a:xfrm>
              <a:off x="1732111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6" name="Google Shape;4136;p14"/>
            <p:cNvSpPr/>
            <p:nvPr/>
          </p:nvSpPr>
          <p:spPr>
            <a:xfrm>
              <a:off x="172388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7" name="Google Shape;4137;p14"/>
            <p:cNvSpPr/>
            <p:nvPr/>
          </p:nvSpPr>
          <p:spPr>
            <a:xfrm>
              <a:off x="1732111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8" name="Google Shape;4138;p14"/>
            <p:cNvSpPr/>
            <p:nvPr/>
          </p:nvSpPr>
          <p:spPr>
            <a:xfrm>
              <a:off x="172388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9" name="Google Shape;4139;p14"/>
            <p:cNvSpPr/>
            <p:nvPr/>
          </p:nvSpPr>
          <p:spPr>
            <a:xfrm>
              <a:off x="1732111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0" name="Google Shape;4140;p14"/>
            <p:cNvSpPr/>
            <p:nvPr/>
          </p:nvSpPr>
          <p:spPr>
            <a:xfrm>
              <a:off x="1732111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1" name="Google Shape;4141;p14"/>
            <p:cNvSpPr/>
            <p:nvPr/>
          </p:nvSpPr>
          <p:spPr>
            <a:xfrm>
              <a:off x="172388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2" name="Google Shape;4142;p14"/>
            <p:cNvSpPr/>
            <p:nvPr/>
          </p:nvSpPr>
          <p:spPr>
            <a:xfrm>
              <a:off x="1723884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3" name="Google Shape;4143;p14"/>
            <p:cNvSpPr/>
            <p:nvPr/>
          </p:nvSpPr>
          <p:spPr>
            <a:xfrm>
              <a:off x="1732111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4" name="Google Shape;4144;p14"/>
            <p:cNvSpPr/>
            <p:nvPr/>
          </p:nvSpPr>
          <p:spPr>
            <a:xfrm>
              <a:off x="1723884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5" name="Google Shape;4145;p14"/>
            <p:cNvSpPr/>
            <p:nvPr/>
          </p:nvSpPr>
          <p:spPr>
            <a:xfrm>
              <a:off x="200099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6" name="Google Shape;4146;p14"/>
            <p:cNvSpPr/>
            <p:nvPr/>
          </p:nvSpPr>
          <p:spPr>
            <a:xfrm>
              <a:off x="200099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7" name="Google Shape;4147;p14"/>
            <p:cNvSpPr/>
            <p:nvPr/>
          </p:nvSpPr>
          <p:spPr>
            <a:xfrm>
              <a:off x="200099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8" name="Google Shape;4148;p14"/>
            <p:cNvSpPr/>
            <p:nvPr/>
          </p:nvSpPr>
          <p:spPr>
            <a:xfrm>
              <a:off x="200099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9" name="Google Shape;4149;p14"/>
            <p:cNvSpPr/>
            <p:nvPr/>
          </p:nvSpPr>
          <p:spPr>
            <a:xfrm>
              <a:off x="19927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0" name="Google Shape;4150;p14"/>
            <p:cNvSpPr/>
            <p:nvPr/>
          </p:nvSpPr>
          <p:spPr>
            <a:xfrm>
              <a:off x="199277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1" name="Google Shape;4151;p14"/>
            <p:cNvSpPr/>
            <p:nvPr/>
          </p:nvSpPr>
          <p:spPr>
            <a:xfrm>
              <a:off x="200099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2" name="Google Shape;4152;p14"/>
            <p:cNvSpPr/>
            <p:nvPr/>
          </p:nvSpPr>
          <p:spPr>
            <a:xfrm>
              <a:off x="199277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3" name="Google Shape;4153;p14"/>
            <p:cNvSpPr/>
            <p:nvPr/>
          </p:nvSpPr>
          <p:spPr>
            <a:xfrm>
              <a:off x="200099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4" name="Google Shape;4154;p14"/>
            <p:cNvSpPr/>
            <p:nvPr/>
          </p:nvSpPr>
          <p:spPr>
            <a:xfrm>
              <a:off x="199277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5" name="Google Shape;4155;p14"/>
            <p:cNvSpPr/>
            <p:nvPr/>
          </p:nvSpPr>
          <p:spPr>
            <a:xfrm>
              <a:off x="200099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6" name="Google Shape;4156;p14"/>
            <p:cNvSpPr/>
            <p:nvPr/>
          </p:nvSpPr>
          <p:spPr>
            <a:xfrm>
              <a:off x="199277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7" name="Google Shape;4157;p14"/>
            <p:cNvSpPr/>
            <p:nvPr/>
          </p:nvSpPr>
          <p:spPr>
            <a:xfrm>
              <a:off x="200099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8" name="Google Shape;4158;p14"/>
            <p:cNvSpPr/>
            <p:nvPr/>
          </p:nvSpPr>
          <p:spPr>
            <a:xfrm>
              <a:off x="199277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9" name="Google Shape;4159;p14"/>
            <p:cNvSpPr/>
            <p:nvPr/>
          </p:nvSpPr>
          <p:spPr>
            <a:xfrm>
              <a:off x="200099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0" name="Google Shape;4160;p14"/>
            <p:cNvSpPr/>
            <p:nvPr/>
          </p:nvSpPr>
          <p:spPr>
            <a:xfrm>
              <a:off x="200099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1" name="Google Shape;4161;p14"/>
            <p:cNvSpPr/>
            <p:nvPr/>
          </p:nvSpPr>
          <p:spPr>
            <a:xfrm>
              <a:off x="199277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2" name="Google Shape;4162;p14"/>
            <p:cNvSpPr/>
            <p:nvPr/>
          </p:nvSpPr>
          <p:spPr>
            <a:xfrm>
              <a:off x="199277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3" name="Google Shape;4163;p14"/>
            <p:cNvSpPr/>
            <p:nvPr/>
          </p:nvSpPr>
          <p:spPr>
            <a:xfrm>
              <a:off x="200099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4" name="Google Shape;4164;p14"/>
            <p:cNvSpPr/>
            <p:nvPr/>
          </p:nvSpPr>
          <p:spPr>
            <a:xfrm>
              <a:off x="227000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5" name="Google Shape;4165;p14"/>
            <p:cNvSpPr/>
            <p:nvPr/>
          </p:nvSpPr>
          <p:spPr>
            <a:xfrm>
              <a:off x="227000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6" name="Google Shape;4166;p14"/>
            <p:cNvSpPr/>
            <p:nvPr/>
          </p:nvSpPr>
          <p:spPr>
            <a:xfrm>
              <a:off x="227000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7" name="Google Shape;4167;p14"/>
            <p:cNvSpPr/>
            <p:nvPr/>
          </p:nvSpPr>
          <p:spPr>
            <a:xfrm>
              <a:off x="227000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8" name="Google Shape;4168;p14"/>
            <p:cNvSpPr/>
            <p:nvPr/>
          </p:nvSpPr>
          <p:spPr>
            <a:xfrm>
              <a:off x="226165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9" name="Google Shape;4169;p14"/>
            <p:cNvSpPr/>
            <p:nvPr/>
          </p:nvSpPr>
          <p:spPr>
            <a:xfrm>
              <a:off x="226165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0" name="Google Shape;4170;p14"/>
            <p:cNvSpPr/>
            <p:nvPr/>
          </p:nvSpPr>
          <p:spPr>
            <a:xfrm>
              <a:off x="227000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1" name="Google Shape;4171;p14"/>
            <p:cNvSpPr/>
            <p:nvPr/>
          </p:nvSpPr>
          <p:spPr>
            <a:xfrm>
              <a:off x="226165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2" name="Google Shape;4172;p14"/>
            <p:cNvSpPr/>
            <p:nvPr/>
          </p:nvSpPr>
          <p:spPr>
            <a:xfrm>
              <a:off x="227000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3" name="Google Shape;4173;p14"/>
            <p:cNvSpPr/>
            <p:nvPr/>
          </p:nvSpPr>
          <p:spPr>
            <a:xfrm>
              <a:off x="226165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4" name="Google Shape;4174;p14"/>
            <p:cNvSpPr/>
            <p:nvPr/>
          </p:nvSpPr>
          <p:spPr>
            <a:xfrm>
              <a:off x="227000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5" name="Google Shape;4175;p14"/>
            <p:cNvSpPr/>
            <p:nvPr/>
          </p:nvSpPr>
          <p:spPr>
            <a:xfrm>
              <a:off x="2261659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6" name="Google Shape;4176;p14"/>
            <p:cNvSpPr/>
            <p:nvPr/>
          </p:nvSpPr>
          <p:spPr>
            <a:xfrm>
              <a:off x="2270005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7" name="Google Shape;4177;p14"/>
            <p:cNvSpPr/>
            <p:nvPr/>
          </p:nvSpPr>
          <p:spPr>
            <a:xfrm>
              <a:off x="2261659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8" name="Google Shape;4178;p14"/>
            <p:cNvSpPr/>
            <p:nvPr/>
          </p:nvSpPr>
          <p:spPr>
            <a:xfrm>
              <a:off x="2270005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9" name="Google Shape;4179;p14"/>
            <p:cNvSpPr/>
            <p:nvPr/>
          </p:nvSpPr>
          <p:spPr>
            <a:xfrm>
              <a:off x="2270005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0" name="Google Shape;4180;p14"/>
            <p:cNvSpPr/>
            <p:nvPr/>
          </p:nvSpPr>
          <p:spPr>
            <a:xfrm>
              <a:off x="2261659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1" name="Google Shape;4181;p14"/>
            <p:cNvSpPr/>
            <p:nvPr/>
          </p:nvSpPr>
          <p:spPr>
            <a:xfrm>
              <a:off x="2261659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2" name="Google Shape;4182;p14"/>
            <p:cNvSpPr/>
            <p:nvPr/>
          </p:nvSpPr>
          <p:spPr>
            <a:xfrm>
              <a:off x="2270005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3" name="Google Shape;4183;p14"/>
            <p:cNvSpPr/>
            <p:nvPr/>
          </p:nvSpPr>
          <p:spPr>
            <a:xfrm>
              <a:off x="2261659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4" name="Google Shape;4184;p14"/>
            <p:cNvSpPr/>
            <p:nvPr/>
          </p:nvSpPr>
          <p:spPr>
            <a:xfrm>
              <a:off x="388213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5" name="Google Shape;4185;p14"/>
            <p:cNvSpPr/>
            <p:nvPr/>
          </p:nvSpPr>
          <p:spPr>
            <a:xfrm>
              <a:off x="388213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6" name="Google Shape;4186;p14"/>
            <p:cNvSpPr/>
            <p:nvPr/>
          </p:nvSpPr>
          <p:spPr>
            <a:xfrm>
              <a:off x="388213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7" name="Google Shape;4187;p14"/>
            <p:cNvSpPr/>
            <p:nvPr/>
          </p:nvSpPr>
          <p:spPr>
            <a:xfrm>
              <a:off x="388213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8" name="Google Shape;4188;p14"/>
            <p:cNvSpPr/>
            <p:nvPr/>
          </p:nvSpPr>
          <p:spPr>
            <a:xfrm>
              <a:off x="38739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9" name="Google Shape;4189;p14"/>
            <p:cNvSpPr/>
            <p:nvPr/>
          </p:nvSpPr>
          <p:spPr>
            <a:xfrm>
              <a:off x="38739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0" name="Google Shape;4190;p14"/>
            <p:cNvSpPr/>
            <p:nvPr/>
          </p:nvSpPr>
          <p:spPr>
            <a:xfrm>
              <a:off x="388213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1" name="Google Shape;4191;p14"/>
            <p:cNvSpPr/>
            <p:nvPr/>
          </p:nvSpPr>
          <p:spPr>
            <a:xfrm>
              <a:off x="38739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2" name="Google Shape;4192;p14"/>
            <p:cNvSpPr/>
            <p:nvPr/>
          </p:nvSpPr>
          <p:spPr>
            <a:xfrm>
              <a:off x="495685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3" name="Google Shape;4193;p14"/>
            <p:cNvSpPr/>
            <p:nvPr/>
          </p:nvSpPr>
          <p:spPr>
            <a:xfrm>
              <a:off x="495685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4" name="Google Shape;4194;p14"/>
            <p:cNvSpPr/>
            <p:nvPr/>
          </p:nvSpPr>
          <p:spPr>
            <a:xfrm>
              <a:off x="495685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5" name="Google Shape;4195;p14"/>
            <p:cNvSpPr/>
            <p:nvPr/>
          </p:nvSpPr>
          <p:spPr>
            <a:xfrm>
              <a:off x="495685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6" name="Google Shape;4196;p14"/>
            <p:cNvSpPr/>
            <p:nvPr/>
          </p:nvSpPr>
          <p:spPr>
            <a:xfrm>
              <a:off x="494945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7" name="Google Shape;4197;p14"/>
            <p:cNvSpPr/>
            <p:nvPr/>
          </p:nvSpPr>
          <p:spPr>
            <a:xfrm>
              <a:off x="494945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8" name="Google Shape;4198;p14"/>
            <p:cNvSpPr/>
            <p:nvPr/>
          </p:nvSpPr>
          <p:spPr>
            <a:xfrm>
              <a:off x="495685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9" name="Google Shape;4199;p14"/>
            <p:cNvSpPr/>
            <p:nvPr/>
          </p:nvSpPr>
          <p:spPr>
            <a:xfrm>
              <a:off x="494945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0" name="Google Shape;4200;p14"/>
            <p:cNvSpPr/>
            <p:nvPr/>
          </p:nvSpPr>
          <p:spPr>
            <a:xfrm>
              <a:off x="65668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1" name="Google Shape;4201;p14"/>
            <p:cNvSpPr/>
            <p:nvPr/>
          </p:nvSpPr>
          <p:spPr>
            <a:xfrm>
              <a:off x="65668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2" name="Google Shape;4202;p14"/>
            <p:cNvSpPr/>
            <p:nvPr/>
          </p:nvSpPr>
          <p:spPr>
            <a:xfrm>
              <a:off x="65668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3" name="Google Shape;4203;p14"/>
            <p:cNvSpPr/>
            <p:nvPr/>
          </p:nvSpPr>
          <p:spPr>
            <a:xfrm>
              <a:off x="65668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4" name="Google Shape;4204;p14"/>
            <p:cNvSpPr/>
            <p:nvPr/>
          </p:nvSpPr>
          <p:spPr>
            <a:xfrm>
              <a:off x="64845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5" name="Google Shape;4205;p14"/>
            <p:cNvSpPr/>
            <p:nvPr/>
          </p:nvSpPr>
          <p:spPr>
            <a:xfrm>
              <a:off x="64845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6" name="Google Shape;4206;p14"/>
            <p:cNvSpPr/>
            <p:nvPr/>
          </p:nvSpPr>
          <p:spPr>
            <a:xfrm>
              <a:off x="2807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7" name="Google Shape;4207;p14"/>
            <p:cNvSpPr/>
            <p:nvPr/>
          </p:nvSpPr>
          <p:spPr>
            <a:xfrm>
              <a:off x="2807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8" name="Google Shape;4208;p14"/>
            <p:cNvSpPr/>
            <p:nvPr/>
          </p:nvSpPr>
          <p:spPr>
            <a:xfrm>
              <a:off x="2807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9" name="Google Shape;4209;p14"/>
            <p:cNvSpPr/>
            <p:nvPr/>
          </p:nvSpPr>
          <p:spPr>
            <a:xfrm>
              <a:off x="2807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0" name="Google Shape;4210;p14"/>
            <p:cNvSpPr/>
            <p:nvPr/>
          </p:nvSpPr>
          <p:spPr>
            <a:xfrm>
              <a:off x="2799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1" name="Google Shape;4211;p14"/>
            <p:cNvSpPr/>
            <p:nvPr/>
          </p:nvSpPr>
          <p:spPr>
            <a:xfrm>
              <a:off x="2799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2" name="Google Shape;4212;p14"/>
            <p:cNvSpPr/>
            <p:nvPr/>
          </p:nvSpPr>
          <p:spPr>
            <a:xfrm>
              <a:off x="2807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3" name="Google Shape;4213;p14"/>
            <p:cNvSpPr/>
            <p:nvPr/>
          </p:nvSpPr>
          <p:spPr>
            <a:xfrm>
              <a:off x="2799433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4" name="Google Shape;4214;p14"/>
            <p:cNvSpPr/>
            <p:nvPr/>
          </p:nvSpPr>
          <p:spPr>
            <a:xfrm>
              <a:off x="2807660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5" name="Google Shape;4215;p14"/>
            <p:cNvSpPr/>
            <p:nvPr/>
          </p:nvSpPr>
          <p:spPr>
            <a:xfrm>
              <a:off x="2799433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6" name="Google Shape;4216;p14"/>
            <p:cNvSpPr/>
            <p:nvPr/>
          </p:nvSpPr>
          <p:spPr>
            <a:xfrm>
              <a:off x="2807660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7" name="Google Shape;4217;p14"/>
            <p:cNvSpPr/>
            <p:nvPr/>
          </p:nvSpPr>
          <p:spPr>
            <a:xfrm>
              <a:off x="2799433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8" name="Google Shape;4218;p14"/>
            <p:cNvSpPr/>
            <p:nvPr/>
          </p:nvSpPr>
          <p:spPr>
            <a:xfrm>
              <a:off x="2807660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9" name="Google Shape;4219;p14"/>
            <p:cNvSpPr/>
            <p:nvPr/>
          </p:nvSpPr>
          <p:spPr>
            <a:xfrm>
              <a:off x="2799433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0" name="Google Shape;4220;p14"/>
            <p:cNvSpPr/>
            <p:nvPr/>
          </p:nvSpPr>
          <p:spPr>
            <a:xfrm>
              <a:off x="33443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1" name="Google Shape;4221;p14"/>
            <p:cNvSpPr/>
            <p:nvPr/>
          </p:nvSpPr>
          <p:spPr>
            <a:xfrm>
              <a:off x="33443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2" name="Google Shape;4222;p14"/>
            <p:cNvSpPr/>
            <p:nvPr/>
          </p:nvSpPr>
          <p:spPr>
            <a:xfrm>
              <a:off x="33443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3" name="Google Shape;4223;p14"/>
            <p:cNvSpPr/>
            <p:nvPr/>
          </p:nvSpPr>
          <p:spPr>
            <a:xfrm>
              <a:off x="33443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4" name="Google Shape;4224;p14"/>
            <p:cNvSpPr/>
            <p:nvPr/>
          </p:nvSpPr>
          <p:spPr>
            <a:xfrm>
              <a:off x="33361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5" name="Google Shape;4225;p14"/>
            <p:cNvSpPr/>
            <p:nvPr/>
          </p:nvSpPr>
          <p:spPr>
            <a:xfrm>
              <a:off x="33361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6" name="Google Shape;4226;p14"/>
            <p:cNvSpPr/>
            <p:nvPr/>
          </p:nvSpPr>
          <p:spPr>
            <a:xfrm>
              <a:off x="33443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7" name="Google Shape;4227;p14"/>
            <p:cNvSpPr/>
            <p:nvPr/>
          </p:nvSpPr>
          <p:spPr>
            <a:xfrm>
              <a:off x="3336135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8" name="Google Shape;4228;p14"/>
            <p:cNvSpPr/>
            <p:nvPr/>
          </p:nvSpPr>
          <p:spPr>
            <a:xfrm>
              <a:off x="3344361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9" name="Google Shape;4229;p14"/>
            <p:cNvSpPr/>
            <p:nvPr/>
          </p:nvSpPr>
          <p:spPr>
            <a:xfrm>
              <a:off x="333613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0" name="Google Shape;4230;p14"/>
            <p:cNvSpPr/>
            <p:nvPr/>
          </p:nvSpPr>
          <p:spPr>
            <a:xfrm>
              <a:off x="549450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1" name="Google Shape;4231;p14"/>
            <p:cNvSpPr/>
            <p:nvPr/>
          </p:nvSpPr>
          <p:spPr>
            <a:xfrm>
              <a:off x="549450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2" name="Google Shape;4232;p14"/>
            <p:cNvSpPr/>
            <p:nvPr/>
          </p:nvSpPr>
          <p:spPr>
            <a:xfrm>
              <a:off x="549450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3" name="Google Shape;4233;p14"/>
            <p:cNvSpPr/>
            <p:nvPr/>
          </p:nvSpPr>
          <p:spPr>
            <a:xfrm>
              <a:off x="549450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4" name="Google Shape;4234;p14"/>
            <p:cNvSpPr/>
            <p:nvPr/>
          </p:nvSpPr>
          <p:spPr>
            <a:xfrm>
              <a:off x="548627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5" name="Google Shape;4235;p14"/>
            <p:cNvSpPr/>
            <p:nvPr/>
          </p:nvSpPr>
          <p:spPr>
            <a:xfrm>
              <a:off x="548627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6" name="Google Shape;4236;p14"/>
            <p:cNvSpPr/>
            <p:nvPr/>
          </p:nvSpPr>
          <p:spPr>
            <a:xfrm>
              <a:off x="549450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7" name="Google Shape;4237;p14"/>
            <p:cNvSpPr/>
            <p:nvPr/>
          </p:nvSpPr>
          <p:spPr>
            <a:xfrm>
              <a:off x="60321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8" name="Google Shape;4238;p14"/>
            <p:cNvSpPr/>
            <p:nvPr/>
          </p:nvSpPr>
          <p:spPr>
            <a:xfrm>
              <a:off x="60321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9" name="Google Shape;4239;p14"/>
            <p:cNvSpPr/>
            <p:nvPr/>
          </p:nvSpPr>
          <p:spPr>
            <a:xfrm>
              <a:off x="60321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0" name="Google Shape;4240;p14"/>
            <p:cNvSpPr/>
            <p:nvPr/>
          </p:nvSpPr>
          <p:spPr>
            <a:xfrm>
              <a:off x="60321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1" name="Google Shape;4241;p14"/>
            <p:cNvSpPr/>
            <p:nvPr/>
          </p:nvSpPr>
          <p:spPr>
            <a:xfrm>
              <a:off x="60239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2" name="Google Shape;4242;p14"/>
            <p:cNvSpPr/>
            <p:nvPr/>
          </p:nvSpPr>
          <p:spPr>
            <a:xfrm>
              <a:off x="60239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3" name="Google Shape;4243;p14"/>
            <p:cNvSpPr/>
            <p:nvPr/>
          </p:nvSpPr>
          <p:spPr>
            <a:xfrm>
              <a:off x="60321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4" name="Google Shape;4244;p14"/>
            <p:cNvSpPr/>
            <p:nvPr/>
          </p:nvSpPr>
          <p:spPr>
            <a:xfrm>
              <a:off x="6023935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5" name="Google Shape;4245;p14"/>
            <p:cNvSpPr/>
            <p:nvPr/>
          </p:nvSpPr>
          <p:spPr>
            <a:xfrm>
              <a:off x="710783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6" name="Google Shape;4246;p14"/>
            <p:cNvSpPr/>
            <p:nvPr/>
          </p:nvSpPr>
          <p:spPr>
            <a:xfrm>
              <a:off x="710783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7" name="Google Shape;4247;p14"/>
            <p:cNvSpPr/>
            <p:nvPr/>
          </p:nvSpPr>
          <p:spPr>
            <a:xfrm>
              <a:off x="710783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8" name="Google Shape;4248;p14"/>
            <p:cNvSpPr/>
            <p:nvPr/>
          </p:nvSpPr>
          <p:spPr>
            <a:xfrm>
              <a:off x="710783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9" name="Google Shape;4249;p14"/>
            <p:cNvSpPr/>
            <p:nvPr/>
          </p:nvSpPr>
          <p:spPr>
            <a:xfrm>
              <a:off x="70994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0" name="Google Shape;4250;p14"/>
            <p:cNvSpPr/>
            <p:nvPr/>
          </p:nvSpPr>
          <p:spPr>
            <a:xfrm>
              <a:off x="70994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1" name="Google Shape;4251;p14"/>
            <p:cNvSpPr/>
            <p:nvPr/>
          </p:nvSpPr>
          <p:spPr>
            <a:xfrm>
              <a:off x="710783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2" name="Google Shape;4252;p14"/>
            <p:cNvSpPr/>
            <p:nvPr/>
          </p:nvSpPr>
          <p:spPr>
            <a:xfrm>
              <a:off x="70994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3" name="Google Shape;4253;p14"/>
            <p:cNvSpPr/>
            <p:nvPr/>
          </p:nvSpPr>
          <p:spPr>
            <a:xfrm>
              <a:off x="791425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4" name="Google Shape;4254;p14"/>
            <p:cNvSpPr/>
            <p:nvPr/>
          </p:nvSpPr>
          <p:spPr>
            <a:xfrm>
              <a:off x="791425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5" name="Google Shape;4255;p14"/>
            <p:cNvSpPr/>
            <p:nvPr/>
          </p:nvSpPr>
          <p:spPr>
            <a:xfrm>
              <a:off x="791425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6" name="Google Shape;4256;p14"/>
            <p:cNvSpPr/>
            <p:nvPr/>
          </p:nvSpPr>
          <p:spPr>
            <a:xfrm>
              <a:off x="791425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7" name="Google Shape;4257;p14"/>
            <p:cNvSpPr/>
            <p:nvPr/>
          </p:nvSpPr>
          <p:spPr>
            <a:xfrm>
              <a:off x="79060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8" name="Google Shape;4258;p14"/>
            <p:cNvSpPr/>
            <p:nvPr/>
          </p:nvSpPr>
          <p:spPr>
            <a:xfrm>
              <a:off x="790602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9" name="Google Shape;4259;p14"/>
            <p:cNvSpPr/>
            <p:nvPr/>
          </p:nvSpPr>
          <p:spPr>
            <a:xfrm>
              <a:off x="791425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0" name="Google Shape;4260;p14"/>
            <p:cNvSpPr/>
            <p:nvPr/>
          </p:nvSpPr>
          <p:spPr>
            <a:xfrm>
              <a:off x="790602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1" name="Google Shape;4261;p14"/>
            <p:cNvSpPr/>
            <p:nvPr/>
          </p:nvSpPr>
          <p:spPr>
            <a:xfrm>
              <a:off x="791425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2" name="Google Shape;4262;p14"/>
            <p:cNvSpPr/>
            <p:nvPr/>
          </p:nvSpPr>
          <p:spPr>
            <a:xfrm>
              <a:off x="79060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3" name="Google Shape;4263;p14"/>
            <p:cNvSpPr/>
            <p:nvPr/>
          </p:nvSpPr>
          <p:spPr>
            <a:xfrm>
              <a:off x="791425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4" name="Google Shape;4264;p14"/>
            <p:cNvSpPr/>
            <p:nvPr/>
          </p:nvSpPr>
          <p:spPr>
            <a:xfrm>
              <a:off x="89880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5" name="Google Shape;4265;p14"/>
            <p:cNvSpPr/>
            <p:nvPr/>
          </p:nvSpPr>
          <p:spPr>
            <a:xfrm>
              <a:off x="89880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6" name="Google Shape;4266;p14"/>
            <p:cNvSpPr/>
            <p:nvPr/>
          </p:nvSpPr>
          <p:spPr>
            <a:xfrm>
              <a:off x="89880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7" name="Google Shape;4267;p14"/>
            <p:cNvSpPr/>
            <p:nvPr/>
          </p:nvSpPr>
          <p:spPr>
            <a:xfrm>
              <a:off x="89880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8" name="Google Shape;4268;p14"/>
            <p:cNvSpPr/>
            <p:nvPr/>
          </p:nvSpPr>
          <p:spPr>
            <a:xfrm>
              <a:off x="89806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9" name="Google Shape;4269;p14"/>
            <p:cNvSpPr/>
            <p:nvPr/>
          </p:nvSpPr>
          <p:spPr>
            <a:xfrm>
              <a:off x="89806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0" name="Google Shape;4270;p14"/>
            <p:cNvSpPr/>
            <p:nvPr/>
          </p:nvSpPr>
          <p:spPr>
            <a:xfrm>
              <a:off x="89880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1" name="Google Shape;4271;p14"/>
            <p:cNvSpPr/>
            <p:nvPr/>
          </p:nvSpPr>
          <p:spPr>
            <a:xfrm>
              <a:off x="89806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2" name="Google Shape;4272;p14"/>
            <p:cNvSpPr/>
            <p:nvPr/>
          </p:nvSpPr>
          <p:spPr>
            <a:xfrm>
              <a:off x="89880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3" name="Google Shape;4273;p14"/>
            <p:cNvSpPr/>
            <p:nvPr/>
          </p:nvSpPr>
          <p:spPr>
            <a:xfrm>
              <a:off x="89806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4" name="Google Shape;4274;p14"/>
            <p:cNvSpPr/>
            <p:nvPr/>
          </p:nvSpPr>
          <p:spPr>
            <a:xfrm>
              <a:off x="89880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5" name="Google Shape;4275;p14"/>
            <p:cNvSpPr/>
            <p:nvPr/>
          </p:nvSpPr>
          <p:spPr>
            <a:xfrm>
              <a:off x="89806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6" name="Google Shape;4276;p14"/>
            <p:cNvSpPr/>
            <p:nvPr/>
          </p:nvSpPr>
          <p:spPr>
            <a:xfrm>
              <a:off x="89880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7" name="Google Shape;4277;p14"/>
            <p:cNvSpPr/>
            <p:nvPr/>
          </p:nvSpPr>
          <p:spPr>
            <a:xfrm>
              <a:off x="89806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8" name="Google Shape;4278;p14"/>
            <p:cNvSpPr/>
            <p:nvPr/>
          </p:nvSpPr>
          <p:spPr>
            <a:xfrm>
              <a:off x="89880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9" name="Google Shape;4279;p14"/>
            <p:cNvSpPr/>
            <p:nvPr/>
          </p:nvSpPr>
          <p:spPr>
            <a:xfrm>
              <a:off x="89880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0" name="Google Shape;4280;p14"/>
            <p:cNvSpPr/>
            <p:nvPr/>
          </p:nvSpPr>
          <p:spPr>
            <a:xfrm>
              <a:off x="89806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1" name="Google Shape;4281;p14"/>
            <p:cNvSpPr/>
            <p:nvPr/>
          </p:nvSpPr>
          <p:spPr>
            <a:xfrm>
              <a:off x="89806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2" name="Google Shape;4282;p14"/>
            <p:cNvSpPr/>
            <p:nvPr/>
          </p:nvSpPr>
          <p:spPr>
            <a:xfrm>
              <a:off x="89880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3" name="Google Shape;4283;p14"/>
            <p:cNvSpPr/>
            <p:nvPr/>
          </p:nvSpPr>
          <p:spPr>
            <a:xfrm>
              <a:off x="89806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4" name="Google Shape;4284;p14"/>
            <p:cNvSpPr/>
            <p:nvPr/>
          </p:nvSpPr>
          <p:spPr>
            <a:xfrm>
              <a:off x="89880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5" name="Google Shape;4285;p14"/>
            <p:cNvSpPr/>
            <p:nvPr/>
          </p:nvSpPr>
          <p:spPr>
            <a:xfrm>
              <a:off x="89880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6" name="Google Shape;4286;p14"/>
            <p:cNvSpPr/>
            <p:nvPr/>
          </p:nvSpPr>
          <p:spPr>
            <a:xfrm>
              <a:off x="89806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7" name="Google Shape;4287;p14"/>
            <p:cNvSpPr/>
            <p:nvPr/>
          </p:nvSpPr>
          <p:spPr>
            <a:xfrm>
              <a:off x="89806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8" name="Google Shape;4288;p14"/>
            <p:cNvSpPr/>
            <p:nvPr/>
          </p:nvSpPr>
          <p:spPr>
            <a:xfrm>
              <a:off x="89806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9" name="Google Shape;4289;p14"/>
            <p:cNvSpPr/>
            <p:nvPr/>
          </p:nvSpPr>
          <p:spPr>
            <a:xfrm>
              <a:off x="89880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0" name="Google Shape;4290;p14"/>
            <p:cNvSpPr/>
            <p:nvPr/>
          </p:nvSpPr>
          <p:spPr>
            <a:xfrm>
              <a:off x="89880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1" name="Google Shape;4291;p14"/>
            <p:cNvSpPr/>
            <p:nvPr/>
          </p:nvSpPr>
          <p:spPr>
            <a:xfrm>
              <a:off x="89880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2" name="Google Shape;4292;p14"/>
            <p:cNvSpPr/>
            <p:nvPr/>
          </p:nvSpPr>
          <p:spPr>
            <a:xfrm>
              <a:off x="89806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3" name="Google Shape;4293;p14"/>
            <p:cNvSpPr/>
            <p:nvPr/>
          </p:nvSpPr>
          <p:spPr>
            <a:xfrm>
              <a:off x="89880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4" name="Google Shape;4294;p14"/>
            <p:cNvSpPr/>
            <p:nvPr/>
          </p:nvSpPr>
          <p:spPr>
            <a:xfrm>
              <a:off x="89806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5" name="Google Shape;4295;p14"/>
            <p:cNvSpPr/>
            <p:nvPr/>
          </p:nvSpPr>
          <p:spPr>
            <a:xfrm>
              <a:off x="89880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6" name="Google Shape;4296;p14"/>
            <p:cNvSpPr/>
            <p:nvPr/>
          </p:nvSpPr>
          <p:spPr>
            <a:xfrm>
              <a:off x="89806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7" name="Google Shape;4297;p14"/>
            <p:cNvSpPr/>
            <p:nvPr/>
          </p:nvSpPr>
          <p:spPr>
            <a:xfrm>
              <a:off x="89880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8" name="Google Shape;4298;p14"/>
            <p:cNvSpPr/>
            <p:nvPr/>
          </p:nvSpPr>
          <p:spPr>
            <a:xfrm>
              <a:off x="441991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9" name="Google Shape;4299;p14"/>
            <p:cNvSpPr/>
            <p:nvPr/>
          </p:nvSpPr>
          <p:spPr>
            <a:xfrm>
              <a:off x="441991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0" name="Google Shape;4300;p14"/>
            <p:cNvSpPr/>
            <p:nvPr/>
          </p:nvSpPr>
          <p:spPr>
            <a:xfrm>
              <a:off x="441991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1" name="Google Shape;4301;p14"/>
            <p:cNvSpPr/>
            <p:nvPr/>
          </p:nvSpPr>
          <p:spPr>
            <a:xfrm>
              <a:off x="441991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2" name="Google Shape;4302;p14"/>
            <p:cNvSpPr/>
            <p:nvPr/>
          </p:nvSpPr>
          <p:spPr>
            <a:xfrm>
              <a:off x="44116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3" name="Google Shape;4303;p14"/>
            <p:cNvSpPr/>
            <p:nvPr/>
          </p:nvSpPr>
          <p:spPr>
            <a:xfrm>
              <a:off x="44116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4" name="Google Shape;4304;p14"/>
            <p:cNvSpPr/>
            <p:nvPr/>
          </p:nvSpPr>
          <p:spPr>
            <a:xfrm>
              <a:off x="441991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5" name="Google Shape;4305;p14"/>
            <p:cNvSpPr/>
            <p:nvPr/>
          </p:nvSpPr>
          <p:spPr>
            <a:xfrm>
              <a:off x="44116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6" name="Google Shape;4306;p14"/>
            <p:cNvSpPr/>
            <p:nvPr/>
          </p:nvSpPr>
          <p:spPr>
            <a:xfrm>
              <a:off x="68388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7" name="Google Shape;4307;p14"/>
            <p:cNvSpPr/>
            <p:nvPr/>
          </p:nvSpPr>
          <p:spPr>
            <a:xfrm>
              <a:off x="68388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8" name="Google Shape;4308;p14"/>
            <p:cNvSpPr/>
            <p:nvPr/>
          </p:nvSpPr>
          <p:spPr>
            <a:xfrm>
              <a:off x="68388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9" name="Google Shape;4309;p14"/>
            <p:cNvSpPr/>
            <p:nvPr/>
          </p:nvSpPr>
          <p:spPr>
            <a:xfrm>
              <a:off x="68305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0" name="Google Shape;4310;p14"/>
            <p:cNvSpPr/>
            <p:nvPr/>
          </p:nvSpPr>
          <p:spPr>
            <a:xfrm>
              <a:off x="68305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1" name="Google Shape;4311;p14"/>
            <p:cNvSpPr/>
            <p:nvPr/>
          </p:nvSpPr>
          <p:spPr>
            <a:xfrm>
              <a:off x="6838823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2" name="Google Shape;4312;p14"/>
            <p:cNvSpPr/>
            <p:nvPr/>
          </p:nvSpPr>
          <p:spPr>
            <a:xfrm>
              <a:off x="683059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3" name="Google Shape;4313;p14"/>
            <p:cNvSpPr/>
            <p:nvPr/>
          </p:nvSpPr>
          <p:spPr>
            <a:xfrm>
              <a:off x="4688917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4" name="Google Shape;4314;p14"/>
            <p:cNvSpPr/>
            <p:nvPr/>
          </p:nvSpPr>
          <p:spPr>
            <a:xfrm>
              <a:off x="4688917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5" name="Google Shape;4315;p14"/>
            <p:cNvSpPr/>
            <p:nvPr/>
          </p:nvSpPr>
          <p:spPr>
            <a:xfrm>
              <a:off x="4688917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6" name="Google Shape;4316;p14"/>
            <p:cNvSpPr/>
            <p:nvPr/>
          </p:nvSpPr>
          <p:spPr>
            <a:xfrm>
              <a:off x="46805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7" name="Google Shape;4317;p14"/>
            <p:cNvSpPr/>
            <p:nvPr/>
          </p:nvSpPr>
          <p:spPr>
            <a:xfrm>
              <a:off x="46805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8" name="Google Shape;4318;p14"/>
            <p:cNvSpPr/>
            <p:nvPr/>
          </p:nvSpPr>
          <p:spPr>
            <a:xfrm>
              <a:off x="4688917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9" name="Google Shape;4319;p14"/>
            <p:cNvSpPr/>
            <p:nvPr/>
          </p:nvSpPr>
          <p:spPr>
            <a:xfrm>
              <a:off x="46805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0" name="Google Shape;4320;p14"/>
            <p:cNvSpPr/>
            <p:nvPr/>
          </p:nvSpPr>
          <p:spPr>
            <a:xfrm>
              <a:off x="4688917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1" name="Google Shape;4321;p14"/>
            <p:cNvSpPr/>
            <p:nvPr/>
          </p:nvSpPr>
          <p:spPr>
            <a:xfrm>
              <a:off x="57633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2" name="Google Shape;4322;p14"/>
            <p:cNvSpPr/>
            <p:nvPr/>
          </p:nvSpPr>
          <p:spPr>
            <a:xfrm>
              <a:off x="57633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3" name="Google Shape;4323;p14"/>
            <p:cNvSpPr/>
            <p:nvPr/>
          </p:nvSpPr>
          <p:spPr>
            <a:xfrm>
              <a:off x="576339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4" name="Google Shape;4324;p14"/>
            <p:cNvSpPr/>
            <p:nvPr/>
          </p:nvSpPr>
          <p:spPr>
            <a:xfrm>
              <a:off x="5755167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5" name="Google Shape;4325;p14"/>
            <p:cNvSpPr/>
            <p:nvPr/>
          </p:nvSpPr>
          <p:spPr>
            <a:xfrm>
              <a:off x="5755167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6" name="Google Shape;4326;p14"/>
            <p:cNvSpPr/>
            <p:nvPr/>
          </p:nvSpPr>
          <p:spPr>
            <a:xfrm>
              <a:off x="5763393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7" name="Google Shape;4327;p14"/>
            <p:cNvSpPr/>
            <p:nvPr/>
          </p:nvSpPr>
          <p:spPr>
            <a:xfrm>
              <a:off x="5755167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8" name="Google Shape;4328;p14"/>
            <p:cNvSpPr/>
            <p:nvPr/>
          </p:nvSpPr>
          <p:spPr>
            <a:xfrm>
              <a:off x="5763393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9" name="Google Shape;4329;p14"/>
            <p:cNvSpPr/>
            <p:nvPr/>
          </p:nvSpPr>
          <p:spPr>
            <a:xfrm>
              <a:off x="737659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0" name="Google Shape;4330;p14"/>
            <p:cNvSpPr/>
            <p:nvPr/>
          </p:nvSpPr>
          <p:spPr>
            <a:xfrm>
              <a:off x="737659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1" name="Google Shape;4331;p14"/>
            <p:cNvSpPr/>
            <p:nvPr/>
          </p:nvSpPr>
          <p:spPr>
            <a:xfrm>
              <a:off x="737659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2" name="Google Shape;4332;p14"/>
            <p:cNvSpPr/>
            <p:nvPr/>
          </p:nvSpPr>
          <p:spPr>
            <a:xfrm>
              <a:off x="73683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3" name="Google Shape;4333;p14"/>
            <p:cNvSpPr/>
            <p:nvPr/>
          </p:nvSpPr>
          <p:spPr>
            <a:xfrm>
              <a:off x="73683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4" name="Google Shape;4334;p14"/>
            <p:cNvSpPr/>
            <p:nvPr/>
          </p:nvSpPr>
          <p:spPr>
            <a:xfrm>
              <a:off x="737659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5" name="Google Shape;4335;p14"/>
            <p:cNvSpPr/>
            <p:nvPr/>
          </p:nvSpPr>
          <p:spPr>
            <a:xfrm>
              <a:off x="73683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6" name="Google Shape;4336;p14"/>
            <p:cNvSpPr/>
            <p:nvPr/>
          </p:nvSpPr>
          <p:spPr>
            <a:xfrm>
              <a:off x="737659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7" name="Google Shape;4337;p14"/>
            <p:cNvSpPr/>
            <p:nvPr/>
          </p:nvSpPr>
          <p:spPr>
            <a:xfrm>
              <a:off x="30755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8" name="Google Shape;4338;p14"/>
            <p:cNvSpPr/>
            <p:nvPr/>
          </p:nvSpPr>
          <p:spPr>
            <a:xfrm>
              <a:off x="30755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9" name="Google Shape;4339;p14"/>
            <p:cNvSpPr/>
            <p:nvPr/>
          </p:nvSpPr>
          <p:spPr>
            <a:xfrm>
              <a:off x="3075593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0" name="Google Shape;4340;p14"/>
            <p:cNvSpPr/>
            <p:nvPr/>
          </p:nvSpPr>
          <p:spPr>
            <a:xfrm>
              <a:off x="3075593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1" name="Google Shape;4341;p14"/>
            <p:cNvSpPr/>
            <p:nvPr/>
          </p:nvSpPr>
          <p:spPr>
            <a:xfrm>
              <a:off x="3068201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2" name="Google Shape;4342;p14"/>
            <p:cNvSpPr/>
            <p:nvPr/>
          </p:nvSpPr>
          <p:spPr>
            <a:xfrm>
              <a:off x="3068201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3" name="Google Shape;4343;p14"/>
            <p:cNvSpPr/>
            <p:nvPr/>
          </p:nvSpPr>
          <p:spPr>
            <a:xfrm>
              <a:off x="3075593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4" name="Google Shape;4344;p14"/>
            <p:cNvSpPr/>
            <p:nvPr/>
          </p:nvSpPr>
          <p:spPr>
            <a:xfrm>
              <a:off x="3068201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5" name="Google Shape;4345;p14"/>
            <p:cNvSpPr/>
            <p:nvPr/>
          </p:nvSpPr>
          <p:spPr>
            <a:xfrm>
              <a:off x="3075593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6" name="Google Shape;4346;p14"/>
            <p:cNvSpPr/>
            <p:nvPr/>
          </p:nvSpPr>
          <p:spPr>
            <a:xfrm>
              <a:off x="3068201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7" name="Google Shape;4347;p14"/>
            <p:cNvSpPr/>
            <p:nvPr/>
          </p:nvSpPr>
          <p:spPr>
            <a:xfrm>
              <a:off x="3075593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8" name="Google Shape;4348;p14"/>
            <p:cNvSpPr/>
            <p:nvPr/>
          </p:nvSpPr>
          <p:spPr>
            <a:xfrm>
              <a:off x="36132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9" name="Google Shape;4349;p14"/>
            <p:cNvSpPr/>
            <p:nvPr/>
          </p:nvSpPr>
          <p:spPr>
            <a:xfrm>
              <a:off x="36132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0" name="Google Shape;4350;p14"/>
            <p:cNvSpPr/>
            <p:nvPr/>
          </p:nvSpPr>
          <p:spPr>
            <a:xfrm>
              <a:off x="36132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1" name="Google Shape;4351;p14"/>
            <p:cNvSpPr/>
            <p:nvPr/>
          </p:nvSpPr>
          <p:spPr>
            <a:xfrm>
              <a:off x="36132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2" name="Google Shape;4352;p14"/>
            <p:cNvSpPr/>
            <p:nvPr/>
          </p:nvSpPr>
          <p:spPr>
            <a:xfrm>
              <a:off x="36050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3" name="Google Shape;4353;p14"/>
            <p:cNvSpPr/>
            <p:nvPr/>
          </p:nvSpPr>
          <p:spPr>
            <a:xfrm>
              <a:off x="36050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4" name="Google Shape;4354;p14"/>
            <p:cNvSpPr/>
            <p:nvPr/>
          </p:nvSpPr>
          <p:spPr>
            <a:xfrm>
              <a:off x="36132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5" name="Google Shape;4355;p14"/>
            <p:cNvSpPr/>
            <p:nvPr/>
          </p:nvSpPr>
          <p:spPr>
            <a:xfrm>
              <a:off x="36050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6" name="Google Shape;4356;p14"/>
            <p:cNvSpPr/>
            <p:nvPr/>
          </p:nvSpPr>
          <p:spPr>
            <a:xfrm>
              <a:off x="41510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7" name="Google Shape;4357;p14"/>
            <p:cNvSpPr/>
            <p:nvPr/>
          </p:nvSpPr>
          <p:spPr>
            <a:xfrm>
              <a:off x="41510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8" name="Google Shape;4358;p14"/>
            <p:cNvSpPr/>
            <p:nvPr/>
          </p:nvSpPr>
          <p:spPr>
            <a:xfrm>
              <a:off x="415102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9" name="Google Shape;4359;p14"/>
            <p:cNvSpPr/>
            <p:nvPr/>
          </p:nvSpPr>
          <p:spPr>
            <a:xfrm>
              <a:off x="415102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0" name="Google Shape;4360;p14"/>
            <p:cNvSpPr/>
            <p:nvPr/>
          </p:nvSpPr>
          <p:spPr>
            <a:xfrm>
              <a:off x="41427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1" name="Google Shape;4361;p14"/>
            <p:cNvSpPr/>
            <p:nvPr/>
          </p:nvSpPr>
          <p:spPr>
            <a:xfrm>
              <a:off x="414279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2" name="Google Shape;4362;p14"/>
            <p:cNvSpPr/>
            <p:nvPr/>
          </p:nvSpPr>
          <p:spPr>
            <a:xfrm>
              <a:off x="415102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3" name="Google Shape;4363;p14"/>
            <p:cNvSpPr/>
            <p:nvPr/>
          </p:nvSpPr>
          <p:spPr>
            <a:xfrm>
              <a:off x="522573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4" name="Google Shape;4364;p14"/>
            <p:cNvSpPr/>
            <p:nvPr/>
          </p:nvSpPr>
          <p:spPr>
            <a:xfrm>
              <a:off x="522573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5" name="Google Shape;4365;p14"/>
            <p:cNvSpPr/>
            <p:nvPr/>
          </p:nvSpPr>
          <p:spPr>
            <a:xfrm>
              <a:off x="522573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6" name="Google Shape;4366;p14"/>
            <p:cNvSpPr/>
            <p:nvPr/>
          </p:nvSpPr>
          <p:spPr>
            <a:xfrm>
              <a:off x="522573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7" name="Google Shape;4367;p14"/>
            <p:cNvSpPr/>
            <p:nvPr/>
          </p:nvSpPr>
          <p:spPr>
            <a:xfrm>
              <a:off x="52173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8" name="Google Shape;4368;p14"/>
            <p:cNvSpPr/>
            <p:nvPr/>
          </p:nvSpPr>
          <p:spPr>
            <a:xfrm>
              <a:off x="52173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9" name="Google Shape;4369;p14"/>
            <p:cNvSpPr/>
            <p:nvPr/>
          </p:nvSpPr>
          <p:spPr>
            <a:xfrm>
              <a:off x="522573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0" name="Google Shape;4370;p14"/>
            <p:cNvSpPr/>
            <p:nvPr/>
          </p:nvSpPr>
          <p:spPr>
            <a:xfrm>
              <a:off x="6301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1" name="Google Shape;4371;p14"/>
            <p:cNvSpPr/>
            <p:nvPr/>
          </p:nvSpPr>
          <p:spPr>
            <a:xfrm>
              <a:off x="6301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2" name="Google Shape;4372;p14"/>
            <p:cNvSpPr/>
            <p:nvPr/>
          </p:nvSpPr>
          <p:spPr>
            <a:xfrm>
              <a:off x="6301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3" name="Google Shape;4373;p14"/>
            <p:cNvSpPr/>
            <p:nvPr/>
          </p:nvSpPr>
          <p:spPr>
            <a:xfrm>
              <a:off x="6301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4" name="Google Shape;4374;p14"/>
            <p:cNvSpPr/>
            <p:nvPr/>
          </p:nvSpPr>
          <p:spPr>
            <a:xfrm>
              <a:off x="6292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5" name="Google Shape;4375;p14"/>
            <p:cNvSpPr/>
            <p:nvPr/>
          </p:nvSpPr>
          <p:spPr>
            <a:xfrm>
              <a:off x="6292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6" name="Google Shape;4376;p14"/>
            <p:cNvSpPr/>
            <p:nvPr/>
          </p:nvSpPr>
          <p:spPr>
            <a:xfrm>
              <a:off x="6301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7" name="Google Shape;4377;p14"/>
            <p:cNvSpPr/>
            <p:nvPr/>
          </p:nvSpPr>
          <p:spPr>
            <a:xfrm>
              <a:off x="6292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8" name="Google Shape;4378;p14"/>
            <p:cNvSpPr/>
            <p:nvPr/>
          </p:nvSpPr>
          <p:spPr>
            <a:xfrm>
              <a:off x="818230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9" name="Google Shape;4379;p14"/>
            <p:cNvSpPr/>
            <p:nvPr/>
          </p:nvSpPr>
          <p:spPr>
            <a:xfrm>
              <a:off x="818230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0" name="Google Shape;4380;p14"/>
            <p:cNvSpPr/>
            <p:nvPr/>
          </p:nvSpPr>
          <p:spPr>
            <a:xfrm>
              <a:off x="8182306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1" name="Google Shape;4381;p14"/>
            <p:cNvSpPr/>
            <p:nvPr/>
          </p:nvSpPr>
          <p:spPr>
            <a:xfrm>
              <a:off x="8182306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2" name="Google Shape;4382;p14"/>
            <p:cNvSpPr/>
            <p:nvPr/>
          </p:nvSpPr>
          <p:spPr>
            <a:xfrm>
              <a:off x="8174914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3" name="Google Shape;4383;p14"/>
            <p:cNvSpPr/>
            <p:nvPr/>
          </p:nvSpPr>
          <p:spPr>
            <a:xfrm>
              <a:off x="8174914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4" name="Google Shape;4384;p14"/>
            <p:cNvSpPr/>
            <p:nvPr/>
          </p:nvSpPr>
          <p:spPr>
            <a:xfrm>
              <a:off x="8182306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5" name="Google Shape;4385;p14"/>
            <p:cNvSpPr/>
            <p:nvPr/>
          </p:nvSpPr>
          <p:spPr>
            <a:xfrm>
              <a:off x="8174914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6" name="Google Shape;4386;p14"/>
            <p:cNvSpPr/>
            <p:nvPr/>
          </p:nvSpPr>
          <p:spPr>
            <a:xfrm>
              <a:off x="8182306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7" name="Google Shape;4387;p14"/>
            <p:cNvSpPr/>
            <p:nvPr/>
          </p:nvSpPr>
          <p:spPr>
            <a:xfrm>
              <a:off x="8174914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8" name="Google Shape;4388;p14"/>
            <p:cNvSpPr/>
            <p:nvPr/>
          </p:nvSpPr>
          <p:spPr>
            <a:xfrm>
              <a:off x="818230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9" name="Google Shape;4389;p14"/>
            <p:cNvSpPr/>
            <p:nvPr/>
          </p:nvSpPr>
          <p:spPr>
            <a:xfrm>
              <a:off x="8174914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0" name="Google Shape;4390;p14"/>
            <p:cNvSpPr/>
            <p:nvPr/>
          </p:nvSpPr>
          <p:spPr>
            <a:xfrm>
              <a:off x="818230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1" name="Google Shape;4391;p14"/>
            <p:cNvSpPr/>
            <p:nvPr/>
          </p:nvSpPr>
          <p:spPr>
            <a:xfrm>
              <a:off x="8174914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2" name="Google Shape;4392;p14"/>
            <p:cNvSpPr/>
            <p:nvPr/>
          </p:nvSpPr>
          <p:spPr>
            <a:xfrm>
              <a:off x="2538773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3" name="Google Shape;4393;p14"/>
            <p:cNvSpPr/>
            <p:nvPr/>
          </p:nvSpPr>
          <p:spPr>
            <a:xfrm>
              <a:off x="2538773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4" name="Google Shape;4394;p14"/>
            <p:cNvSpPr/>
            <p:nvPr/>
          </p:nvSpPr>
          <p:spPr>
            <a:xfrm>
              <a:off x="2538773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5" name="Google Shape;4395;p14"/>
            <p:cNvSpPr/>
            <p:nvPr/>
          </p:nvSpPr>
          <p:spPr>
            <a:xfrm>
              <a:off x="2538773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6" name="Google Shape;4396;p14"/>
            <p:cNvSpPr/>
            <p:nvPr/>
          </p:nvSpPr>
          <p:spPr>
            <a:xfrm>
              <a:off x="253054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7" name="Google Shape;4397;p14"/>
            <p:cNvSpPr/>
            <p:nvPr/>
          </p:nvSpPr>
          <p:spPr>
            <a:xfrm>
              <a:off x="253054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8" name="Google Shape;4398;p14"/>
            <p:cNvSpPr/>
            <p:nvPr/>
          </p:nvSpPr>
          <p:spPr>
            <a:xfrm>
              <a:off x="2538773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9" name="Google Shape;4399;p14"/>
            <p:cNvSpPr/>
            <p:nvPr/>
          </p:nvSpPr>
          <p:spPr>
            <a:xfrm>
              <a:off x="2530546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0" name="Google Shape;4400;p14"/>
            <p:cNvSpPr/>
            <p:nvPr/>
          </p:nvSpPr>
          <p:spPr>
            <a:xfrm>
              <a:off x="2538773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1" name="Google Shape;4401;p14"/>
            <p:cNvSpPr/>
            <p:nvPr/>
          </p:nvSpPr>
          <p:spPr>
            <a:xfrm>
              <a:off x="2530546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2" name="Google Shape;4402;p14"/>
            <p:cNvSpPr/>
            <p:nvPr/>
          </p:nvSpPr>
          <p:spPr>
            <a:xfrm>
              <a:off x="2538773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3" name="Google Shape;4403;p14"/>
            <p:cNvSpPr/>
            <p:nvPr/>
          </p:nvSpPr>
          <p:spPr>
            <a:xfrm>
              <a:off x="2530546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4" name="Google Shape;4404;p14"/>
            <p:cNvSpPr/>
            <p:nvPr/>
          </p:nvSpPr>
          <p:spPr>
            <a:xfrm>
              <a:off x="2538773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5" name="Google Shape;4405;p14"/>
            <p:cNvSpPr/>
            <p:nvPr/>
          </p:nvSpPr>
          <p:spPr>
            <a:xfrm>
              <a:off x="2530546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6" name="Google Shape;4406;p14"/>
            <p:cNvSpPr/>
            <p:nvPr/>
          </p:nvSpPr>
          <p:spPr>
            <a:xfrm>
              <a:off x="2538773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7" name="Google Shape;4407;p14"/>
            <p:cNvSpPr/>
            <p:nvPr/>
          </p:nvSpPr>
          <p:spPr>
            <a:xfrm>
              <a:off x="2538773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8" name="Google Shape;4408;p14"/>
            <p:cNvSpPr/>
            <p:nvPr/>
          </p:nvSpPr>
          <p:spPr>
            <a:xfrm>
              <a:off x="2530546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9" name="Google Shape;4409;p14"/>
            <p:cNvSpPr/>
            <p:nvPr/>
          </p:nvSpPr>
          <p:spPr>
            <a:xfrm>
              <a:off x="2530546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_2">
    <p:spTree>
      <p:nvGrpSpPr>
        <p:cNvPr id="1" name="Shape 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3" name="Google Shape;7453;p24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7454" name="Google Shape;7454;p24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5" name="Google Shape;7455;p24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6" name="Google Shape;7456;p24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7" name="Google Shape;7457;p24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8" name="Google Shape;7458;p24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9" name="Google Shape;7459;p24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0" name="Google Shape;7460;p24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1" name="Google Shape;7461;p24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2" name="Google Shape;7462;p24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3" name="Google Shape;7463;p24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4" name="Google Shape;7464;p24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5" name="Google Shape;7465;p24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6" name="Google Shape;7466;p24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7" name="Google Shape;7467;p24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8" name="Google Shape;7468;p24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9" name="Google Shape;7469;p24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0" name="Google Shape;7470;p24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1" name="Google Shape;7471;p24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2" name="Google Shape;7472;p24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3" name="Google Shape;7473;p24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4" name="Google Shape;7474;p24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5" name="Google Shape;7475;p24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6" name="Google Shape;7476;p24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7" name="Google Shape;7477;p24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8" name="Google Shape;7478;p24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9" name="Google Shape;7479;p24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0" name="Google Shape;7480;p24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1" name="Google Shape;7481;p24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2" name="Google Shape;7482;p24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3" name="Google Shape;7483;p24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4" name="Google Shape;7484;p24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5" name="Google Shape;7485;p24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6" name="Google Shape;7486;p24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7" name="Google Shape;7487;p24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8" name="Google Shape;7488;p24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9" name="Google Shape;7489;p24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0" name="Google Shape;7490;p24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1" name="Google Shape;7491;p24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2" name="Google Shape;7492;p24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3" name="Google Shape;7493;p24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4" name="Google Shape;7494;p24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5" name="Google Shape;7495;p24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6" name="Google Shape;7496;p24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7" name="Google Shape;7497;p24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8" name="Google Shape;7498;p24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9" name="Google Shape;7499;p24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0" name="Google Shape;7500;p24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1" name="Google Shape;7501;p24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2" name="Google Shape;7502;p24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3" name="Google Shape;7503;p24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04" name="Google Shape;7504;p24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7505" name="Google Shape;7505;p24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6" name="Google Shape;7506;p24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7" name="Google Shape;7507;p24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8" name="Google Shape;7508;p24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9" name="Google Shape;7509;p24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0" name="Google Shape;7510;p24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1" name="Google Shape;7511;p24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2" name="Google Shape;7512;p24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3" name="Google Shape;7513;p24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4" name="Google Shape;7514;p24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5" name="Google Shape;7515;p24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6" name="Google Shape;7516;p24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7" name="Google Shape;7517;p24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8" name="Google Shape;7518;p24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9" name="Google Shape;7519;p24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0" name="Google Shape;7520;p24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1" name="Google Shape;7521;p24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2" name="Google Shape;7522;p24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3" name="Google Shape;7523;p24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4" name="Google Shape;7524;p24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5" name="Google Shape;7525;p24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6" name="Google Shape;7526;p24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7" name="Google Shape;7527;p24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8" name="Google Shape;7528;p24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9" name="Google Shape;7529;p24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0" name="Google Shape;7530;p24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1" name="Google Shape;7531;p24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2" name="Google Shape;7532;p24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3" name="Google Shape;7533;p24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4" name="Google Shape;7534;p24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5" name="Google Shape;7535;p24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6" name="Google Shape;7536;p24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7" name="Google Shape;7537;p24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8" name="Google Shape;7538;p24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9" name="Google Shape;7539;p24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0" name="Google Shape;7540;p24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1" name="Google Shape;7541;p24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2" name="Google Shape;7542;p24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3" name="Google Shape;7543;p24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4" name="Google Shape;7544;p24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5" name="Google Shape;7545;p24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6" name="Google Shape;7546;p24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7" name="Google Shape;7547;p24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8" name="Google Shape;7548;p24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9" name="Google Shape;7549;p24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0" name="Google Shape;7550;p24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1" name="Google Shape;7551;p24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2" name="Google Shape;7552;p24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3" name="Google Shape;7553;p24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4" name="Google Shape;7554;p24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5" name="Google Shape;7555;p24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6" name="Google Shape;7556;p24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7" name="Google Shape;7557;p24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8" name="Google Shape;7558;p24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9" name="Google Shape;7559;p24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0" name="Google Shape;7560;p24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1" name="Google Shape;7561;p24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2" name="Google Shape;7562;p24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3" name="Google Shape;7563;p24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4" name="Google Shape;7564;p24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5" name="Google Shape;7565;p24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6" name="Google Shape;7566;p24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7" name="Google Shape;7567;p24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8" name="Google Shape;7568;p24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9" name="Google Shape;7569;p24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0" name="Google Shape;7570;p24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1" name="Google Shape;7571;p24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2" name="Google Shape;7572;p24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3" name="Google Shape;7573;p24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4" name="Google Shape;7574;p24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5" name="Google Shape;7575;p24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6" name="Google Shape;7576;p24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7" name="Google Shape;7577;p24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8" name="Google Shape;7578;p24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9" name="Google Shape;7579;p24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0" name="Google Shape;7580;p24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1" name="Google Shape;7581;p24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2" name="Google Shape;7582;p24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3" name="Google Shape;7583;p24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4" name="Google Shape;7584;p24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5" name="Google Shape;7585;p24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6" name="Google Shape;7586;p24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7" name="Google Shape;7587;p24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8" name="Google Shape;7588;p24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9" name="Google Shape;7589;p24"/>
            <p:cNvSpPr/>
            <p:nvPr/>
          </p:nvSpPr>
          <p:spPr>
            <a:xfrm>
              <a:off x="8525900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0" name="Google Shape;7590;p24"/>
            <p:cNvSpPr/>
            <p:nvPr/>
          </p:nvSpPr>
          <p:spPr>
            <a:xfrm>
              <a:off x="8525900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1" name="Google Shape;7591;p24"/>
            <p:cNvSpPr/>
            <p:nvPr/>
          </p:nvSpPr>
          <p:spPr>
            <a:xfrm>
              <a:off x="8525900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2" name="Google Shape;7592;p24"/>
            <p:cNvSpPr/>
            <p:nvPr/>
          </p:nvSpPr>
          <p:spPr>
            <a:xfrm>
              <a:off x="8534126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3" name="Google Shape;7593;p24"/>
            <p:cNvSpPr/>
            <p:nvPr/>
          </p:nvSpPr>
          <p:spPr>
            <a:xfrm>
              <a:off x="853412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4" name="Google Shape;7594;p24"/>
            <p:cNvSpPr/>
            <p:nvPr/>
          </p:nvSpPr>
          <p:spPr>
            <a:xfrm>
              <a:off x="8534126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5" name="Google Shape;7595;p24"/>
            <p:cNvSpPr/>
            <p:nvPr/>
          </p:nvSpPr>
          <p:spPr>
            <a:xfrm>
              <a:off x="8525900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6" name="Google Shape;7596;p24"/>
            <p:cNvSpPr/>
            <p:nvPr/>
          </p:nvSpPr>
          <p:spPr>
            <a:xfrm>
              <a:off x="8534126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7" name="Google Shape;7597;p24"/>
            <p:cNvSpPr/>
            <p:nvPr/>
          </p:nvSpPr>
          <p:spPr>
            <a:xfrm>
              <a:off x="8525900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8" name="Google Shape;7598;p24"/>
            <p:cNvSpPr/>
            <p:nvPr/>
          </p:nvSpPr>
          <p:spPr>
            <a:xfrm>
              <a:off x="8534126" y="49194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9" name="Google Shape;7599;p24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0" name="Google Shape;7600;p24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1" name="Google Shape;7601;p24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2" name="Google Shape;7602;p24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3" name="Google Shape;7603;p24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4" name="Google Shape;7604;p24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5" name="Google Shape;7605;p24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6" name="Google Shape;7606;p24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7" name="Google Shape;7607;p24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8" name="Google Shape;7608;p24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9" name="Google Shape;7609;p24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0" name="Google Shape;7610;p24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1" name="Google Shape;7611;p24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2" name="Google Shape;7612;p24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3" name="Google Shape;7613;p24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4" name="Google Shape;7614;p24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5" name="Google Shape;7615;p24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6" name="Google Shape;7616;p24"/>
            <p:cNvSpPr/>
            <p:nvPr/>
          </p:nvSpPr>
          <p:spPr>
            <a:xfrm>
              <a:off x="666874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7" name="Google Shape;7617;p24"/>
            <p:cNvSpPr/>
            <p:nvPr/>
          </p:nvSpPr>
          <p:spPr>
            <a:xfrm>
              <a:off x="6677090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8" name="Google Shape;7618;p24"/>
            <p:cNvSpPr/>
            <p:nvPr/>
          </p:nvSpPr>
          <p:spPr>
            <a:xfrm>
              <a:off x="666874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9" name="Google Shape;7619;p24"/>
            <p:cNvSpPr/>
            <p:nvPr/>
          </p:nvSpPr>
          <p:spPr>
            <a:xfrm>
              <a:off x="666874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0" name="Google Shape;7620;p24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1" name="Google Shape;7621;p24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2" name="Google Shape;7622;p24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3" name="Google Shape;7623;p24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4" name="Google Shape;7624;p24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5" name="Google Shape;7625;p24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6" name="Google Shape;7626;p24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7" name="Google Shape;7627;p24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8" name="Google Shape;7628;p24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9" name="Google Shape;7629;p24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0" name="Google Shape;7630;p24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1" name="Google Shape;7631;p24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2" name="Google Shape;7632;p24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3" name="Google Shape;7633;p24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4" name="Google Shape;7634;p24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5" name="Google Shape;7635;p24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6" name="Google Shape;7636;p24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7" name="Google Shape;7637;p24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8" name="Google Shape;7638;p24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9" name="Google Shape;7639;p24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0" name="Google Shape;7640;p24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1" name="Google Shape;7641;p24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2" name="Google Shape;7642;p24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3" name="Google Shape;7643;p24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4" name="Google Shape;7644;p24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5" name="Google Shape;7645;p24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6" name="Google Shape;7646;p24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7" name="Google Shape;7647;p24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8" name="Google Shape;7648;p24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9" name="Google Shape;7649;p24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0" name="Google Shape;7650;p24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1" name="Google Shape;7651;p24"/>
            <p:cNvSpPr/>
            <p:nvPr/>
          </p:nvSpPr>
          <p:spPr>
            <a:xfrm>
              <a:off x="879136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2" name="Google Shape;7652;p24"/>
            <p:cNvSpPr/>
            <p:nvPr/>
          </p:nvSpPr>
          <p:spPr>
            <a:xfrm>
              <a:off x="8799588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3" name="Google Shape;7653;p24"/>
            <p:cNvSpPr/>
            <p:nvPr/>
          </p:nvSpPr>
          <p:spPr>
            <a:xfrm>
              <a:off x="879136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4" name="Google Shape;7654;p24"/>
            <p:cNvSpPr/>
            <p:nvPr/>
          </p:nvSpPr>
          <p:spPr>
            <a:xfrm>
              <a:off x="879136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5" name="Google Shape;7655;p24"/>
            <p:cNvSpPr/>
            <p:nvPr/>
          </p:nvSpPr>
          <p:spPr>
            <a:xfrm>
              <a:off x="8799588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6" name="Google Shape;7656;p24"/>
            <p:cNvSpPr/>
            <p:nvPr/>
          </p:nvSpPr>
          <p:spPr>
            <a:xfrm>
              <a:off x="879136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7" name="Google Shape;7657;p24"/>
            <p:cNvSpPr/>
            <p:nvPr/>
          </p:nvSpPr>
          <p:spPr>
            <a:xfrm>
              <a:off x="879136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8" name="Google Shape;7658;p24"/>
            <p:cNvSpPr/>
            <p:nvPr/>
          </p:nvSpPr>
          <p:spPr>
            <a:xfrm>
              <a:off x="879136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9" name="Google Shape;7659;p24"/>
            <p:cNvSpPr/>
            <p:nvPr/>
          </p:nvSpPr>
          <p:spPr>
            <a:xfrm>
              <a:off x="8799588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0" name="Google Shape;7660;p24"/>
            <p:cNvSpPr/>
            <p:nvPr/>
          </p:nvSpPr>
          <p:spPr>
            <a:xfrm>
              <a:off x="8799588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1" name="Google Shape;7661;p24"/>
            <p:cNvSpPr/>
            <p:nvPr/>
          </p:nvSpPr>
          <p:spPr>
            <a:xfrm>
              <a:off x="8799588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2" name="Google Shape;7662;p24"/>
            <p:cNvSpPr/>
            <p:nvPr/>
          </p:nvSpPr>
          <p:spPr>
            <a:xfrm>
              <a:off x="8791361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3" name="Google Shape;7663;p24"/>
            <p:cNvSpPr/>
            <p:nvPr/>
          </p:nvSpPr>
          <p:spPr>
            <a:xfrm>
              <a:off x="8799588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4" name="Google Shape;7664;p24"/>
            <p:cNvSpPr/>
            <p:nvPr/>
          </p:nvSpPr>
          <p:spPr>
            <a:xfrm>
              <a:off x="8791361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5" name="Google Shape;7665;p24"/>
            <p:cNvSpPr/>
            <p:nvPr/>
          </p:nvSpPr>
          <p:spPr>
            <a:xfrm>
              <a:off x="8799588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6" name="Google Shape;7666;p24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7" name="Google Shape;7667;p24"/>
            <p:cNvSpPr/>
            <p:nvPr/>
          </p:nvSpPr>
          <p:spPr>
            <a:xfrm>
              <a:off x="429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8" name="Google Shape;7668;p24"/>
            <p:cNvSpPr/>
            <p:nvPr/>
          </p:nvSpPr>
          <p:spPr>
            <a:xfrm>
              <a:off x="429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9" name="Google Shape;7669;p24"/>
            <p:cNvSpPr/>
            <p:nvPr/>
          </p:nvSpPr>
          <p:spPr>
            <a:xfrm>
              <a:off x="429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0" name="Google Shape;7670;p24"/>
            <p:cNvSpPr/>
            <p:nvPr/>
          </p:nvSpPr>
          <p:spPr>
            <a:xfrm>
              <a:off x="429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1" name="Google Shape;7671;p24"/>
            <p:cNvSpPr/>
            <p:nvPr/>
          </p:nvSpPr>
          <p:spPr>
            <a:xfrm>
              <a:off x="347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2" name="Google Shape;7672;p24"/>
            <p:cNvSpPr/>
            <p:nvPr/>
          </p:nvSpPr>
          <p:spPr>
            <a:xfrm>
              <a:off x="347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3" name="Google Shape;7673;p24"/>
            <p:cNvSpPr/>
            <p:nvPr/>
          </p:nvSpPr>
          <p:spPr>
            <a:xfrm>
              <a:off x="429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4" name="Google Shape;7674;p24"/>
            <p:cNvSpPr/>
            <p:nvPr/>
          </p:nvSpPr>
          <p:spPr>
            <a:xfrm>
              <a:off x="347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5" name="Google Shape;7675;p24"/>
            <p:cNvSpPr/>
            <p:nvPr/>
          </p:nvSpPr>
          <p:spPr>
            <a:xfrm>
              <a:off x="429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6" name="Google Shape;7676;p24"/>
            <p:cNvSpPr/>
            <p:nvPr/>
          </p:nvSpPr>
          <p:spPr>
            <a:xfrm>
              <a:off x="347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7" name="Google Shape;7677;p24"/>
            <p:cNvSpPr/>
            <p:nvPr/>
          </p:nvSpPr>
          <p:spPr>
            <a:xfrm>
              <a:off x="429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8" name="Google Shape;7678;p24"/>
            <p:cNvSpPr/>
            <p:nvPr/>
          </p:nvSpPr>
          <p:spPr>
            <a:xfrm>
              <a:off x="347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9" name="Google Shape;7679;p24"/>
            <p:cNvSpPr/>
            <p:nvPr/>
          </p:nvSpPr>
          <p:spPr>
            <a:xfrm>
              <a:off x="429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0" name="Google Shape;7680;p24"/>
            <p:cNvSpPr/>
            <p:nvPr/>
          </p:nvSpPr>
          <p:spPr>
            <a:xfrm>
              <a:off x="347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1" name="Google Shape;7681;p24"/>
            <p:cNvSpPr/>
            <p:nvPr/>
          </p:nvSpPr>
          <p:spPr>
            <a:xfrm>
              <a:off x="429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2" name="Google Shape;7682;p24"/>
            <p:cNvSpPr/>
            <p:nvPr/>
          </p:nvSpPr>
          <p:spPr>
            <a:xfrm>
              <a:off x="429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3" name="Google Shape;7683;p24"/>
            <p:cNvSpPr/>
            <p:nvPr/>
          </p:nvSpPr>
          <p:spPr>
            <a:xfrm>
              <a:off x="347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4" name="Google Shape;7684;p24"/>
            <p:cNvSpPr/>
            <p:nvPr/>
          </p:nvSpPr>
          <p:spPr>
            <a:xfrm>
              <a:off x="347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5" name="Google Shape;7685;p24"/>
            <p:cNvSpPr/>
            <p:nvPr/>
          </p:nvSpPr>
          <p:spPr>
            <a:xfrm>
              <a:off x="429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6" name="Google Shape;7686;p24"/>
            <p:cNvSpPr/>
            <p:nvPr/>
          </p:nvSpPr>
          <p:spPr>
            <a:xfrm>
              <a:off x="347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7" name="Google Shape;7687;p24"/>
            <p:cNvSpPr/>
            <p:nvPr/>
          </p:nvSpPr>
          <p:spPr>
            <a:xfrm>
              <a:off x="429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8" name="Google Shape;7688;p24"/>
            <p:cNvSpPr/>
            <p:nvPr/>
          </p:nvSpPr>
          <p:spPr>
            <a:xfrm>
              <a:off x="429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9" name="Google Shape;7689;p24"/>
            <p:cNvSpPr/>
            <p:nvPr/>
          </p:nvSpPr>
          <p:spPr>
            <a:xfrm>
              <a:off x="347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0" name="Google Shape;7690;p24"/>
            <p:cNvSpPr/>
            <p:nvPr/>
          </p:nvSpPr>
          <p:spPr>
            <a:xfrm>
              <a:off x="347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1" name="Google Shape;7691;p24"/>
            <p:cNvSpPr/>
            <p:nvPr/>
          </p:nvSpPr>
          <p:spPr>
            <a:xfrm>
              <a:off x="347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2" name="Google Shape;7692;p24"/>
            <p:cNvSpPr/>
            <p:nvPr/>
          </p:nvSpPr>
          <p:spPr>
            <a:xfrm>
              <a:off x="429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3" name="Google Shape;7693;p24"/>
            <p:cNvSpPr/>
            <p:nvPr/>
          </p:nvSpPr>
          <p:spPr>
            <a:xfrm>
              <a:off x="429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4" name="Google Shape;7694;p24"/>
            <p:cNvSpPr/>
            <p:nvPr/>
          </p:nvSpPr>
          <p:spPr>
            <a:xfrm>
              <a:off x="429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5" name="Google Shape;7695;p24"/>
            <p:cNvSpPr/>
            <p:nvPr/>
          </p:nvSpPr>
          <p:spPr>
            <a:xfrm>
              <a:off x="347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6" name="Google Shape;7696;p24"/>
            <p:cNvSpPr/>
            <p:nvPr/>
          </p:nvSpPr>
          <p:spPr>
            <a:xfrm>
              <a:off x="429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7" name="Google Shape;7697;p24"/>
            <p:cNvSpPr/>
            <p:nvPr/>
          </p:nvSpPr>
          <p:spPr>
            <a:xfrm>
              <a:off x="347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8" name="Google Shape;7698;p24"/>
            <p:cNvSpPr/>
            <p:nvPr/>
          </p:nvSpPr>
          <p:spPr>
            <a:xfrm>
              <a:off x="429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9" name="Google Shape;7699;p24"/>
            <p:cNvSpPr/>
            <p:nvPr/>
          </p:nvSpPr>
          <p:spPr>
            <a:xfrm>
              <a:off x="347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0" name="Google Shape;7700;p24"/>
            <p:cNvSpPr/>
            <p:nvPr/>
          </p:nvSpPr>
          <p:spPr>
            <a:xfrm>
              <a:off x="429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1" name="Google Shape;7701;p24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2" name="Google Shape;7702;p24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3" name="Google Shape;7703;p24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4" name="Google Shape;7704;p24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5" name="Google Shape;7705;p24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6" name="Google Shape;7706;p24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7" name="Google Shape;7707;p24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8" name="Google Shape;7708;p24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9" name="Google Shape;7709;p24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0" name="Google Shape;7710;p24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1" name="Google Shape;7711;p24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2" name="Google Shape;7712;p24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3" name="Google Shape;7713;p24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4" name="Google Shape;7714;p24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5" name="Google Shape;7715;p24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6" name="Google Shape;7716;p24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7" name="Google Shape;7717;p24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8" name="Google Shape;7718;p24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9" name="Google Shape;7719;p24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0" name="Google Shape;7720;p24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1" name="Google Shape;7721;p24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2" name="Google Shape;7722;p24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3" name="Google Shape;7723;p24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4" name="Google Shape;7724;p24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5" name="Google Shape;7725;p24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6" name="Google Shape;7726;p24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7" name="Google Shape;7727;p24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8" name="Google Shape;7728;p24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9" name="Google Shape;7729;p24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0" name="Google Shape;7730;p24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1" name="Google Shape;7731;p24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2" name="Google Shape;7732;p24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3" name="Google Shape;7733;p24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4" name="Google Shape;7734;p24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5" name="Google Shape;7735;p24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6" name="Google Shape;7736;p24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7" name="Google Shape;7737;p24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8" name="Google Shape;7738;p24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9" name="Google Shape;7739;p24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0" name="Google Shape;7740;p24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1" name="Google Shape;7741;p24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2" name="Google Shape;7742;p24"/>
            <p:cNvSpPr/>
            <p:nvPr/>
          </p:nvSpPr>
          <p:spPr>
            <a:xfrm>
              <a:off x="189258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3" name="Google Shape;7743;p24"/>
            <p:cNvSpPr/>
            <p:nvPr/>
          </p:nvSpPr>
          <p:spPr>
            <a:xfrm>
              <a:off x="190081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4" name="Google Shape;7744;p24"/>
            <p:cNvSpPr/>
            <p:nvPr/>
          </p:nvSpPr>
          <p:spPr>
            <a:xfrm>
              <a:off x="1892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5" name="Google Shape;7745;p24"/>
            <p:cNvSpPr/>
            <p:nvPr/>
          </p:nvSpPr>
          <p:spPr>
            <a:xfrm>
              <a:off x="190081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6" name="Google Shape;7746;p24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7" name="Google Shape;7747;p24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8" name="Google Shape;7748;p24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9" name="Google Shape;7749;p24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0" name="Google Shape;7750;p24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1" name="Google Shape;7751;p24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2" name="Google Shape;7752;p24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3" name="Google Shape;7753;p24"/>
            <p:cNvSpPr/>
            <p:nvPr/>
          </p:nvSpPr>
          <p:spPr>
            <a:xfrm>
              <a:off x="215805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4" name="Google Shape;7754;p24"/>
            <p:cNvSpPr/>
            <p:nvPr/>
          </p:nvSpPr>
          <p:spPr>
            <a:xfrm>
              <a:off x="2166277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5" name="Google Shape;7755;p24"/>
            <p:cNvSpPr/>
            <p:nvPr/>
          </p:nvSpPr>
          <p:spPr>
            <a:xfrm>
              <a:off x="215805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6" name="Google Shape;7756;p24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7" name="Google Shape;7757;p24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8" name="Google Shape;7758;p24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9" name="Google Shape;7759;p24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0" name="Google Shape;7760;p24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1" name="Google Shape;7761;p24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2" name="Google Shape;7762;p24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3" name="Google Shape;7763;p24"/>
            <p:cNvSpPr/>
            <p:nvPr/>
          </p:nvSpPr>
          <p:spPr>
            <a:xfrm>
              <a:off x="242351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4" name="Google Shape;7764;p24"/>
            <p:cNvSpPr/>
            <p:nvPr/>
          </p:nvSpPr>
          <p:spPr>
            <a:xfrm>
              <a:off x="2431857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5" name="Google Shape;7765;p24"/>
            <p:cNvSpPr/>
            <p:nvPr/>
          </p:nvSpPr>
          <p:spPr>
            <a:xfrm>
              <a:off x="242351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6" name="Google Shape;7766;p24"/>
            <p:cNvSpPr/>
            <p:nvPr/>
          </p:nvSpPr>
          <p:spPr>
            <a:xfrm>
              <a:off x="2431857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7" name="Google Shape;7767;p24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8" name="Google Shape;7768;p24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9" name="Google Shape;7769;p24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0" name="Google Shape;7770;p24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1" name="Google Shape;7771;p24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2" name="Google Shape;7772;p24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3" name="Google Shape;7773;p24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4" name="Google Shape;7774;p24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5" name="Google Shape;7775;p24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6" name="Google Shape;7776;p24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7" name="Google Shape;7777;p24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8" name="Google Shape;7778;p24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9" name="Google Shape;7779;p24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0" name="Google Shape;7780;p24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1" name="Google Shape;7781;p24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2" name="Google Shape;7782;p24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3" name="Google Shape;7783;p24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4" name="Google Shape;7784;p24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5" name="Google Shape;7785;p24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6" name="Google Shape;7786;p24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7" name="Google Shape;7787;p24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8" name="Google Shape;7788;p24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9" name="Google Shape;7789;p24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0" name="Google Shape;7790;p24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1" name="Google Shape;7791;p24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2" name="Google Shape;7792;p24"/>
            <p:cNvSpPr/>
            <p:nvPr/>
          </p:nvSpPr>
          <p:spPr>
            <a:xfrm>
              <a:off x="2962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3" name="Google Shape;7793;p24"/>
            <p:cNvSpPr/>
            <p:nvPr/>
          </p:nvSpPr>
          <p:spPr>
            <a:xfrm>
              <a:off x="2954433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4" name="Google Shape;7794;p24"/>
            <p:cNvSpPr/>
            <p:nvPr/>
          </p:nvSpPr>
          <p:spPr>
            <a:xfrm>
              <a:off x="2962660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5" name="Google Shape;7795;p24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6" name="Google Shape;7796;p24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7" name="Google Shape;7797;p24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8" name="Google Shape;7798;p24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9" name="Google Shape;7799;p24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0" name="Google Shape;7800;p24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1" name="Google Shape;7801;p24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2" name="Google Shape;7802;p24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3" name="Google Shape;7803;p24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4" name="Google Shape;7804;p24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5" name="Google Shape;7805;p24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6" name="Google Shape;7806;p24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7" name="Google Shape;7807;p24"/>
            <p:cNvSpPr/>
            <p:nvPr/>
          </p:nvSpPr>
          <p:spPr>
            <a:xfrm>
              <a:off x="6137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8" name="Google Shape;7808;p24"/>
            <p:cNvSpPr/>
            <p:nvPr/>
          </p:nvSpPr>
          <p:spPr>
            <a:xfrm>
              <a:off x="6137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9" name="Google Shape;7809;p24"/>
            <p:cNvSpPr/>
            <p:nvPr/>
          </p:nvSpPr>
          <p:spPr>
            <a:xfrm>
              <a:off x="6146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0" name="Google Shape;7810;p24"/>
            <p:cNvSpPr/>
            <p:nvPr/>
          </p:nvSpPr>
          <p:spPr>
            <a:xfrm>
              <a:off x="6137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1" name="Google Shape;7811;p24"/>
            <p:cNvSpPr/>
            <p:nvPr/>
          </p:nvSpPr>
          <p:spPr>
            <a:xfrm>
              <a:off x="6146049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2" name="Google Shape;7812;p24"/>
            <p:cNvSpPr/>
            <p:nvPr/>
          </p:nvSpPr>
          <p:spPr>
            <a:xfrm>
              <a:off x="613782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3" name="Google Shape;7813;p24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4" name="Google Shape;7814;p24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5" name="Google Shape;7815;p24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6" name="Google Shape;7816;p24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7" name="Google Shape;7817;p24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8" name="Google Shape;7818;p24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9" name="Google Shape;7819;p24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0" name="Google Shape;7820;p24"/>
            <p:cNvSpPr/>
            <p:nvPr/>
          </p:nvSpPr>
          <p:spPr>
            <a:xfrm>
              <a:off x="719966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1" name="Google Shape;7821;p24"/>
            <p:cNvSpPr/>
            <p:nvPr/>
          </p:nvSpPr>
          <p:spPr>
            <a:xfrm>
              <a:off x="720801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2" name="Google Shape;7822;p24"/>
            <p:cNvSpPr/>
            <p:nvPr/>
          </p:nvSpPr>
          <p:spPr>
            <a:xfrm>
              <a:off x="719966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3" name="Google Shape;7823;p24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4" name="Google Shape;7824;p24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5" name="Google Shape;7825;p24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6" name="Google Shape;7826;p24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7" name="Google Shape;7827;p24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8" name="Google Shape;7828;p24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9" name="Google Shape;7829;p24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0" name="Google Shape;7830;p24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1" name="Google Shape;7831;p24"/>
            <p:cNvSpPr/>
            <p:nvPr/>
          </p:nvSpPr>
          <p:spPr>
            <a:xfrm>
              <a:off x="800415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2" name="Google Shape;7832;p24"/>
            <p:cNvSpPr/>
            <p:nvPr/>
          </p:nvSpPr>
          <p:spPr>
            <a:xfrm>
              <a:off x="799593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3" name="Google Shape;7833;p24"/>
            <p:cNvSpPr/>
            <p:nvPr/>
          </p:nvSpPr>
          <p:spPr>
            <a:xfrm>
              <a:off x="800415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4" name="Google Shape;7834;p24"/>
            <p:cNvSpPr/>
            <p:nvPr/>
          </p:nvSpPr>
          <p:spPr>
            <a:xfrm>
              <a:off x="799593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5" name="Google Shape;7835;p24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6" name="Google Shape;7836;p24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7" name="Google Shape;7837;p24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8" name="Google Shape;7838;p24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9" name="Google Shape;7839;p24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0" name="Google Shape;7840;p24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1" name="Google Shape;7841;p24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2" name="Google Shape;7842;p24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3" name="Google Shape;7843;p24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4" name="Google Shape;7844;p24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5" name="Google Shape;7845;p24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6" name="Google Shape;7846;p24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7" name="Google Shape;7847;p24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8" name="Google Shape;7848;p24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9" name="Google Shape;7849;p24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0" name="Google Shape;7850;p24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1" name="Google Shape;7851;p24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2" name="Google Shape;7852;p24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3" name="Google Shape;7853;p24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4" name="Google Shape;7854;p24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5" name="Google Shape;7855;p24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6" name="Google Shape;7856;p24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7" name="Google Shape;7857;p24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8" name="Google Shape;7858;p24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9" name="Google Shape;7859;p24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0" name="Google Shape;7860;p24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1" name="Google Shape;7861;p24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2" name="Google Shape;7862;p24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3" name="Google Shape;7863;p24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4" name="Google Shape;7864;p24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5" name="Google Shape;7865;p24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6" name="Google Shape;7866;p24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7" name="Google Shape;7867;p24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8" name="Google Shape;7868;p24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9" name="Google Shape;7869;p24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0" name="Google Shape;7870;p24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1" name="Google Shape;7871;p24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2" name="Google Shape;7872;p24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3" name="Google Shape;7873;p24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4" name="Google Shape;7874;p24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5" name="Google Shape;7875;p24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6" name="Google Shape;7876;p24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7" name="Google Shape;7877;p24"/>
            <p:cNvSpPr/>
            <p:nvPr/>
          </p:nvSpPr>
          <p:spPr>
            <a:xfrm>
              <a:off x="693420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8" name="Google Shape;7878;p24"/>
            <p:cNvSpPr/>
            <p:nvPr/>
          </p:nvSpPr>
          <p:spPr>
            <a:xfrm>
              <a:off x="694243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9" name="Google Shape;7879;p24"/>
            <p:cNvSpPr/>
            <p:nvPr/>
          </p:nvSpPr>
          <p:spPr>
            <a:xfrm>
              <a:off x="693420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0" name="Google Shape;7880;p24"/>
            <p:cNvSpPr/>
            <p:nvPr/>
          </p:nvSpPr>
          <p:spPr>
            <a:xfrm>
              <a:off x="693420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1" name="Google Shape;7881;p24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2" name="Google Shape;7882;p24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3" name="Google Shape;7883;p24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4" name="Google Shape;7884;p24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5" name="Google Shape;7885;p24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6" name="Google Shape;7886;p24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7" name="Google Shape;7887;p24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8" name="Google Shape;7888;p24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9" name="Google Shape;7889;p24"/>
            <p:cNvSpPr/>
            <p:nvPr/>
          </p:nvSpPr>
          <p:spPr>
            <a:xfrm>
              <a:off x="5872480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0" name="Google Shape;7890;p24"/>
            <p:cNvSpPr/>
            <p:nvPr/>
          </p:nvSpPr>
          <p:spPr>
            <a:xfrm>
              <a:off x="5880707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1" name="Google Shape;7891;p24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2" name="Google Shape;7892;p24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3" name="Google Shape;7893;p24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4" name="Google Shape;7894;p24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5" name="Google Shape;7895;p24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6" name="Google Shape;7896;p24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7" name="Google Shape;7897;p24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8" name="Google Shape;7898;p24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9" name="Google Shape;7899;p24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0" name="Google Shape;7900;p24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1" name="Google Shape;7901;p24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2" name="Google Shape;7902;p24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3" name="Google Shape;7903;p24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4" name="Google Shape;7904;p24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5" name="Google Shape;7905;p24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6" name="Google Shape;7906;p24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7" name="Google Shape;7907;p24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8" name="Google Shape;7908;p24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9" name="Google Shape;7909;p24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0" name="Google Shape;7910;p24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1" name="Google Shape;7911;p24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2" name="Google Shape;7912;p24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3" name="Google Shape;7913;p24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4" name="Google Shape;7914;p24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5" name="Google Shape;7915;p24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6" name="Google Shape;7916;p24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7" name="Google Shape;7917;p24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8" name="Google Shape;7918;p24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9" name="Google Shape;7919;p24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0" name="Google Shape;7920;p24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1" name="Google Shape;7921;p24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2" name="Google Shape;7922;p24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3" name="Google Shape;7923;p24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4" name="Google Shape;7924;p24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5" name="Google Shape;7925;p24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6" name="Google Shape;7926;p24"/>
            <p:cNvSpPr/>
            <p:nvPr/>
          </p:nvSpPr>
          <p:spPr>
            <a:xfrm>
              <a:off x="641151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7" name="Google Shape;7927;p24"/>
            <p:cNvSpPr/>
            <p:nvPr/>
          </p:nvSpPr>
          <p:spPr>
            <a:xfrm>
              <a:off x="6403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8" name="Google Shape;7928;p24"/>
            <p:cNvSpPr/>
            <p:nvPr/>
          </p:nvSpPr>
          <p:spPr>
            <a:xfrm>
              <a:off x="6411510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9" name="Google Shape;7929;p24"/>
            <p:cNvSpPr/>
            <p:nvPr/>
          </p:nvSpPr>
          <p:spPr>
            <a:xfrm>
              <a:off x="640328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0" name="Google Shape;7930;p24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1" name="Google Shape;7931;p24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2" name="Google Shape;7932;p24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3" name="Google Shape;7933;p24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4" name="Google Shape;7934;p24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5" name="Google Shape;7935;p24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6" name="Google Shape;7936;p24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7" name="Google Shape;7937;p24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8" name="Google Shape;7938;p24"/>
            <p:cNvSpPr/>
            <p:nvPr/>
          </p:nvSpPr>
          <p:spPr>
            <a:xfrm>
              <a:off x="826878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9" name="Google Shape;7939;p24"/>
            <p:cNvSpPr/>
            <p:nvPr/>
          </p:nvSpPr>
          <p:spPr>
            <a:xfrm>
              <a:off x="826139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0" name="Google Shape;7940;p24"/>
            <p:cNvSpPr/>
            <p:nvPr/>
          </p:nvSpPr>
          <p:spPr>
            <a:xfrm>
              <a:off x="826878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1" name="Google Shape;7941;p24"/>
            <p:cNvSpPr/>
            <p:nvPr/>
          </p:nvSpPr>
          <p:spPr>
            <a:xfrm>
              <a:off x="826139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2" name="Google Shape;7942;p24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3" name="Google Shape;7943;p24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4" name="Google Shape;7944;p24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5" name="Google Shape;7945;p24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6" name="Google Shape;7946;p24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7" name="Google Shape;7947;p24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8" name="Google Shape;7948;p24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9" name="Google Shape;7949;p24"/>
            <p:cNvSpPr/>
            <p:nvPr/>
          </p:nvSpPr>
          <p:spPr>
            <a:xfrm>
              <a:off x="268897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0" name="Google Shape;7950;p24"/>
            <p:cNvSpPr/>
            <p:nvPr/>
          </p:nvSpPr>
          <p:spPr>
            <a:xfrm>
              <a:off x="2697199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1" name="Google Shape;7951;p24"/>
            <p:cNvSpPr/>
            <p:nvPr/>
          </p:nvSpPr>
          <p:spPr>
            <a:xfrm>
              <a:off x="268897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952" name="Google Shape;7952;p24"/>
          <p:cNvSpPr txBox="1">
            <a:spLocks noGrp="1"/>
          </p:cNvSpPr>
          <p:nvPr>
            <p:ph type="title" hasCustomPrompt="1"/>
          </p:nvPr>
        </p:nvSpPr>
        <p:spPr>
          <a:xfrm>
            <a:off x="820836" y="3245926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53" name="Google Shape;7953;p24"/>
          <p:cNvSpPr txBox="1">
            <a:spLocks noGrp="1"/>
          </p:cNvSpPr>
          <p:nvPr>
            <p:ph type="subTitle" idx="1"/>
          </p:nvPr>
        </p:nvSpPr>
        <p:spPr>
          <a:xfrm>
            <a:off x="820825" y="3950645"/>
            <a:ext cx="25740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54" name="Google Shape;7954;p24"/>
          <p:cNvSpPr txBox="1">
            <a:spLocks noGrp="1"/>
          </p:cNvSpPr>
          <p:nvPr>
            <p:ph type="title" idx="2" hasCustomPrompt="1"/>
          </p:nvPr>
        </p:nvSpPr>
        <p:spPr>
          <a:xfrm>
            <a:off x="3284997" y="1617875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4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55" name="Google Shape;7955;p24"/>
          <p:cNvSpPr txBox="1">
            <a:spLocks noGrp="1"/>
          </p:cNvSpPr>
          <p:nvPr>
            <p:ph type="subTitle" idx="3"/>
          </p:nvPr>
        </p:nvSpPr>
        <p:spPr>
          <a:xfrm>
            <a:off x="3285000" y="2322592"/>
            <a:ext cx="25740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56" name="Google Shape;7956;p24"/>
          <p:cNvSpPr txBox="1">
            <a:spLocks noGrp="1"/>
          </p:cNvSpPr>
          <p:nvPr>
            <p:ph type="title" idx="4" hasCustomPrompt="1"/>
          </p:nvPr>
        </p:nvSpPr>
        <p:spPr>
          <a:xfrm>
            <a:off x="5749162" y="3245926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4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57" name="Google Shape;7957;p24"/>
          <p:cNvSpPr txBox="1">
            <a:spLocks noGrp="1"/>
          </p:cNvSpPr>
          <p:nvPr>
            <p:ph type="subTitle" idx="5"/>
          </p:nvPr>
        </p:nvSpPr>
        <p:spPr>
          <a:xfrm>
            <a:off x="5749174" y="3950645"/>
            <a:ext cx="25740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9" name="Google Shape;7959;p25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7960" name="Google Shape;7960;p25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1" name="Google Shape;7961;p25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2" name="Google Shape;7962;p25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3" name="Google Shape;7963;p25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4" name="Google Shape;7964;p25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5" name="Google Shape;7965;p25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6" name="Google Shape;7966;p25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7" name="Google Shape;7967;p25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8" name="Google Shape;7968;p25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9" name="Google Shape;7969;p25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0" name="Google Shape;7970;p25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1" name="Google Shape;7971;p25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2" name="Google Shape;7972;p25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3" name="Google Shape;7973;p25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4" name="Google Shape;7974;p25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5" name="Google Shape;7975;p25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6" name="Google Shape;7976;p25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7" name="Google Shape;7977;p25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8" name="Google Shape;7978;p25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9" name="Google Shape;7979;p25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0" name="Google Shape;7980;p25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1" name="Google Shape;7981;p25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2" name="Google Shape;7982;p25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3" name="Google Shape;7983;p25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4" name="Google Shape;7984;p25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5" name="Google Shape;7985;p25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6" name="Google Shape;7986;p25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7" name="Google Shape;7987;p25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8" name="Google Shape;7988;p25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9" name="Google Shape;7989;p25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0" name="Google Shape;7990;p25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1" name="Google Shape;7991;p25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2" name="Google Shape;7992;p25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3" name="Google Shape;7993;p25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4" name="Google Shape;7994;p25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5" name="Google Shape;7995;p25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6" name="Google Shape;7996;p25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7" name="Google Shape;7997;p25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8" name="Google Shape;7998;p25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9" name="Google Shape;7999;p25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0" name="Google Shape;8000;p25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1" name="Google Shape;8001;p25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2" name="Google Shape;8002;p25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3" name="Google Shape;8003;p25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4" name="Google Shape;8004;p25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5" name="Google Shape;8005;p25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6" name="Google Shape;8006;p25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7" name="Google Shape;8007;p25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8" name="Google Shape;8008;p25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9" name="Google Shape;8009;p25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10" name="Google Shape;8010;p25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grpSp>
          <p:nvGrpSpPr>
            <p:cNvPr id="8011" name="Google Shape;8011;p25"/>
            <p:cNvGrpSpPr/>
            <p:nvPr/>
          </p:nvGrpSpPr>
          <p:grpSpPr>
            <a:xfrm>
              <a:off x="565521" y="206"/>
              <a:ext cx="53295" cy="5143474"/>
              <a:chOff x="578867" y="206"/>
              <a:chExt cx="53295" cy="5143474"/>
            </a:xfrm>
          </p:grpSpPr>
          <p:sp>
            <p:nvSpPr>
              <p:cNvPr id="8012" name="Google Shape;8012;p25"/>
              <p:cNvSpPr/>
              <p:nvPr/>
            </p:nvSpPr>
            <p:spPr>
              <a:xfrm>
                <a:off x="58709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3" name="Google Shape;8013;p25"/>
              <p:cNvSpPr/>
              <p:nvPr/>
            </p:nvSpPr>
            <p:spPr>
              <a:xfrm>
                <a:off x="58709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4" name="Google Shape;8014;p25"/>
              <p:cNvSpPr/>
              <p:nvPr/>
            </p:nvSpPr>
            <p:spPr>
              <a:xfrm>
                <a:off x="587093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5" name="Google Shape;8015;p25"/>
              <p:cNvSpPr/>
              <p:nvPr/>
            </p:nvSpPr>
            <p:spPr>
              <a:xfrm>
                <a:off x="578867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6" name="Google Shape;8016;p25"/>
              <p:cNvSpPr/>
              <p:nvPr/>
            </p:nvSpPr>
            <p:spPr>
              <a:xfrm>
                <a:off x="578867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7" name="Google Shape;8017;p25"/>
              <p:cNvSpPr/>
              <p:nvPr/>
            </p:nvSpPr>
            <p:spPr>
              <a:xfrm>
                <a:off x="587093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8" name="Google Shape;8018;p25"/>
              <p:cNvSpPr/>
              <p:nvPr/>
            </p:nvSpPr>
            <p:spPr>
              <a:xfrm>
                <a:off x="578867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9" name="Google Shape;8019;p25"/>
              <p:cNvSpPr/>
              <p:nvPr/>
            </p:nvSpPr>
            <p:spPr>
              <a:xfrm>
                <a:off x="587093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0" name="Google Shape;8020;p25"/>
              <p:cNvSpPr/>
              <p:nvPr/>
            </p:nvSpPr>
            <p:spPr>
              <a:xfrm>
                <a:off x="578867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1" name="Google Shape;8021;p25"/>
              <p:cNvSpPr/>
              <p:nvPr/>
            </p:nvSpPr>
            <p:spPr>
              <a:xfrm>
                <a:off x="578867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2" name="Google Shape;8022;p25"/>
              <p:cNvSpPr/>
              <p:nvPr/>
            </p:nvSpPr>
            <p:spPr>
              <a:xfrm>
                <a:off x="587093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3" name="Google Shape;8023;p25"/>
              <p:cNvSpPr/>
              <p:nvPr/>
            </p:nvSpPr>
            <p:spPr>
              <a:xfrm>
                <a:off x="587093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4" name="Google Shape;8024;p25"/>
              <p:cNvSpPr/>
              <p:nvPr/>
            </p:nvSpPr>
            <p:spPr>
              <a:xfrm>
                <a:off x="587093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5" name="Google Shape;8025;p25"/>
              <p:cNvSpPr/>
              <p:nvPr/>
            </p:nvSpPr>
            <p:spPr>
              <a:xfrm>
                <a:off x="578867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6" name="Google Shape;8026;p25"/>
              <p:cNvSpPr/>
              <p:nvPr/>
            </p:nvSpPr>
            <p:spPr>
              <a:xfrm>
                <a:off x="587093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7" name="Google Shape;8027;p25"/>
              <p:cNvSpPr/>
              <p:nvPr/>
            </p:nvSpPr>
            <p:spPr>
              <a:xfrm>
                <a:off x="587093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8" name="Google Shape;8028;p25"/>
              <p:cNvSpPr/>
              <p:nvPr/>
            </p:nvSpPr>
            <p:spPr>
              <a:xfrm>
                <a:off x="578867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9" name="Google Shape;8029;p25"/>
              <p:cNvSpPr/>
              <p:nvPr/>
            </p:nvSpPr>
            <p:spPr>
              <a:xfrm>
                <a:off x="587093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0" name="Google Shape;8030;p25"/>
              <p:cNvSpPr/>
              <p:nvPr/>
            </p:nvSpPr>
            <p:spPr>
              <a:xfrm>
                <a:off x="578867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1" name="Google Shape;8031;p25"/>
              <p:cNvSpPr/>
              <p:nvPr/>
            </p:nvSpPr>
            <p:spPr>
              <a:xfrm>
                <a:off x="587093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2" name="Google Shape;8032;p25"/>
              <p:cNvSpPr/>
              <p:nvPr/>
            </p:nvSpPr>
            <p:spPr>
              <a:xfrm>
                <a:off x="578867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3" name="Google Shape;8033;p25"/>
              <p:cNvSpPr/>
              <p:nvPr/>
            </p:nvSpPr>
            <p:spPr>
              <a:xfrm>
                <a:off x="587093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4" name="Google Shape;8034;p25"/>
              <p:cNvSpPr/>
              <p:nvPr/>
            </p:nvSpPr>
            <p:spPr>
              <a:xfrm>
                <a:off x="578867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5" name="Google Shape;8035;p25"/>
              <p:cNvSpPr/>
              <p:nvPr/>
            </p:nvSpPr>
            <p:spPr>
              <a:xfrm>
                <a:off x="578867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6" name="Google Shape;8036;p25"/>
              <p:cNvSpPr/>
              <p:nvPr/>
            </p:nvSpPr>
            <p:spPr>
              <a:xfrm>
                <a:off x="587093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7" name="Google Shape;8037;p25"/>
              <p:cNvSpPr/>
              <p:nvPr/>
            </p:nvSpPr>
            <p:spPr>
              <a:xfrm>
                <a:off x="578867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8" name="Google Shape;8038;p25"/>
              <p:cNvSpPr/>
              <p:nvPr/>
            </p:nvSpPr>
            <p:spPr>
              <a:xfrm>
                <a:off x="578867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9" name="Google Shape;8039;p25"/>
              <p:cNvSpPr/>
              <p:nvPr/>
            </p:nvSpPr>
            <p:spPr>
              <a:xfrm>
                <a:off x="578867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0" name="Google Shape;8040;p25"/>
              <p:cNvSpPr/>
              <p:nvPr/>
            </p:nvSpPr>
            <p:spPr>
              <a:xfrm>
                <a:off x="587093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1" name="Google Shape;8041;p25"/>
              <p:cNvSpPr/>
              <p:nvPr/>
            </p:nvSpPr>
            <p:spPr>
              <a:xfrm>
                <a:off x="587093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2" name="Google Shape;8042;p25"/>
              <p:cNvSpPr/>
              <p:nvPr/>
            </p:nvSpPr>
            <p:spPr>
              <a:xfrm>
                <a:off x="587093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3" name="Google Shape;8043;p25"/>
              <p:cNvSpPr/>
              <p:nvPr/>
            </p:nvSpPr>
            <p:spPr>
              <a:xfrm>
                <a:off x="578867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4" name="Google Shape;8044;p25"/>
              <p:cNvSpPr/>
              <p:nvPr/>
            </p:nvSpPr>
            <p:spPr>
              <a:xfrm>
                <a:off x="587093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5" name="Google Shape;8045;p25"/>
              <p:cNvSpPr/>
              <p:nvPr/>
            </p:nvSpPr>
            <p:spPr>
              <a:xfrm>
                <a:off x="578867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6" name="Google Shape;8046;p25"/>
              <p:cNvSpPr/>
              <p:nvPr/>
            </p:nvSpPr>
            <p:spPr>
              <a:xfrm>
                <a:off x="587093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7" name="Google Shape;8047;p25"/>
              <p:cNvSpPr/>
              <p:nvPr/>
            </p:nvSpPr>
            <p:spPr>
              <a:xfrm>
                <a:off x="578867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48" name="Google Shape;8048;p25"/>
            <p:cNvGrpSpPr/>
            <p:nvPr/>
          </p:nvGrpSpPr>
          <p:grpSpPr>
            <a:xfrm>
              <a:off x="8525900" y="206"/>
              <a:ext cx="53414" cy="5143474"/>
              <a:chOff x="8511811" y="206"/>
              <a:chExt cx="53414" cy="5143474"/>
            </a:xfrm>
          </p:grpSpPr>
          <p:sp>
            <p:nvSpPr>
              <p:cNvPr id="8049" name="Google Shape;8049;p25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0" name="Google Shape;8050;p25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1" name="Google Shape;8051;p25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2" name="Google Shape;8052;p25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3" name="Google Shape;8053;p25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4" name="Google Shape;8054;p25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5" name="Google Shape;8055;p25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6" name="Google Shape;8056;p25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7" name="Google Shape;8057;p25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8" name="Google Shape;8058;p25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59" name="Google Shape;8059;p25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0" name="Google Shape;8060;p25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1" name="Google Shape;8061;p25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2" name="Google Shape;8062;p25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3" name="Google Shape;8063;p25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4" name="Google Shape;8064;p25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5" name="Google Shape;8065;p25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6" name="Google Shape;8066;p25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7" name="Google Shape;8067;p25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8" name="Google Shape;8068;p25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69" name="Google Shape;8069;p25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0" name="Google Shape;8070;p25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1" name="Google Shape;8071;p25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2" name="Google Shape;8072;p25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3" name="Google Shape;8073;p25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4" name="Google Shape;8074;p25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5" name="Google Shape;8075;p25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6" name="Google Shape;8076;p25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7" name="Google Shape;8077;p25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8" name="Google Shape;8078;p25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79" name="Google Shape;8079;p25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0" name="Google Shape;8080;p25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1" name="Google Shape;8081;p25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2" name="Google Shape;8082;p25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3" name="Google Shape;8083;p25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4" name="Google Shape;8084;p25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85" name="Google Shape;8085;p25"/>
            <p:cNvGrpSpPr/>
            <p:nvPr/>
          </p:nvGrpSpPr>
          <p:grpSpPr>
            <a:xfrm>
              <a:off x="8791361" y="206"/>
              <a:ext cx="53414" cy="5143474"/>
              <a:chOff x="8712171" y="206"/>
              <a:chExt cx="53414" cy="5143474"/>
            </a:xfrm>
          </p:grpSpPr>
          <p:sp>
            <p:nvSpPr>
              <p:cNvPr id="8086" name="Google Shape;8086;p25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7" name="Google Shape;8087;p25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8" name="Google Shape;8088;p25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9" name="Google Shape;8089;p25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0" name="Google Shape;8090;p25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1" name="Google Shape;8091;p25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2" name="Google Shape;8092;p25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3" name="Google Shape;8093;p25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4" name="Google Shape;8094;p25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5" name="Google Shape;8095;p25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6" name="Google Shape;8096;p25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7" name="Google Shape;8097;p25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8" name="Google Shape;8098;p25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99" name="Google Shape;8099;p25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0" name="Google Shape;8100;p25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1" name="Google Shape;8101;p25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2" name="Google Shape;8102;p25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3" name="Google Shape;8103;p25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4" name="Google Shape;8104;p25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5" name="Google Shape;8105;p25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6" name="Google Shape;8106;p25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7" name="Google Shape;8107;p25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8" name="Google Shape;8108;p25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09" name="Google Shape;8109;p25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0" name="Google Shape;8110;p25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1" name="Google Shape;8111;p25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2" name="Google Shape;8112;p25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3" name="Google Shape;8113;p25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4" name="Google Shape;8114;p25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5" name="Google Shape;8115;p25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6" name="Google Shape;8116;p25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7" name="Google Shape;8117;p25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8" name="Google Shape;8118;p25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9" name="Google Shape;8119;p25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0" name="Google Shape;8120;p25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1" name="Google Shape;8121;p25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122" name="Google Shape;8122;p25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8123" name="Google Shape;8123;p25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4" name="Google Shape;8124;p25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5" name="Google Shape;8125;p25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6" name="Google Shape;8126;p25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7" name="Google Shape;8127;p25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8" name="Google Shape;8128;p25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9" name="Google Shape;8129;p25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0" name="Google Shape;8130;p25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1" name="Google Shape;8131;p25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2" name="Google Shape;8132;p25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3" name="Google Shape;8133;p25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4" name="Google Shape;8134;p25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5" name="Google Shape;8135;p25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6" name="Google Shape;8136;p25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7" name="Google Shape;8137;p25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8" name="Google Shape;8138;p25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9" name="Google Shape;8139;p25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0" name="Google Shape;8140;p25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1" name="Google Shape;8141;p25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2" name="Google Shape;8142;p25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3" name="Google Shape;8143;p25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4" name="Google Shape;8144;p25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5" name="Google Shape;8145;p25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6" name="Google Shape;8146;p25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7" name="Google Shape;8147;p25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8" name="Google Shape;8148;p25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9" name="Google Shape;8149;p25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0" name="Google Shape;8150;p25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1" name="Google Shape;8151;p25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2" name="Google Shape;8152;p25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3" name="Google Shape;8153;p25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4" name="Google Shape;8154;p25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5" name="Google Shape;8155;p25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6" name="Google Shape;8156;p25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157" name="Google Shape;8157;p25"/>
            <p:cNvGrpSpPr/>
            <p:nvPr/>
          </p:nvGrpSpPr>
          <p:grpSpPr>
            <a:xfrm>
              <a:off x="300060" y="206"/>
              <a:ext cx="53414" cy="4852321"/>
              <a:chOff x="418506" y="206"/>
              <a:chExt cx="53414" cy="4852321"/>
            </a:xfrm>
          </p:grpSpPr>
          <p:sp>
            <p:nvSpPr>
              <p:cNvPr id="8158" name="Google Shape;8158;p25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9" name="Google Shape;8159;p25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0" name="Google Shape;8160;p25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1" name="Google Shape;8161;p25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2" name="Google Shape;8162;p25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3" name="Google Shape;8163;p25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4" name="Google Shape;8164;p25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5" name="Google Shape;8165;p25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6" name="Google Shape;8166;p25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7" name="Google Shape;8167;p25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8" name="Google Shape;8168;p25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9" name="Google Shape;8169;p25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0" name="Google Shape;8170;p25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1" name="Google Shape;8171;p25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2" name="Google Shape;8172;p25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3" name="Google Shape;8173;p25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4" name="Google Shape;8174;p25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5" name="Google Shape;8175;p25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6" name="Google Shape;8176;p25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7" name="Google Shape;8177;p25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8" name="Google Shape;8178;p25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9" name="Google Shape;8179;p25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0" name="Google Shape;8180;p25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1" name="Google Shape;8181;p25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2" name="Google Shape;8182;p25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3" name="Google Shape;8183;p25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4" name="Google Shape;8184;p25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5" name="Google Shape;8185;p25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6" name="Google Shape;8186;p25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7" name="Google Shape;8187;p25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8" name="Google Shape;8188;p25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89" name="Google Shape;8189;p25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90" name="Google Shape;8190;p25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91" name="Google Shape;8191;p25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192" name="Google Shape;8192;p25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3" name="Google Shape;8193;p25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4" name="Google Shape;8194;p25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5" name="Google Shape;8195;p25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6" name="Google Shape;8196;p25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7" name="Google Shape;8197;p25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8" name="Google Shape;8198;p25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199" name="Google Shape;8199;p25"/>
            <p:cNvGrpSpPr/>
            <p:nvPr/>
          </p:nvGrpSpPr>
          <p:grpSpPr>
            <a:xfrm>
              <a:off x="9056822" y="206"/>
              <a:ext cx="52460" cy="4852321"/>
              <a:chOff x="8855639" y="206"/>
              <a:chExt cx="52460" cy="4852321"/>
            </a:xfrm>
          </p:grpSpPr>
          <p:sp>
            <p:nvSpPr>
              <p:cNvPr id="8200" name="Google Shape;8200;p25"/>
              <p:cNvSpPr/>
              <p:nvPr/>
            </p:nvSpPr>
            <p:spPr>
              <a:xfrm>
                <a:off x="886303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1" name="Google Shape;8201;p25"/>
              <p:cNvSpPr/>
              <p:nvPr/>
            </p:nvSpPr>
            <p:spPr>
              <a:xfrm>
                <a:off x="886303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2" name="Google Shape;8202;p25"/>
              <p:cNvSpPr/>
              <p:nvPr/>
            </p:nvSpPr>
            <p:spPr>
              <a:xfrm>
                <a:off x="886303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3" name="Google Shape;8203;p25"/>
              <p:cNvSpPr/>
              <p:nvPr/>
            </p:nvSpPr>
            <p:spPr>
              <a:xfrm>
                <a:off x="886303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4" name="Google Shape;8204;p25"/>
              <p:cNvSpPr/>
              <p:nvPr/>
            </p:nvSpPr>
            <p:spPr>
              <a:xfrm>
                <a:off x="8855639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5" name="Google Shape;8205;p25"/>
              <p:cNvSpPr/>
              <p:nvPr/>
            </p:nvSpPr>
            <p:spPr>
              <a:xfrm>
                <a:off x="8855639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6" name="Google Shape;8206;p25"/>
              <p:cNvSpPr/>
              <p:nvPr/>
            </p:nvSpPr>
            <p:spPr>
              <a:xfrm>
                <a:off x="886303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7" name="Google Shape;8207;p25"/>
              <p:cNvSpPr/>
              <p:nvPr/>
            </p:nvSpPr>
            <p:spPr>
              <a:xfrm>
                <a:off x="8855639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8" name="Google Shape;8208;p25"/>
              <p:cNvSpPr/>
              <p:nvPr/>
            </p:nvSpPr>
            <p:spPr>
              <a:xfrm>
                <a:off x="886303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9" name="Google Shape;8209;p25"/>
              <p:cNvSpPr/>
              <p:nvPr/>
            </p:nvSpPr>
            <p:spPr>
              <a:xfrm>
                <a:off x="8855639" y="130097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0" name="Google Shape;8210;p25"/>
              <p:cNvSpPr/>
              <p:nvPr/>
            </p:nvSpPr>
            <p:spPr>
              <a:xfrm>
                <a:off x="886303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1" name="Google Shape;8211;p25"/>
              <p:cNvSpPr/>
              <p:nvPr/>
            </p:nvSpPr>
            <p:spPr>
              <a:xfrm>
                <a:off x="8855639" y="159034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2" name="Google Shape;8212;p25"/>
              <p:cNvSpPr/>
              <p:nvPr/>
            </p:nvSpPr>
            <p:spPr>
              <a:xfrm>
                <a:off x="886303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3" name="Google Shape;8213;p25"/>
              <p:cNvSpPr/>
              <p:nvPr/>
            </p:nvSpPr>
            <p:spPr>
              <a:xfrm>
                <a:off x="8855639" y="187970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4" name="Google Shape;8214;p25"/>
              <p:cNvSpPr/>
              <p:nvPr/>
            </p:nvSpPr>
            <p:spPr>
              <a:xfrm>
                <a:off x="886303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5" name="Google Shape;8215;p25"/>
              <p:cNvSpPr/>
              <p:nvPr/>
            </p:nvSpPr>
            <p:spPr>
              <a:xfrm>
                <a:off x="886303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6" name="Google Shape;8216;p25"/>
              <p:cNvSpPr/>
              <p:nvPr/>
            </p:nvSpPr>
            <p:spPr>
              <a:xfrm>
                <a:off x="8855639" y="231322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7" name="Google Shape;8217;p25"/>
              <p:cNvSpPr/>
              <p:nvPr/>
            </p:nvSpPr>
            <p:spPr>
              <a:xfrm>
                <a:off x="8855639" y="245843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8" name="Google Shape;8218;p25"/>
              <p:cNvSpPr/>
              <p:nvPr/>
            </p:nvSpPr>
            <p:spPr>
              <a:xfrm>
                <a:off x="886303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9" name="Google Shape;8219;p25"/>
              <p:cNvSpPr/>
              <p:nvPr/>
            </p:nvSpPr>
            <p:spPr>
              <a:xfrm>
                <a:off x="8855639" y="274780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0" name="Google Shape;8220;p25"/>
              <p:cNvSpPr/>
              <p:nvPr/>
            </p:nvSpPr>
            <p:spPr>
              <a:xfrm>
                <a:off x="886303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1" name="Google Shape;8221;p25"/>
              <p:cNvSpPr/>
              <p:nvPr/>
            </p:nvSpPr>
            <p:spPr>
              <a:xfrm>
                <a:off x="886303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2" name="Google Shape;8222;p25"/>
              <p:cNvSpPr/>
              <p:nvPr/>
            </p:nvSpPr>
            <p:spPr>
              <a:xfrm>
                <a:off x="8855639" y="3181315"/>
                <a:ext cx="52460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3" name="Google Shape;8223;p25"/>
              <p:cNvSpPr/>
              <p:nvPr/>
            </p:nvSpPr>
            <p:spPr>
              <a:xfrm>
                <a:off x="8855639" y="332653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4" name="Google Shape;8224;p25"/>
              <p:cNvSpPr/>
              <p:nvPr/>
            </p:nvSpPr>
            <p:spPr>
              <a:xfrm>
                <a:off x="8855639" y="347080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5" name="Google Shape;8225;p25"/>
              <p:cNvSpPr/>
              <p:nvPr/>
            </p:nvSpPr>
            <p:spPr>
              <a:xfrm>
                <a:off x="886303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6" name="Google Shape;8226;p25"/>
              <p:cNvSpPr/>
              <p:nvPr/>
            </p:nvSpPr>
            <p:spPr>
              <a:xfrm>
                <a:off x="886303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7" name="Google Shape;8227;p25"/>
              <p:cNvSpPr/>
              <p:nvPr/>
            </p:nvSpPr>
            <p:spPr>
              <a:xfrm>
                <a:off x="886303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8" name="Google Shape;8228;p25"/>
              <p:cNvSpPr/>
              <p:nvPr/>
            </p:nvSpPr>
            <p:spPr>
              <a:xfrm>
                <a:off x="8855639" y="404953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9" name="Google Shape;8229;p25"/>
              <p:cNvSpPr/>
              <p:nvPr/>
            </p:nvSpPr>
            <p:spPr>
              <a:xfrm>
                <a:off x="886303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0" name="Google Shape;8230;p25"/>
              <p:cNvSpPr/>
              <p:nvPr/>
            </p:nvSpPr>
            <p:spPr>
              <a:xfrm>
                <a:off x="8855639" y="433889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1" name="Google Shape;8231;p25"/>
              <p:cNvSpPr/>
              <p:nvPr/>
            </p:nvSpPr>
            <p:spPr>
              <a:xfrm>
                <a:off x="886303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2" name="Google Shape;8232;p25"/>
              <p:cNvSpPr/>
              <p:nvPr/>
            </p:nvSpPr>
            <p:spPr>
              <a:xfrm>
                <a:off x="8855639" y="462826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3" name="Google Shape;8233;p25"/>
              <p:cNvSpPr/>
              <p:nvPr/>
            </p:nvSpPr>
            <p:spPr>
              <a:xfrm>
                <a:off x="886303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234" name="Google Shape;8234;p25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5" name="Google Shape;8235;p25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6" name="Google Shape;8236;p25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7" name="Google Shape;8237;p25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8" name="Google Shape;8238;p25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9" name="Google Shape;8239;p25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0" name="Google Shape;8240;p25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41" name="Google Shape;8241;p2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852000" cy="30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8242" name="Google Shape;8242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243" name="Google Shape;8243;p25"/>
          <p:cNvSpPr>
            <a:spLocks noGrp="1"/>
          </p:cNvSpPr>
          <p:nvPr>
            <p:ph type="pic" idx="2"/>
          </p:nvPr>
        </p:nvSpPr>
        <p:spPr>
          <a:xfrm>
            <a:off x="5268024" y="1401575"/>
            <a:ext cx="3054000" cy="3054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8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2" name="Google Shape;8682;p28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8683" name="Google Shape;8683;p28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4" name="Google Shape;8684;p28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5" name="Google Shape;8685;p28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6" name="Google Shape;8686;p28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7" name="Google Shape;8687;p28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8" name="Google Shape;8688;p28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9" name="Google Shape;8689;p28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0" name="Google Shape;8690;p28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1" name="Google Shape;8691;p28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2" name="Google Shape;8692;p28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3" name="Google Shape;8693;p28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4" name="Google Shape;8694;p28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5" name="Google Shape;8695;p28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6" name="Google Shape;8696;p28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7" name="Google Shape;8697;p28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8" name="Google Shape;8698;p28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9" name="Google Shape;8699;p28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0" name="Google Shape;8700;p28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1" name="Google Shape;8701;p28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2" name="Google Shape;8702;p28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3" name="Google Shape;8703;p28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4" name="Google Shape;8704;p28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5" name="Google Shape;8705;p28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6" name="Google Shape;8706;p28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7" name="Google Shape;8707;p28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8" name="Google Shape;8708;p28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9" name="Google Shape;8709;p28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0" name="Google Shape;8710;p28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1" name="Google Shape;8711;p28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2" name="Google Shape;8712;p28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3" name="Google Shape;8713;p28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4" name="Google Shape;8714;p28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5" name="Google Shape;8715;p28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6" name="Google Shape;8716;p28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7" name="Google Shape;8717;p28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8" name="Google Shape;8718;p28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9" name="Google Shape;8719;p28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0" name="Google Shape;8720;p28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1" name="Google Shape;8721;p28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2" name="Google Shape;8722;p28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3" name="Google Shape;8723;p28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4" name="Google Shape;8724;p28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5" name="Google Shape;8725;p28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6" name="Google Shape;8726;p28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7" name="Google Shape;8727;p28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8" name="Google Shape;8728;p28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9" name="Google Shape;8729;p28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0" name="Google Shape;8730;p28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1" name="Google Shape;8731;p28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2" name="Google Shape;8732;p28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33" name="Google Shape;8733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8734" name="Google Shape;8734;p28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8735" name="Google Shape;8735;p28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6" name="Google Shape;8736;p28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7" name="Google Shape;8737;p28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8" name="Google Shape;8738;p28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9" name="Google Shape;8739;p28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0" name="Google Shape;8740;p28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1" name="Google Shape;8741;p28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2" name="Google Shape;8742;p28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3" name="Google Shape;8743;p28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4" name="Google Shape;8744;p28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5" name="Google Shape;8745;p28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6" name="Google Shape;8746;p28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7" name="Google Shape;8747;p28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8" name="Google Shape;8748;p28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9" name="Google Shape;8749;p28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0" name="Google Shape;8750;p28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1" name="Google Shape;8751;p28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2" name="Google Shape;8752;p28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3" name="Google Shape;8753;p28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4" name="Google Shape;8754;p28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5" name="Google Shape;8755;p28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6" name="Google Shape;8756;p28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7" name="Google Shape;8757;p28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8" name="Google Shape;8758;p28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9" name="Google Shape;8759;p28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0" name="Google Shape;8760;p28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1" name="Google Shape;8761;p28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2" name="Google Shape;8762;p28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3" name="Google Shape;8763;p28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4" name="Google Shape;8764;p28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5" name="Google Shape;8765;p28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6" name="Google Shape;8766;p28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7" name="Google Shape;8767;p28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8" name="Google Shape;8768;p28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9" name="Google Shape;8769;p28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0" name="Google Shape;8770;p28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1" name="Google Shape;8771;p28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2" name="Google Shape;8772;p28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3" name="Google Shape;8773;p28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4" name="Google Shape;8774;p28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5" name="Google Shape;8775;p28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6" name="Google Shape;8776;p28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7" name="Google Shape;8777;p28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8" name="Google Shape;8778;p28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9" name="Google Shape;8779;p28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0" name="Google Shape;8780;p28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1" name="Google Shape;8781;p28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2" name="Google Shape;8782;p28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3" name="Google Shape;8783;p28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4" name="Google Shape;8784;p28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85" name="Google Shape;8785;p28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8786" name="Google Shape;8786;p28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7" name="Google Shape;8787;p28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8" name="Google Shape;8788;p28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9" name="Google Shape;8789;p28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0" name="Google Shape;8790;p28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1" name="Google Shape;8791;p28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2" name="Google Shape;8792;p28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3" name="Google Shape;8793;p28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4" name="Google Shape;8794;p28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5" name="Google Shape;8795;p28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6" name="Google Shape;8796;p28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7" name="Google Shape;8797;p28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8" name="Google Shape;8798;p28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9" name="Google Shape;8799;p28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0" name="Google Shape;8800;p28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1" name="Google Shape;8801;p28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2" name="Google Shape;8802;p28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3" name="Google Shape;8803;p28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4" name="Google Shape;8804;p28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5" name="Google Shape;8805;p28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6" name="Google Shape;8806;p28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7" name="Google Shape;8807;p28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8" name="Google Shape;8808;p28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09" name="Google Shape;8809;p28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0" name="Google Shape;8810;p28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1" name="Google Shape;8811;p28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2" name="Google Shape;8812;p28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3" name="Google Shape;8813;p28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4" name="Google Shape;8814;p28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5" name="Google Shape;8815;p28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6" name="Google Shape;8816;p28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7" name="Google Shape;8817;p28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8" name="Google Shape;8818;p28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19" name="Google Shape;8819;p28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820" name="Google Shape;8820;p28"/>
            <p:cNvGrpSpPr/>
            <p:nvPr/>
          </p:nvGrpSpPr>
          <p:grpSpPr>
            <a:xfrm>
              <a:off x="300060" y="206"/>
              <a:ext cx="53414" cy="4562956"/>
              <a:chOff x="418506" y="206"/>
              <a:chExt cx="53414" cy="4562956"/>
            </a:xfrm>
          </p:grpSpPr>
          <p:sp>
            <p:nvSpPr>
              <p:cNvPr id="8821" name="Google Shape;8821;p28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2" name="Google Shape;8822;p28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3" name="Google Shape;8823;p28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4" name="Google Shape;8824;p28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5" name="Google Shape;8825;p28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6" name="Google Shape;8826;p28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7" name="Google Shape;8827;p28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8" name="Google Shape;8828;p28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9" name="Google Shape;8829;p28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0" name="Google Shape;8830;p28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1" name="Google Shape;8831;p28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2" name="Google Shape;8832;p28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3" name="Google Shape;8833;p28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4" name="Google Shape;8834;p28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5" name="Google Shape;8835;p28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6" name="Google Shape;8836;p28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7" name="Google Shape;8837;p28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8" name="Google Shape;8838;p28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9" name="Google Shape;8839;p28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0" name="Google Shape;8840;p28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1" name="Google Shape;8841;p28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2" name="Google Shape;8842;p28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3" name="Google Shape;8843;p28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4" name="Google Shape;8844;p28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5" name="Google Shape;8845;p28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6" name="Google Shape;8846;p28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7" name="Google Shape;8847;p28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8" name="Google Shape;8848;p28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9" name="Google Shape;8849;p28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50" name="Google Shape;8850;p28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51" name="Google Shape;8851;p28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52" name="Google Shape;8852;p28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53" name="Google Shape;8853;p28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4" name="Google Shape;8854;p28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5" name="Google Shape;8855;p28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6" name="Google Shape;8856;p28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7" name="Google Shape;8857;p28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8" name="Google Shape;8858;p28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9" name="Google Shape;8859;p28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60" name="Google Shape;8860;p28"/>
            <p:cNvGrpSpPr/>
            <p:nvPr/>
          </p:nvGrpSpPr>
          <p:grpSpPr>
            <a:xfrm>
              <a:off x="9056822" y="206"/>
              <a:ext cx="52460" cy="4852321"/>
              <a:chOff x="8855639" y="206"/>
              <a:chExt cx="52460" cy="4852321"/>
            </a:xfrm>
          </p:grpSpPr>
          <p:sp>
            <p:nvSpPr>
              <p:cNvPr id="8861" name="Google Shape;8861;p28"/>
              <p:cNvSpPr/>
              <p:nvPr/>
            </p:nvSpPr>
            <p:spPr>
              <a:xfrm>
                <a:off x="886303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2" name="Google Shape;8862;p28"/>
              <p:cNvSpPr/>
              <p:nvPr/>
            </p:nvSpPr>
            <p:spPr>
              <a:xfrm>
                <a:off x="886303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3" name="Google Shape;8863;p28"/>
              <p:cNvSpPr/>
              <p:nvPr/>
            </p:nvSpPr>
            <p:spPr>
              <a:xfrm>
                <a:off x="886303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4" name="Google Shape;8864;p28"/>
              <p:cNvSpPr/>
              <p:nvPr/>
            </p:nvSpPr>
            <p:spPr>
              <a:xfrm>
                <a:off x="886303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5" name="Google Shape;8865;p28"/>
              <p:cNvSpPr/>
              <p:nvPr/>
            </p:nvSpPr>
            <p:spPr>
              <a:xfrm>
                <a:off x="8855639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6" name="Google Shape;8866;p28"/>
              <p:cNvSpPr/>
              <p:nvPr/>
            </p:nvSpPr>
            <p:spPr>
              <a:xfrm>
                <a:off x="8855639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7" name="Google Shape;8867;p28"/>
              <p:cNvSpPr/>
              <p:nvPr/>
            </p:nvSpPr>
            <p:spPr>
              <a:xfrm>
                <a:off x="886303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8" name="Google Shape;8868;p28"/>
              <p:cNvSpPr/>
              <p:nvPr/>
            </p:nvSpPr>
            <p:spPr>
              <a:xfrm>
                <a:off x="8855639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9" name="Google Shape;8869;p28"/>
              <p:cNvSpPr/>
              <p:nvPr/>
            </p:nvSpPr>
            <p:spPr>
              <a:xfrm>
                <a:off x="886303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0" name="Google Shape;8870;p28"/>
              <p:cNvSpPr/>
              <p:nvPr/>
            </p:nvSpPr>
            <p:spPr>
              <a:xfrm>
                <a:off x="8855639" y="130097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1" name="Google Shape;8871;p28"/>
              <p:cNvSpPr/>
              <p:nvPr/>
            </p:nvSpPr>
            <p:spPr>
              <a:xfrm>
                <a:off x="886303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2" name="Google Shape;8872;p28"/>
              <p:cNvSpPr/>
              <p:nvPr/>
            </p:nvSpPr>
            <p:spPr>
              <a:xfrm>
                <a:off x="8855639" y="159034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3" name="Google Shape;8873;p28"/>
              <p:cNvSpPr/>
              <p:nvPr/>
            </p:nvSpPr>
            <p:spPr>
              <a:xfrm>
                <a:off x="886303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4" name="Google Shape;8874;p28"/>
              <p:cNvSpPr/>
              <p:nvPr/>
            </p:nvSpPr>
            <p:spPr>
              <a:xfrm>
                <a:off x="8855639" y="187970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5" name="Google Shape;8875;p28"/>
              <p:cNvSpPr/>
              <p:nvPr/>
            </p:nvSpPr>
            <p:spPr>
              <a:xfrm>
                <a:off x="886303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6" name="Google Shape;8876;p28"/>
              <p:cNvSpPr/>
              <p:nvPr/>
            </p:nvSpPr>
            <p:spPr>
              <a:xfrm>
                <a:off x="886303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7" name="Google Shape;8877;p28"/>
              <p:cNvSpPr/>
              <p:nvPr/>
            </p:nvSpPr>
            <p:spPr>
              <a:xfrm>
                <a:off x="8855639" y="231322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8" name="Google Shape;8878;p28"/>
              <p:cNvSpPr/>
              <p:nvPr/>
            </p:nvSpPr>
            <p:spPr>
              <a:xfrm>
                <a:off x="8855639" y="245843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9" name="Google Shape;8879;p28"/>
              <p:cNvSpPr/>
              <p:nvPr/>
            </p:nvSpPr>
            <p:spPr>
              <a:xfrm>
                <a:off x="886303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0" name="Google Shape;8880;p28"/>
              <p:cNvSpPr/>
              <p:nvPr/>
            </p:nvSpPr>
            <p:spPr>
              <a:xfrm>
                <a:off x="8855639" y="2747804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1" name="Google Shape;8881;p28"/>
              <p:cNvSpPr/>
              <p:nvPr/>
            </p:nvSpPr>
            <p:spPr>
              <a:xfrm>
                <a:off x="886303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2" name="Google Shape;8882;p28"/>
              <p:cNvSpPr/>
              <p:nvPr/>
            </p:nvSpPr>
            <p:spPr>
              <a:xfrm>
                <a:off x="886303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3" name="Google Shape;8883;p28"/>
              <p:cNvSpPr/>
              <p:nvPr/>
            </p:nvSpPr>
            <p:spPr>
              <a:xfrm>
                <a:off x="8855639" y="3181315"/>
                <a:ext cx="52460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4" name="Google Shape;8884;p28"/>
              <p:cNvSpPr/>
              <p:nvPr/>
            </p:nvSpPr>
            <p:spPr>
              <a:xfrm>
                <a:off x="8855639" y="332653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2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5" name="Google Shape;8885;p28"/>
              <p:cNvSpPr/>
              <p:nvPr/>
            </p:nvSpPr>
            <p:spPr>
              <a:xfrm>
                <a:off x="8855639" y="347080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6" name="Google Shape;8886;p28"/>
              <p:cNvSpPr/>
              <p:nvPr/>
            </p:nvSpPr>
            <p:spPr>
              <a:xfrm>
                <a:off x="886303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7" name="Google Shape;8887;p28"/>
              <p:cNvSpPr/>
              <p:nvPr/>
            </p:nvSpPr>
            <p:spPr>
              <a:xfrm>
                <a:off x="886303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8" name="Google Shape;8888;p28"/>
              <p:cNvSpPr/>
              <p:nvPr/>
            </p:nvSpPr>
            <p:spPr>
              <a:xfrm>
                <a:off x="886303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89" name="Google Shape;8889;p28"/>
              <p:cNvSpPr/>
              <p:nvPr/>
            </p:nvSpPr>
            <p:spPr>
              <a:xfrm>
                <a:off x="8855639" y="404953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0" name="Google Shape;8890;p28"/>
              <p:cNvSpPr/>
              <p:nvPr/>
            </p:nvSpPr>
            <p:spPr>
              <a:xfrm>
                <a:off x="886303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1" name="Google Shape;8891;p28"/>
              <p:cNvSpPr/>
              <p:nvPr/>
            </p:nvSpPr>
            <p:spPr>
              <a:xfrm>
                <a:off x="8855639" y="4338895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2" name="Google Shape;8892;p28"/>
              <p:cNvSpPr/>
              <p:nvPr/>
            </p:nvSpPr>
            <p:spPr>
              <a:xfrm>
                <a:off x="886303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3" name="Google Shape;8893;p28"/>
              <p:cNvSpPr/>
              <p:nvPr/>
            </p:nvSpPr>
            <p:spPr>
              <a:xfrm>
                <a:off x="8855639" y="4628260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39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39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94" name="Google Shape;8894;p28"/>
              <p:cNvSpPr/>
              <p:nvPr/>
            </p:nvSpPr>
            <p:spPr>
              <a:xfrm>
                <a:off x="886303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95" name="Google Shape;8895;p28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6" name="Google Shape;8896;p28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7" name="Google Shape;8897;p28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8" name="Google Shape;8898;p28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9" name="Google Shape;8899;p28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0" name="Google Shape;8900;p28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1" name="Google Shape;8901;p28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902" name="Google Shape;8902;p28"/>
            <p:cNvGrpSpPr/>
            <p:nvPr/>
          </p:nvGrpSpPr>
          <p:grpSpPr>
            <a:xfrm>
              <a:off x="8791361" y="206"/>
              <a:ext cx="53414" cy="5143474"/>
              <a:chOff x="8712171" y="206"/>
              <a:chExt cx="53414" cy="5143474"/>
            </a:xfrm>
          </p:grpSpPr>
          <p:sp>
            <p:nvSpPr>
              <p:cNvPr id="8903" name="Google Shape;8903;p28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4" name="Google Shape;8904;p28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5" name="Google Shape;8905;p28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6" name="Google Shape;8906;p28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7" name="Google Shape;8907;p28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8" name="Google Shape;8908;p28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9" name="Google Shape;8909;p28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0" name="Google Shape;8910;p28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1" name="Google Shape;8911;p28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2" name="Google Shape;8912;p28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3" name="Google Shape;8913;p28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4" name="Google Shape;8914;p28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5" name="Google Shape;8915;p28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6" name="Google Shape;8916;p28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7" name="Google Shape;8917;p28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8" name="Google Shape;8918;p28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19" name="Google Shape;8919;p28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0" name="Google Shape;8920;p28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1" name="Google Shape;8921;p28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2" name="Google Shape;8922;p28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3" name="Google Shape;8923;p28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4" name="Google Shape;8924;p28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5" name="Google Shape;8925;p28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6" name="Google Shape;8926;p28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7" name="Google Shape;8927;p28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8" name="Google Shape;8928;p28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9" name="Google Shape;8929;p28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0" name="Google Shape;8930;p28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1" name="Google Shape;8931;p28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2" name="Google Shape;8932;p28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3" name="Google Shape;8933;p28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4" name="Google Shape;8934;p28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5" name="Google Shape;8935;p28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6" name="Google Shape;8936;p28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7" name="Google Shape;8937;p28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38" name="Google Shape;8938;p28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bik Glitch"/>
              <a:buNone/>
              <a:defRPr sz="3200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70" r:id="rId7"/>
    <p:sldLayoutId id="2147483671" r:id="rId8"/>
    <p:sldLayoutId id="2147483674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2" name="Google Shape;9522;p35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822700" y="539500"/>
            <a:ext cx="7498598" cy="460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523" name="Google Shape;9523;p35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INTRUSION DETECTION SYSTEM</a:t>
            </a:r>
            <a:endParaRPr dirty="0"/>
          </a:p>
        </p:txBody>
      </p:sp>
      <p:sp>
        <p:nvSpPr>
          <p:cNvPr id="9524" name="Google Shape;9524;p35"/>
          <p:cNvSpPr txBox="1">
            <a:spLocks noGrp="1"/>
          </p:cNvSpPr>
          <p:nvPr>
            <p:ph type="subTitle" idx="1"/>
          </p:nvPr>
        </p:nvSpPr>
        <p:spPr>
          <a:xfrm>
            <a:off x="6334664" y="4233118"/>
            <a:ext cx="1986634" cy="910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050" dirty="0">
                <a:latin typeface="Rubik Black" panose="020B0604020202020204" charset="-79"/>
                <a:cs typeface="Rubik Black" panose="020B0604020202020204" charset="-79"/>
              </a:rPr>
              <a:t>Team 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050" dirty="0">
                <a:latin typeface="Rubik Black" panose="020B0604020202020204" charset="-79"/>
                <a:cs typeface="Rubik Black" panose="020B0604020202020204" charset="-79"/>
              </a:rPr>
              <a:t>Dhanush Kandagatla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050" dirty="0">
                <a:latin typeface="Rubik Black" panose="020B0604020202020204" charset="-79"/>
                <a:cs typeface="Rubik Black" panose="020B0604020202020204" charset="-79"/>
              </a:rPr>
              <a:t>Arjun </a:t>
            </a:r>
            <a:r>
              <a:rPr lang="en-IN" sz="1050" dirty="0" err="1">
                <a:latin typeface="Rubik Black" panose="020B0604020202020204" charset="-79"/>
                <a:cs typeface="Rubik Black" panose="020B0604020202020204" charset="-79"/>
              </a:rPr>
              <a:t>Gandla</a:t>
            </a:r>
            <a:endParaRPr lang="en-IN" sz="1050" dirty="0">
              <a:latin typeface="Rubik Black" panose="020B0604020202020204" charset="-79"/>
              <a:cs typeface="Rubik Black" panose="020B0604020202020204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050" dirty="0">
                <a:latin typeface="Rubik Black" panose="020B0604020202020204" charset="-79"/>
                <a:cs typeface="Rubik Black" panose="020B0604020202020204" charset="-79"/>
              </a:rPr>
              <a:t>Siri </a:t>
            </a:r>
            <a:r>
              <a:rPr lang="en-IN" sz="1050" dirty="0" err="1">
                <a:latin typeface="Rubik Black" panose="020B0604020202020204" charset="-79"/>
                <a:cs typeface="Rubik Black" panose="020B0604020202020204" charset="-79"/>
              </a:rPr>
              <a:t>Shreshta</a:t>
            </a:r>
            <a:r>
              <a:rPr lang="en-IN" sz="1050" dirty="0">
                <a:latin typeface="Rubik Black" panose="020B0604020202020204" charset="-79"/>
                <a:cs typeface="Rubik Black" panose="020B0604020202020204" charset="-79"/>
              </a:rPr>
              <a:t> Reddy</a:t>
            </a:r>
            <a:endParaRPr sz="1050" dirty="0">
              <a:latin typeface="Rubik Black" panose="020B0604020202020204" charset="-79"/>
              <a:cs typeface="Rubik Black" panose="020B0604020202020204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63E6D6FF-DFB9-FB99-E82D-D7577437F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FD1F2A-87D5-57C2-EF67-D17077CE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5" y="977954"/>
            <a:ext cx="6712256" cy="3800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5368B4-C0B8-19F7-AC30-5F83A143E9C7}"/>
              </a:ext>
            </a:extLst>
          </p:cNvPr>
          <p:cNvSpPr txBox="1"/>
          <p:nvPr/>
        </p:nvSpPr>
        <p:spPr>
          <a:xfrm>
            <a:off x="1789591" y="365376"/>
            <a:ext cx="5846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Protocol specific</a:t>
            </a:r>
            <a:r>
              <a:rPr lang="en-IN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Service Distribution</a:t>
            </a:r>
            <a:endParaRPr lang="en-IN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xmlns="" id="{93514B12-940C-E41A-0346-C5BE1D414B66}"/>
              </a:ext>
            </a:extLst>
          </p:cNvPr>
          <p:cNvSpPr/>
          <p:nvPr/>
        </p:nvSpPr>
        <p:spPr>
          <a:xfrm>
            <a:off x="7552266" y="2878039"/>
            <a:ext cx="1286934" cy="1100667"/>
          </a:xfrm>
          <a:prstGeom prst="wedgeRoundRectCallout">
            <a:avLst>
              <a:gd name="adj1" fmla="val -61143"/>
              <a:gd name="adj2" fmla="val 3541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Http, private services are the widely used within TCP Protocol</a:t>
            </a:r>
          </a:p>
        </p:txBody>
      </p:sp>
    </p:spTree>
    <p:extLst>
      <p:ext uri="{BB962C8B-B14F-4D97-AF65-F5344CB8AC3E}">
        <p14:creationId xmlns:p14="http://schemas.microsoft.com/office/powerpoint/2010/main" val="41850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63E6D6FF-DFB9-FB99-E82D-D7577437F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6CAB54-D762-7D8B-E527-B31484DF0E48}"/>
              </a:ext>
            </a:extLst>
          </p:cNvPr>
          <p:cNvSpPr txBox="1"/>
          <p:nvPr/>
        </p:nvSpPr>
        <p:spPr>
          <a:xfrm>
            <a:off x="1304743" y="296985"/>
            <a:ext cx="311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Intrusion Occurrence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65BAAE61-54E4-62D8-4AF7-B4979CD5F973}"/>
              </a:ext>
            </a:extLst>
          </p:cNvPr>
          <p:cNvSpPr/>
          <p:nvPr/>
        </p:nvSpPr>
        <p:spPr>
          <a:xfrm>
            <a:off x="7705515" y="2755899"/>
            <a:ext cx="1295401" cy="1198033"/>
          </a:xfrm>
          <a:prstGeom prst="wedgeRoundRectCallout">
            <a:avLst>
              <a:gd name="adj1" fmla="val -63551"/>
              <a:gd name="adj2" fmla="val 16848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 UDP Prototype, a greater number of Intrusions occurred for Private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23D0-668E-C9FD-04A5-6D04CCB21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945091"/>
            <a:ext cx="3222565" cy="2819647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xmlns="" id="{5045413C-D9FB-C777-3F30-F01B1FF36293}"/>
              </a:ext>
            </a:extLst>
          </p:cNvPr>
          <p:cNvSpPr/>
          <p:nvPr/>
        </p:nvSpPr>
        <p:spPr>
          <a:xfrm>
            <a:off x="6294939" y="666317"/>
            <a:ext cx="1250556" cy="944684"/>
          </a:xfrm>
          <a:prstGeom prst="wedgeRoundRectCallout">
            <a:avLst>
              <a:gd name="adj1" fmla="val -37906"/>
              <a:gd name="adj2" fmla="val 7550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No Intrusions occurred in ICMP protocol making it a secure one</a:t>
            </a:r>
          </a:p>
        </p:txBody>
      </p:sp>
      <p:sp>
        <p:nvSpPr>
          <p:cNvPr id="9" name="Speech Bubble: Rectangle with Corners Rounded 10">
            <a:extLst>
              <a:ext uri="{FF2B5EF4-FFF2-40B4-BE49-F238E27FC236}">
                <a16:creationId xmlns:a16="http://schemas.microsoft.com/office/drawing/2014/main" xmlns="" id="{5045413C-D9FB-C777-3F30-F01B1FF36293}"/>
              </a:ext>
            </a:extLst>
          </p:cNvPr>
          <p:cNvSpPr/>
          <p:nvPr/>
        </p:nvSpPr>
        <p:spPr>
          <a:xfrm>
            <a:off x="1197158" y="742517"/>
            <a:ext cx="1393641" cy="944684"/>
          </a:xfrm>
          <a:prstGeom prst="wedgeRoundRectCallout">
            <a:avLst>
              <a:gd name="adj1" fmla="val -37906"/>
              <a:gd name="adj2" fmla="val 7550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 TCP protocol a greater number of Intrusions occurred in HTTP service</a:t>
            </a:r>
            <a:endParaRPr lang="en-IN" sz="1100" dirty="0"/>
          </a:p>
        </p:txBody>
      </p:sp>
      <p:sp>
        <p:nvSpPr>
          <p:cNvPr id="2" name="AutoShape 2" descr="blob:https://web.whatsapp.com/03d6a1a0-3c34-4048-ac08-908f7c7fdb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blob:https://web.whatsapp.com/03d6a1a0-3c34-4048-ac08-908f7c7fdbe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blob:https://web.whatsapp.com/03d6a1a0-3c34-4048-ac08-908f7c7fdbe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35" y="1945090"/>
            <a:ext cx="3664345" cy="28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8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63E6D6FF-DFB9-FB99-E82D-D7577437F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C1AE3E-350C-848F-D28F-EBC33DBD3EAF}"/>
              </a:ext>
            </a:extLst>
          </p:cNvPr>
          <p:cNvSpPr txBox="1"/>
          <p:nvPr/>
        </p:nvSpPr>
        <p:spPr>
          <a:xfrm>
            <a:off x="1012093" y="7307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Data Transfer Anomalies</a:t>
            </a:r>
            <a:endParaRPr lang="en-IN" sz="1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2B381C-6725-59CC-774D-962E72F2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3" y="1382793"/>
            <a:ext cx="3742498" cy="2838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B67BA2A-E001-81E1-BDCC-C5875B112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812" y="1958526"/>
            <a:ext cx="3624641" cy="2841310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xmlns="" id="{B70F5B7F-243D-F6B5-E0FE-4B7812CE9980}"/>
              </a:ext>
            </a:extLst>
          </p:cNvPr>
          <p:cNvSpPr/>
          <p:nvPr/>
        </p:nvSpPr>
        <p:spPr>
          <a:xfrm>
            <a:off x="6180666" y="567267"/>
            <a:ext cx="1862667" cy="905933"/>
          </a:xfrm>
          <a:prstGeom prst="wedgeRoundRectCallou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More number of Intrusions occurred while transmitting from </a:t>
            </a:r>
            <a:r>
              <a:rPr lang="en-IN" sz="1200" dirty="0">
                <a:solidFill>
                  <a:srgbClr val="FF0000"/>
                </a:solidFill>
              </a:rPr>
              <a:t>Source Destination</a:t>
            </a:r>
          </a:p>
        </p:txBody>
      </p:sp>
    </p:spTree>
    <p:extLst>
      <p:ext uri="{BB962C8B-B14F-4D97-AF65-F5344CB8AC3E}">
        <p14:creationId xmlns:p14="http://schemas.microsoft.com/office/powerpoint/2010/main" val="71694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F63D48-22E0-903E-B02C-3EC8677A64B4}"/>
              </a:ext>
            </a:extLst>
          </p:cNvPr>
          <p:cNvSpPr txBox="1"/>
          <p:nvPr/>
        </p:nvSpPr>
        <p:spPr>
          <a:xfrm>
            <a:off x="1129323" y="30746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Flag-Based Intrusions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</a:t>
            </a:r>
            <a:endParaRPr lang="en-IN" sz="16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xmlns="" id="{7687ACF2-A915-866C-3284-2CCE20844A9A}"/>
              </a:ext>
            </a:extLst>
          </p:cNvPr>
          <p:cNvSpPr/>
          <p:nvPr/>
        </p:nvSpPr>
        <p:spPr>
          <a:xfrm>
            <a:off x="6671734" y="1301650"/>
            <a:ext cx="2336799" cy="1001283"/>
          </a:xfrm>
          <a:prstGeom prst="wedgeRoundRectCallout">
            <a:avLst>
              <a:gd name="adj1" fmla="val -56964"/>
              <a:gd name="adj2" fmla="val -761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S0: Initiates connection.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SF: Represents an established connection.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RSTR: Forces a  connection reset.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xmlns="" id="{EEBFDC81-9A3B-6FAD-8CF1-C633B011BE6C}"/>
              </a:ext>
            </a:extLst>
          </p:cNvPr>
          <p:cNvSpPr/>
          <p:nvPr/>
        </p:nvSpPr>
        <p:spPr>
          <a:xfrm>
            <a:off x="6739468" y="3359050"/>
            <a:ext cx="1811866" cy="1001283"/>
          </a:xfrm>
          <a:prstGeom prst="wedgeRoundRectCallout">
            <a:avLst>
              <a:gd name="adj1" fmla="val -60702"/>
              <a:gd name="adj2" fmla="val 1775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number of Intrusions occurred </a:t>
            </a:r>
            <a:r>
              <a:rPr lang="en-US" sz="12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fter establishing a connection and during resetting</a:t>
            </a:r>
          </a:p>
        </p:txBody>
      </p:sp>
      <p:pic>
        <p:nvPicPr>
          <p:cNvPr id="1026" name="Picture 2" descr="C:\Users\arjun\Downloads\WhatsApp Image 2023-12-20 at 9.43.27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8" y="1415950"/>
            <a:ext cx="5953049" cy="28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8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656FE9-EA2A-C346-03E8-5215660B2EA9}"/>
              </a:ext>
            </a:extLst>
          </p:cNvPr>
          <p:cNvSpPr txBox="1"/>
          <p:nvPr/>
        </p:nvSpPr>
        <p:spPr>
          <a:xfrm>
            <a:off x="910493" y="52571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Unusual System Activity</a:t>
            </a:r>
            <a:endParaRPr lang="en-IN" sz="16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EC2E4B-580E-F290-4330-EE6D61D9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26" y="1367412"/>
            <a:ext cx="5578506" cy="292616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2E18F05-D5DD-27C5-9E28-486D60072CD0}"/>
              </a:ext>
            </a:extLst>
          </p:cNvPr>
          <p:cNvSpPr/>
          <p:nvPr/>
        </p:nvSpPr>
        <p:spPr>
          <a:xfrm>
            <a:off x="6739468" y="3359051"/>
            <a:ext cx="1523999" cy="831950"/>
          </a:xfrm>
          <a:prstGeom prst="wedgeRoundRectCallout">
            <a:avLst>
              <a:gd name="adj1" fmla="val -60702"/>
              <a:gd name="adj2" fmla="val 1775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Intrusions occurred at the beginning of the transmission</a:t>
            </a:r>
          </a:p>
        </p:txBody>
      </p:sp>
    </p:spTree>
    <p:extLst>
      <p:ext uri="{BB962C8B-B14F-4D97-AF65-F5344CB8AC3E}">
        <p14:creationId xmlns:p14="http://schemas.microsoft.com/office/powerpoint/2010/main" val="342254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656FE9-EA2A-C346-03E8-5215660B2EA9}"/>
              </a:ext>
            </a:extLst>
          </p:cNvPr>
          <p:cNvSpPr txBox="1"/>
          <p:nvPr/>
        </p:nvSpPr>
        <p:spPr>
          <a:xfrm>
            <a:off x="910493" y="525719"/>
            <a:ext cx="56808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dirty="0" smtClean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Intrusion Percentage </a:t>
            </a:r>
            <a:r>
              <a:rPr lang="en-IN" sz="1600" b="1" i="0" dirty="0" err="1" smtClean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vs</a:t>
            </a:r>
            <a:r>
              <a:rPr lang="en-IN" sz="1600" b="1" i="0" dirty="0" smtClean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Source Bytes Threshold</a:t>
            </a:r>
            <a:endParaRPr lang="en-IN" sz="16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" name="AutoShape 2" descr="blob:https://web.whatsapp.com/91cb1a32-89c7-4656-873a-c86a6012cb2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93" y="1440180"/>
            <a:ext cx="5494020" cy="322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peech Bubble: Rectangle with Corners Rounded 12">
            <a:extLst>
              <a:ext uri="{FF2B5EF4-FFF2-40B4-BE49-F238E27FC236}">
                <a16:creationId xmlns:a16="http://schemas.microsoft.com/office/drawing/2014/main" xmlns="" id="{7687ACF2-A915-866C-3284-2CCE20844A9A}"/>
              </a:ext>
            </a:extLst>
          </p:cNvPr>
          <p:cNvSpPr/>
          <p:nvPr/>
        </p:nvSpPr>
        <p:spPr>
          <a:xfrm>
            <a:off x="6671735" y="1714500"/>
            <a:ext cx="2175086" cy="893233"/>
          </a:xfrm>
          <a:prstGeom prst="wedgeRoundRectCallout">
            <a:avLst>
              <a:gd name="adj1" fmla="val -56964"/>
              <a:gd name="adj2" fmla="val -761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0" i="0" dirty="0" smtClean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 of Intrusion attempts increases with increase in source bytes threshold.</a:t>
            </a:r>
            <a:endParaRPr lang="en-US" sz="12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8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" name="Google Shape;9932;p58"/>
          <p:cNvSpPr txBox="1">
            <a:spLocks noGrp="1"/>
          </p:cNvSpPr>
          <p:nvPr>
            <p:ph type="title"/>
          </p:nvPr>
        </p:nvSpPr>
        <p:spPr>
          <a:xfrm>
            <a:off x="820836" y="3245926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Rubik Black" panose="020B0604020202020204" charset="-79"/>
                <a:cs typeface="Rubik Black" panose="020B0604020202020204" charset="-79"/>
              </a:rPr>
              <a:t>Randomn Forest</a:t>
            </a:r>
            <a:endParaRPr sz="2800" dirty="0"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9933" name="Google Shape;9933;p58"/>
          <p:cNvSpPr txBox="1">
            <a:spLocks noGrp="1"/>
          </p:cNvSpPr>
          <p:nvPr>
            <p:ph type="subTitle" idx="1"/>
          </p:nvPr>
        </p:nvSpPr>
        <p:spPr>
          <a:xfrm>
            <a:off x="483375" y="4006502"/>
            <a:ext cx="3362322" cy="1047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 reveals key intrusion drivers by highlighting important features and is less prone to overfitting than single decision trees.</a:t>
            </a:r>
            <a:endParaRPr sz="14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9934" name="Google Shape;9934;p58"/>
          <p:cNvSpPr txBox="1">
            <a:spLocks noGrp="1"/>
          </p:cNvSpPr>
          <p:nvPr>
            <p:ph type="title" idx="2"/>
          </p:nvPr>
        </p:nvSpPr>
        <p:spPr>
          <a:xfrm>
            <a:off x="3284997" y="1617875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Rubik Black" panose="020B0604020202020204" charset="-79"/>
                <a:cs typeface="Rubik Black" panose="020B0604020202020204" charset="-79"/>
              </a:rPr>
              <a:t>XG Boost</a:t>
            </a:r>
            <a:endParaRPr sz="2800" dirty="0"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9935" name="Google Shape;9935;p58"/>
          <p:cNvSpPr txBox="1">
            <a:spLocks noGrp="1"/>
          </p:cNvSpPr>
          <p:nvPr>
            <p:ph type="subTitle" idx="3"/>
          </p:nvPr>
        </p:nvSpPr>
        <p:spPr>
          <a:xfrm>
            <a:off x="3285000" y="2322591"/>
            <a:ext cx="2600997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It effectively deals with imbalanced datasets often seen in intrusion detection.</a:t>
            </a:r>
            <a:endParaRPr sz="14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9936" name="Google Shape;9936;p58"/>
          <p:cNvSpPr txBox="1">
            <a:spLocks noGrp="1"/>
          </p:cNvSpPr>
          <p:nvPr>
            <p:ph type="title" idx="4"/>
          </p:nvPr>
        </p:nvSpPr>
        <p:spPr>
          <a:xfrm>
            <a:off x="5749162" y="3245926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Rubik Black" panose="020B0604020202020204" charset="-79"/>
                <a:cs typeface="Rubik Black" panose="020B0604020202020204" charset="-79"/>
              </a:rPr>
              <a:t>Logistic Regression</a:t>
            </a:r>
            <a:endParaRPr sz="2800" dirty="0"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9937" name="Google Shape;9937;p58"/>
          <p:cNvSpPr txBox="1">
            <a:spLocks noGrp="1"/>
          </p:cNvSpPr>
          <p:nvPr>
            <p:ph type="subTitle" idx="5"/>
          </p:nvPr>
        </p:nvSpPr>
        <p:spPr>
          <a:xfrm>
            <a:off x="5481447" y="4052245"/>
            <a:ext cx="3258805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Rubik" panose="020B0604020202020204" charset="-79"/>
                <a:cs typeface="Rubik" panose="020B0604020202020204" charset="-79"/>
              </a:rPr>
              <a:t>It's a fast and simple model for binary classification, ideal for quickly identifying the most predictive intrusion features.</a:t>
            </a:r>
            <a:endParaRPr sz="14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9938" name="Google Shape;9938;p58"/>
          <p:cNvSpPr/>
          <p:nvPr/>
        </p:nvSpPr>
        <p:spPr>
          <a:xfrm>
            <a:off x="4183147" y="690644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9939" name="Google Shape;9939;p58"/>
          <p:cNvSpPr/>
          <p:nvPr/>
        </p:nvSpPr>
        <p:spPr>
          <a:xfrm>
            <a:off x="1712786" y="2318887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9940" name="Google Shape;9940;p58"/>
          <p:cNvSpPr/>
          <p:nvPr/>
        </p:nvSpPr>
        <p:spPr>
          <a:xfrm>
            <a:off x="6632512" y="231529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Black" panose="020B0604020202020204" charset="-79"/>
              <a:cs typeface="Rubik Black" panose="020B0604020202020204" charset="-79"/>
            </a:endParaRPr>
          </a:p>
        </p:txBody>
      </p:sp>
      <p:grpSp>
        <p:nvGrpSpPr>
          <p:cNvPr id="9941" name="Google Shape;9941;p58"/>
          <p:cNvGrpSpPr/>
          <p:nvPr/>
        </p:nvGrpSpPr>
        <p:grpSpPr>
          <a:xfrm>
            <a:off x="4388197" y="908694"/>
            <a:ext cx="367600" cy="364425"/>
            <a:chOff x="4744475" y="2485325"/>
            <a:chExt cx="367600" cy="364425"/>
          </a:xfrm>
        </p:grpSpPr>
        <p:sp>
          <p:nvSpPr>
            <p:cNvPr id="9942" name="Google Shape;9942;p58"/>
            <p:cNvSpPr/>
            <p:nvPr/>
          </p:nvSpPr>
          <p:spPr>
            <a:xfrm>
              <a:off x="4744475" y="2813550"/>
              <a:ext cx="367600" cy="36200"/>
            </a:xfrm>
            <a:custGeom>
              <a:avLst/>
              <a:gdLst/>
              <a:ahLst/>
              <a:cxnLst/>
              <a:rect l="l" t="t" r="r" b="b"/>
              <a:pathLst>
                <a:path w="14704" h="1448" extrusionOk="0">
                  <a:moveTo>
                    <a:pt x="360" y="1"/>
                  </a:moveTo>
                  <a:cubicBezTo>
                    <a:pt x="0" y="1"/>
                    <a:pt x="0" y="564"/>
                    <a:pt x="360" y="564"/>
                  </a:cubicBezTo>
                  <a:cubicBezTo>
                    <a:pt x="378" y="564"/>
                    <a:pt x="396" y="563"/>
                    <a:pt x="414" y="560"/>
                  </a:cubicBezTo>
                  <a:lnTo>
                    <a:pt x="970" y="560"/>
                  </a:lnTo>
                  <a:lnTo>
                    <a:pt x="970" y="1147"/>
                  </a:lnTo>
                  <a:cubicBezTo>
                    <a:pt x="970" y="1332"/>
                    <a:pt x="1117" y="1424"/>
                    <a:pt x="1263" y="1424"/>
                  </a:cubicBezTo>
                  <a:cubicBezTo>
                    <a:pt x="1410" y="1424"/>
                    <a:pt x="1556" y="1332"/>
                    <a:pt x="1556" y="1147"/>
                  </a:cubicBezTo>
                  <a:lnTo>
                    <a:pt x="1556" y="560"/>
                  </a:lnTo>
                  <a:lnTo>
                    <a:pt x="2698" y="560"/>
                  </a:lnTo>
                  <a:lnTo>
                    <a:pt x="2698" y="1147"/>
                  </a:lnTo>
                  <a:cubicBezTo>
                    <a:pt x="2683" y="1347"/>
                    <a:pt x="2837" y="1448"/>
                    <a:pt x="2991" y="1448"/>
                  </a:cubicBezTo>
                  <a:cubicBezTo>
                    <a:pt x="3146" y="1448"/>
                    <a:pt x="3300" y="1347"/>
                    <a:pt x="3285" y="1147"/>
                  </a:cubicBezTo>
                  <a:lnTo>
                    <a:pt x="3285" y="560"/>
                  </a:lnTo>
                  <a:lnTo>
                    <a:pt x="4426" y="560"/>
                  </a:lnTo>
                  <a:lnTo>
                    <a:pt x="4426" y="1147"/>
                  </a:lnTo>
                  <a:cubicBezTo>
                    <a:pt x="4411" y="1347"/>
                    <a:pt x="4565" y="1448"/>
                    <a:pt x="4720" y="1448"/>
                  </a:cubicBezTo>
                  <a:cubicBezTo>
                    <a:pt x="4874" y="1448"/>
                    <a:pt x="5028" y="1347"/>
                    <a:pt x="5013" y="1147"/>
                  </a:cubicBezTo>
                  <a:lnTo>
                    <a:pt x="5013" y="560"/>
                  </a:lnTo>
                  <a:lnTo>
                    <a:pt x="6186" y="560"/>
                  </a:lnTo>
                  <a:lnTo>
                    <a:pt x="6186" y="1147"/>
                  </a:lnTo>
                  <a:cubicBezTo>
                    <a:pt x="6170" y="1347"/>
                    <a:pt x="6324" y="1448"/>
                    <a:pt x="6479" y="1448"/>
                  </a:cubicBezTo>
                  <a:cubicBezTo>
                    <a:pt x="6633" y="1448"/>
                    <a:pt x="6787" y="1347"/>
                    <a:pt x="6772" y="1147"/>
                  </a:cubicBezTo>
                  <a:lnTo>
                    <a:pt x="6772" y="560"/>
                  </a:lnTo>
                  <a:lnTo>
                    <a:pt x="7945" y="560"/>
                  </a:lnTo>
                  <a:lnTo>
                    <a:pt x="7945" y="1147"/>
                  </a:lnTo>
                  <a:cubicBezTo>
                    <a:pt x="7929" y="1347"/>
                    <a:pt x="8084" y="1448"/>
                    <a:pt x="8238" y="1448"/>
                  </a:cubicBezTo>
                  <a:cubicBezTo>
                    <a:pt x="8392" y="1448"/>
                    <a:pt x="8547" y="1347"/>
                    <a:pt x="8531" y="1147"/>
                  </a:cubicBezTo>
                  <a:lnTo>
                    <a:pt x="8531" y="560"/>
                  </a:lnTo>
                  <a:lnTo>
                    <a:pt x="9735" y="560"/>
                  </a:lnTo>
                  <a:lnTo>
                    <a:pt x="9735" y="1147"/>
                  </a:lnTo>
                  <a:cubicBezTo>
                    <a:pt x="9735" y="1332"/>
                    <a:pt x="9881" y="1424"/>
                    <a:pt x="10028" y="1424"/>
                  </a:cubicBezTo>
                  <a:cubicBezTo>
                    <a:pt x="10174" y="1424"/>
                    <a:pt x="10321" y="1332"/>
                    <a:pt x="10321" y="1147"/>
                  </a:cubicBezTo>
                  <a:lnTo>
                    <a:pt x="10321" y="560"/>
                  </a:lnTo>
                  <a:lnTo>
                    <a:pt x="11463" y="560"/>
                  </a:lnTo>
                  <a:lnTo>
                    <a:pt x="11463" y="1147"/>
                  </a:lnTo>
                  <a:cubicBezTo>
                    <a:pt x="11432" y="1347"/>
                    <a:pt x="11586" y="1448"/>
                    <a:pt x="11741" y="1448"/>
                  </a:cubicBezTo>
                  <a:cubicBezTo>
                    <a:pt x="11895" y="1448"/>
                    <a:pt x="12049" y="1347"/>
                    <a:pt x="12018" y="1147"/>
                  </a:cubicBezTo>
                  <a:lnTo>
                    <a:pt x="12018" y="560"/>
                  </a:lnTo>
                  <a:lnTo>
                    <a:pt x="13191" y="560"/>
                  </a:lnTo>
                  <a:lnTo>
                    <a:pt x="13191" y="1147"/>
                  </a:lnTo>
                  <a:cubicBezTo>
                    <a:pt x="13160" y="1347"/>
                    <a:pt x="13315" y="1448"/>
                    <a:pt x="13469" y="1448"/>
                  </a:cubicBezTo>
                  <a:cubicBezTo>
                    <a:pt x="13623" y="1448"/>
                    <a:pt x="13778" y="1347"/>
                    <a:pt x="13747" y="1147"/>
                  </a:cubicBezTo>
                  <a:lnTo>
                    <a:pt x="13747" y="560"/>
                  </a:lnTo>
                  <a:lnTo>
                    <a:pt x="14364" y="560"/>
                  </a:lnTo>
                  <a:cubicBezTo>
                    <a:pt x="14703" y="529"/>
                    <a:pt x="14703" y="36"/>
                    <a:pt x="14364" y="5"/>
                  </a:cubicBezTo>
                  <a:lnTo>
                    <a:pt x="414" y="5"/>
                  </a:lnTo>
                  <a:cubicBezTo>
                    <a:pt x="396" y="2"/>
                    <a:pt x="378" y="1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43" name="Google Shape;9943;p58"/>
            <p:cNvSpPr/>
            <p:nvPr/>
          </p:nvSpPr>
          <p:spPr>
            <a:xfrm>
              <a:off x="4772575" y="2634650"/>
              <a:ext cx="57125" cy="150475"/>
            </a:xfrm>
            <a:custGeom>
              <a:avLst/>
              <a:gdLst/>
              <a:ahLst/>
              <a:cxnLst/>
              <a:rect l="l" t="t" r="r" b="b"/>
              <a:pathLst>
                <a:path w="2285" h="6019" extrusionOk="0">
                  <a:moveTo>
                    <a:pt x="1729" y="587"/>
                  </a:moveTo>
                  <a:lnTo>
                    <a:pt x="1729" y="5463"/>
                  </a:lnTo>
                  <a:lnTo>
                    <a:pt x="556" y="5463"/>
                  </a:lnTo>
                  <a:lnTo>
                    <a:pt x="556" y="587"/>
                  </a:lnTo>
                  <a:close/>
                  <a:moveTo>
                    <a:pt x="278" y="1"/>
                  </a:moveTo>
                  <a:cubicBezTo>
                    <a:pt x="124" y="1"/>
                    <a:pt x="0" y="124"/>
                    <a:pt x="0" y="279"/>
                  </a:cubicBezTo>
                  <a:lnTo>
                    <a:pt x="0" y="5741"/>
                  </a:lnTo>
                  <a:cubicBezTo>
                    <a:pt x="0" y="5895"/>
                    <a:pt x="124" y="6019"/>
                    <a:pt x="278" y="6019"/>
                  </a:cubicBezTo>
                  <a:lnTo>
                    <a:pt x="1975" y="6019"/>
                  </a:lnTo>
                  <a:cubicBezTo>
                    <a:pt x="2130" y="6019"/>
                    <a:pt x="2284" y="5895"/>
                    <a:pt x="2284" y="5741"/>
                  </a:cubicBezTo>
                  <a:lnTo>
                    <a:pt x="2284" y="279"/>
                  </a:lnTo>
                  <a:cubicBezTo>
                    <a:pt x="2284" y="124"/>
                    <a:pt x="2130" y="1"/>
                    <a:pt x="1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44" name="Google Shape;9944;p58"/>
            <p:cNvSpPr/>
            <p:nvPr/>
          </p:nvSpPr>
          <p:spPr>
            <a:xfrm>
              <a:off x="4857450" y="2592225"/>
              <a:ext cx="57100" cy="192900"/>
            </a:xfrm>
            <a:custGeom>
              <a:avLst/>
              <a:gdLst/>
              <a:ahLst/>
              <a:cxnLst/>
              <a:rect l="l" t="t" r="r" b="b"/>
              <a:pathLst>
                <a:path w="2284" h="7716" extrusionOk="0">
                  <a:moveTo>
                    <a:pt x="1728" y="556"/>
                  </a:moveTo>
                  <a:lnTo>
                    <a:pt x="1728" y="7160"/>
                  </a:lnTo>
                  <a:lnTo>
                    <a:pt x="586" y="7160"/>
                  </a:lnTo>
                  <a:lnTo>
                    <a:pt x="586" y="556"/>
                  </a:lnTo>
                  <a:close/>
                  <a:moveTo>
                    <a:pt x="309" y="0"/>
                  </a:moveTo>
                  <a:cubicBezTo>
                    <a:pt x="154" y="0"/>
                    <a:pt x="0" y="124"/>
                    <a:pt x="0" y="278"/>
                  </a:cubicBezTo>
                  <a:lnTo>
                    <a:pt x="0" y="7438"/>
                  </a:lnTo>
                  <a:cubicBezTo>
                    <a:pt x="0" y="7592"/>
                    <a:pt x="154" y="7716"/>
                    <a:pt x="309" y="7716"/>
                  </a:cubicBezTo>
                  <a:lnTo>
                    <a:pt x="2006" y="7716"/>
                  </a:lnTo>
                  <a:cubicBezTo>
                    <a:pt x="2160" y="7716"/>
                    <a:pt x="2284" y="7592"/>
                    <a:pt x="2284" y="7438"/>
                  </a:cubicBezTo>
                  <a:lnTo>
                    <a:pt x="2284" y="278"/>
                  </a:lnTo>
                  <a:cubicBezTo>
                    <a:pt x="2284" y="124"/>
                    <a:pt x="2160" y="0"/>
                    <a:pt x="20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45" name="Google Shape;9945;p58"/>
            <p:cNvSpPr/>
            <p:nvPr/>
          </p:nvSpPr>
          <p:spPr>
            <a:xfrm>
              <a:off x="4943075" y="2613825"/>
              <a:ext cx="56350" cy="171300"/>
            </a:xfrm>
            <a:custGeom>
              <a:avLst/>
              <a:gdLst/>
              <a:ahLst/>
              <a:cxnLst/>
              <a:rect l="l" t="t" r="r" b="b"/>
              <a:pathLst>
                <a:path w="2254" h="6852" extrusionOk="0">
                  <a:moveTo>
                    <a:pt x="1698" y="556"/>
                  </a:moveTo>
                  <a:lnTo>
                    <a:pt x="1698" y="6296"/>
                  </a:lnTo>
                  <a:lnTo>
                    <a:pt x="556" y="6296"/>
                  </a:lnTo>
                  <a:lnTo>
                    <a:pt x="556" y="556"/>
                  </a:lnTo>
                  <a:close/>
                  <a:moveTo>
                    <a:pt x="278" y="1"/>
                  </a:moveTo>
                  <a:cubicBezTo>
                    <a:pt x="124" y="1"/>
                    <a:pt x="1" y="124"/>
                    <a:pt x="1" y="278"/>
                  </a:cubicBezTo>
                  <a:lnTo>
                    <a:pt x="1" y="6574"/>
                  </a:lnTo>
                  <a:cubicBezTo>
                    <a:pt x="1" y="6728"/>
                    <a:pt x="124" y="6852"/>
                    <a:pt x="278" y="6852"/>
                  </a:cubicBezTo>
                  <a:lnTo>
                    <a:pt x="1976" y="6852"/>
                  </a:lnTo>
                  <a:cubicBezTo>
                    <a:pt x="2130" y="6852"/>
                    <a:pt x="2254" y="6728"/>
                    <a:pt x="2254" y="6574"/>
                  </a:cubicBezTo>
                  <a:lnTo>
                    <a:pt x="2254" y="278"/>
                  </a:lnTo>
                  <a:cubicBezTo>
                    <a:pt x="2254" y="124"/>
                    <a:pt x="2130" y="1"/>
                    <a:pt x="1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46" name="Google Shape;9946;p58"/>
            <p:cNvSpPr/>
            <p:nvPr/>
          </p:nvSpPr>
          <p:spPr>
            <a:xfrm>
              <a:off x="4766400" y="2485325"/>
              <a:ext cx="324575" cy="120800"/>
            </a:xfrm>
            <a:custGeom>
              <a:avLst/>
              <a:gdLst/>
              <a:ahLst/>
              <a:cxnLst/>
              <a:rect l="l" t="t" r="r" b="b"/>
              <a:pathLst>
                <a:path w="12983" h="4832" extrusionOk="0">
                  <a:moveTo>
                    <a:pt x="11604" y="604"/>
                  </a:moveTo>
                  <a:cubicBezTo>
                    <a:pt x="12098" y="604"/>
                    <a:pt x="12345" y="1221"/>
                    <a:pt x="12006" y="1561"/>
                  </a:cubicBezTo>
                  <a:cubicBezTo>
                    <a:pt x="11883" y="1683"/>
                    <a:pt x="11738" y="1738"/>
                    <a:pt x="11597" y="1738"/>
                  </a:cubicBezTo>
                  <a:cubicBezTo>
                    <a:pt x="11312" y="1738"/>
                    <a:pt x="11049" y="1511"/>
                    <a:pt x="11049" y="1159"/>
                  </a:cubicBezTo>
                  <a:cubicBezTo>
                    <a:pt x="11049" y="851"/>
                    <a:pt x="11296" y="604"/>
                    <a:pt x="11604" y="604"/>
                  </a:cubicBezTo>
                  <a:close/>
                  <a:moveTo>
                    <a:pt x="4784" y="1437"/>
                  </a:moveTo>
                  <a:lnTo>
                    <a:pt x="4784" y="1468"/>
                  </a:lnTo>
                  <a:cubicBezTo>
                    <a:pt x="4797" y="1467"/>
                    <a:pt x="4809" y="1467"/>
                    <a:pt x="4822" y="1467"/>
                  </a:cubicBezTo>
                  <a:cubicBezTo>
                    <a:pt x="5320" y="1467"/>
                    <a:pt x="5547" y="2063"/>
                    <a:pt x="5185" y="2425"/>
                  </a:cubicBezTo>
                  <a:cubicBezTo>
                    <a:pt x="5068" y="2542"/>
                    <a:pt x="4929" y="2594"/>
                    <a:pt x="4794" y="2594"/>
                  </a:cubicBezTo>
                  <a:cubicBezTo>
                    <a:pt x="4502" y="2594"/>
                    <a:pt x="4228" y="2351"/>
                    <a:pt x="4228" y="1993"/>
                  </a:cubicBezTo>
                  <a:cubicBezTo>
                    <a:pt x="4228" y="1684"/>
                    <a:pt x="4475" y="1437"/>
                    <a:pt x="4784" y="1437"/>
                  </a:cubicBezTo>
                  <a:close/>
                  <a:moveTo>
                    <a:pt x="8210" y="2301"/>
                  </a:moveTo>
                  <a:cubicBezTo>
                    <a:pt x="8703" y="2301"/>
                    <a:pt x="8950" y="2919"/>
                    <a:pt x="8580" y="3258"/>
                  </a:cubicBezTo>
                  <a:cubicBezTo>
                    <a:pt x="8467" y="3381"/>
                    <a:pt x="8323" y="3436"/>
                    <a:pt x="8181" y="3436"/>
                  </a:cubicBezTo>
                  <a:cubicBezTo>
                    <a:pt x="7898" y="3436"/>
                    <a:pt x="7623" y="3217"/>
                    <a:pt x="7623" y="2888"/>
                  </a:cubicBezTo>
                  <a:cubicBezTo>
                    <a:pt x="7623" y="2548"/>
                    <a:pt x="7870" y="2301"/>
                    <a:pt x="8210" y="2301"/>
                  </a:cubicBezTo>
                  <a:close/>
                  <a:moveTo>
                    <a:pt x="1389" y="3165"/>
                  </a:moveTo>
                  <a:cubicBezTo>
                    <a:pt x="1883" y="3165"/>
                    <a:pt x="2161" y="3783"/>
                    <a:pt x="1790" y="4122"/>
                  </a:cubicBezTo>
                  <a:cubicBezTo>
                    <a:pt x="1668" y="4244"/>
                    <a:pt x="1519" y="4299"/>
                    <a:pt x="1374" y="4299"/>
                  </a:cubicBezTo>
                  <a:cubicBezTo>
                    <a:pt x="1080" y="4299"/>
                    <a:pt x="803" y="4073"/>
                    <a:pt x="803" y="3721"/>
                  </a:cubicBezTo>
                  <a:cubicBezTo>
                    <a:pt x="803" y="3412"/>
                    <a:pt x="1081" y="3165"/>
                    <a:pt x="1389" y="3165"/>
                  </a:cubicBezTo>
                  <a:close/>
                  <a:moveTo>
                    <a:pt x="11599" y="0"/>
                  </a:moveTo>
                  <a:cubicBezTo>
                    <a:pt x="11029" y="0"/>
                    <a:pt x="10463" y="410"/>
                    <a:pt x="10463" y="1129"/>
                  </a:cubicBezTo>
                  <a:cubicBezTo>
                    <a:pt x="10463" y="1221"/>
                    <a:pt x="10463" y="1314"/>
                    <a:pt x="10493" y="1375"/>
                  </a:cubicBezTo>
                  <a:lnTo>
                    <a:pt x="9043" y="2085"/>
                  </a:lnTo>
                  <a:cubicBezTo>
                    <a:pt x="8825" y="1827"/>
                    <a:pt x="8512" y="1700"/>
                    <a:pt x="8198" y="1700"/>
                  </a:cubicBezTo>
                  <a:cubicBezTo>
                    <a:pt x="7799" y="1700"/>
                    <a:pt x="7398" y="1904"/>
                    <a:pt x="7191" y="2301"/>
                  </a:cubicBezTo>
                  <a:lnTo>
                    <a:pt x="5926" y="1993"/>
                  </a:lnTo>
                  <a:cubicBezTo>
                    <a:pt x="5880" y="1267"/>
                    <a:pt x="5332" y="905"/>
                    <a:pt x="4784" y="905"/>
                  </a:cubicBezTo>
                  <a:cubicBezTo>
                    <a:pt x="4236" y="905"/>
                    <a:pt x="3688" y="1267"/>
                    <a:pt x="3642" y="1993"/>
                  </a:cubicBezTo>
                  <a:cubicBezTo>
                    <a:pt x="3642" y="2054"/>
                    <a:pt x="3673" y="2147"/>
                    <a:pt x="3673" y="2240"/>
                  </a:cubicBezTo>
                  <a:lnTo>
                    <a:pt x="2222" y="2949"/>
                  </a:lnTo>
                  <a:cubicBezTo>
                    <a:pt x="2001" y="2689"/>
                    <a:pt x="1693" y="2566"/>
                    <a:pt x="1384" y="2566"/>
                  </a:cubicBezTo>
                  <a:cubicBezTo>
                    <a:pt x="960" y="2566"/>
                    <a:pt x="536" y="2799"/>
                    <a:pt x="340" y="3227"/>
                  </a:cubicBezTo>
                  <a:cubicBezTo>
                    <a:pt x="0" y="3968"/>
                    <a:pt x="556" y="4832"/>
                    <a:pt x="1389" y="4832"/>
                  </a:cubicBezTo>
                  <a:cubicBezTo>
                    <a:pt x="2006" y="4832"/>
                    <a:pt x="2531" y="4307"/>
                    <a:pt x="2531" y="3690"/>
                  </a:cubicBezTo>
                  <a:cubicBezTo>
                    <a:pt x="2531" y="3598"/>
                    <a:pt x="2500" y="3536"/>
                    <a:pt x="2500" y="3443"/>
                  </a:cubicBezTo>
                  <a:lnTo>
                    <a:pt x="3951" y="2733"/>
                  </a:lnTo>
                  <a:cubicBezTo>
                    <a:pt x="4168" y="2992"/>
                    <a:pt x="4476" y="3118"/>
                    <a:pt x="4786" y="3118"/>
                  </a:cubicBezTo>
                  <a:cubicBezTo>
                    <a:pt x="5180" y="3118"/>
                    <a:pt x="5578" y="2914"/>
                    <a:pt x="5802" y="2517"/>
                  </a:cubicBezTo>
                  <a:lnTo>
                    <a:pt x="7068" y="2857"/>
                  </a:lnTo>
                  <a:cubicBezTo>
                    <a:pt x="7068" y="3613"/>
                    <a:pt x="7631" y="3991"/>
                    <a:pt x="8194" y="3991"/>
                  </a:cubicBezTo>
                  <a:cubicBezTo>
                    <a:pt x="8757" y="3991"/>
                    <a:pt x="9321" y="3613"/>
                    <a:pt x="9321" y="2857"/>
                  </a:cubicBezTo>
                  <a:cubicBezTo>
                    <a:pt x="9321" y="2764"/>
                    <a:pt x="9321" y="2672"/>
                    <a:pt x="9321" y="2610"/>
                  </a:cubicBezTo>
                  <a:lnTo>
                    <a:pt x="10740" y="1900"/>
                  </a:lnTo>
                  <a:cubicBezTo>
                    <a:pt x="10982" y="2168"/>
                    <a:pt x="11283" y="2284"/>
                    <a:pt x="11578" y="2284"/>
                  </a:cubicBezTo>
                  <a:cubicBezTo>
                    <a:pt x="12300" y="2284"/>
                    <a:pt x="12982" y="1591"/>
                    <a:pt x="12654" y="758"/>
                  </a:cubicBezTo>
                  <a:cubicBezTo>
                    <a:pt x="12467" y="238"/>
                    <a:pt x="12032" y="0"/>
                    <a:pt x="11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47" name="Google Shape;9947;p58"/>
            <p:cNvSpPr/>
            <p:nvPr/>
          </p:nvSpPr>
          <p:spPr>
            <a:xfrm>
              <a:off x="5068075" y="2670925"/>
              <a:ext cx="17000" cy="14575"/>
            </a:xfrm>
            <a:custGeom>
              <a:avLst/>
              <a:gdLst/>
              <a:ahLst/>
              <a:cxnLst/>
              <a:rect l="l" t="t" r="r" b="b"/>
              <a:pathLst>
                <a:path w="680" h="583" extrusionOk="0">
                  <a:moveTo>
                    <a:pt x="402" y="0"/>
                  </a:moveTo>
                  <a:cubicBezTo>
                    <a:pt x="124" y="0"/>
                    <a:pt x="0" y="309"/>
                    <a:pt x="186" y="494"/>
                  </a:cubicBezTo>
                  <a:cubicBezTo>
                    <a:pt x="246" y="555"/>
                    <a:pt x="320" y="582"/>
                    <a:pt x="391" y="582"/>
                  </a:cubicBezTo>
                  <a:cubicBezTo>
                    <a:pt x="539" y="582"/>
                    <a:pt x="679" y="465"/>
                    <a:pt x="679" y="278"/>
                  </a:cubicBezTo>
                  <a:cubicBezTo>
                    <a:pt x="679" y="124"/>
                    <a:pt x="556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48" name="Google Shape;9948;p58"/>
            <p:cNvSpPr/>
            <p:nvPr/>
          </p:nvSpPr>
          <p:spPr>
            <a:xfrm>
              <a:off x="5027950" y="2570625"/>
              <a:ext cx="57500" cy="214500"/>
            </a:xfrm>
            <a:custGeom>
              <a:avLst/>
              <a:gdLst/>
              <a:ahLst/>
              <a:cxnLst/>
              <a:rect l="l" t="t" r="r" b="b"/>
              <a:pathLst>
                <a:path w="2300" h="8580" extrusionOk="0">
                  <a:moveTo>
                    <a:pt x="278" y="0"/>
                  </a:moveTo>
                  <a:cubicBezTo>
                    <a:pt x="124" y="0"/>
                    <a:pt x="1" y="124"/>
                    <a:pt x="1" y="309"/>
                  </a:cubicBezTo>
                  <a:lnTo>
                    <a:pt x="1" y="8302"/>
                  </a:lnTo>
                  <a:cubicBezTo>
                    <a:pt x="1" y="8456"/>
                    <a:pt x="124" y="8580"/>
                    <a:pt x="278" y="8580"/>
                  </a:cubicBezTo>
                  <a:lnTo>
                    <a:pt x="2007" y="8580"/>
                  </a:lnTo>
                  <a:cubicBezTo>
                    <a:pt x="2161" y="8580"/>
                    <a:pt x="2284" y="8456"/>
                    <a:pt x="2284" y="8302"/>
                  </a:cubicBezTo>
                  <a:lnTo>
                    <a:pt x="2284" y="5586"/>
                  </a:lnTo>
                  <a:cubicBezTo>
                    <a:pt x="2300" y="5370"/>
                    <a:pt x="2145" y="5262"/>
                    <a:pt x="1991" y="5262"/>
                  </a:cubicBezTo>
                  <a:cubicBezTo>
                    <a:pt x="1837" y="5262"/>
                    <a:pt x="1682" y="5370"/>
                    <a:pt x="1698" y="5586"/>
                  </a:cubicBezTo>
                  <a:lnTo>
                    <a:pt x="1698" y="8024"/>
                  </a:lnTo>
                  <a:lnTo>
                    <a:pt x="587" y="8024"/>
                  </a:lnTo>
                  <a:lnTo>
                    <a:pt x="587" y="587"/>
                  </a:lnTo>
                  <a:lnTo>
                    <a:pt x="1698" y="587"/>
                  </a:lnTo>
                  <a:lnTo>
                    <a:pt x="1698" y="3025"/>
                  </a:lnTo>
                  <a:cubicBezTo>
                    <a:pt x="1698" y="3179"/>
                    <a:pt x="1821" y="3303"/>
                    <a:pt x="2007" y="3303"/>
                  </a:cubicBezTo>
                  <a:cubicBezTo>
                    <a:pt x="2161" y="3303"/>
                    <a:pt x="2284" y="3179"/>
                    <a:pt x="2284" y="3025"/>
                  </a:cubicBezTo>
                  <a:lnTo>
                    <a:pt x="2284" y="309"/>
                  </a:lnTo>
                  <a:cubicBezTo>
                    <a:pt x="2284" y="124"/>
                    <a:pt x="2161" y="0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</p:grpSp>
      <p:grpSp>
        <p:nvGrpSpPr>
          <p:cNvPr id="9949" name="Google Shape;9949;p58"/>
          <p:cNvGrpSpPr/>
          <p:nvPr/>
        </p:nvGrpSpPr>
        <p:grpSpPr>
          <a:xfrm>
            <a:off x="1926136" y="2537233"/>
            <a:ext cx="363400" cy="363425"/>
            <a:chOff x="3997175" y="2485750"/>
            <a:chExt cx="363400" cy="363425"/>
          </a:xfrm>
        </p:grpSpPr>
        <p:sp>
          <p:nvSpPr>
            <p:cNvPr id="9950" name="Google Shape;9950;p58"/>
            <p:cNvSpPr/>
            <p:nvPr/>
          </p:nvSpPr>
          <p:spPr>
            <a:xfrm>
              <a:off x="4190050" y="27025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371" y="1"/>
                  </a:moveTo>
                  <a:cubicBezTo>
                    <a:pt x="124" y="1"/>
                    <a:pt x="1" y="309"/>
                    <a:pt x="186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25" y="1"/>
                    <a:pt x="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51" name="Google Shape;9951;p58"/>
            <p:cNvSpPr/>
            <p:nvPr/>
          </p:nvSpPr>
          <p:spPr>
            <a:xfrm>
              <a:off x="4041150" y="27025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401" y="1"/>
                  </a:moveTo>
                  <a:cubicBezTo>
                    <a:pt x="124" y="1"/>
                    <a:pt x="0" y="309"/>
                    <a:pt x="185" y="494"/>
                  </a:cubicBezTo>
                  <a:cubicBezTo>
                    <a:pt x="247" y="556"/>
                    <a:pt x="323" y="584"/>
                    <a:pt x="396" y="584"/>
                  </a:cubicBezTo>
                  <a:cubicBezTo>
                    <a:pt x="542" y="584"/>
                    <a:pt x="679" y="474"/>
                    <a:pt x="679" y="309"/>
                  </a:cubicBezTo>
                  <a:cubicBezTo>
                    <a:pt x="679" y="15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52" name="Google Shape;9952;p58"/>
            <p:cNvSpPr/>
            <p:nvPr/>
          </p:nvSpPr>
          <p:spPr>
            <a:xfrm>
              <a:off x="3997175" y="2485750"/>
              <a:ext cx="363400" cy="363425"/>
            </a:xfrm>
            <a:custGeom>
              <a:avLst/>
              <a:gdLst/>
              <a:ahLst/>
              <a:cxnLst/>
              <a:rect l="l" t="t" r="r" b="b"/>
              <a:pathLst>
                <a:path w="14536" h="14537" extrusionOk="0">
                  <a:moveTo>
                    <a:pt x="13672" y="556"/>
                  </a:moveTo>
                  <a:cubicBezTo>
                    <a:pt x="13826" y="556"/>
                    <a:pt x="13950" y="710"/>
                    <a:pt x="13950" y="865"/>
                  </a:cubicBezTo>
                  <a:lnTo>
                    <a:pt x="13950" y="10401"/>
                  </a:lnTo>
                  <a:lnTo>
                    <a:pt x="8549" y="10401"/>
                  </a:lnTo>
                  <a:cubicBezTo>
                    <a:pt x="8209" y="10432"/>
                    <a:pt x="8209" y="10926"/>
                    <a:pt x="8549" y="10956"/>
                  </a:cubicBezTo>
                  <a:lnTo>
                    <a:pt x="13950" y="10956"/>
                  </a:lnTo>
                  <a:lnTo>
                    <a:pt x="13950" y="11821"/>
                  </a:lnTo>
                  <a:cubicBezTo>
                    <a:pt x="13950" y="11975"/>
                    <a:pt x="13826" y="12098"/>
                    <a:pt x="13672" y="12098"/>
                  </a:cubicBezTo>
                  <a:lnTo>
                    <a:pt x="833" y="12098"/>
                  </a:lnTo>
                  <a:cubicBezTo>
                    <a:pt x="679" y="12098"/>
                    <a:pt x="556" y="11975"/>
                    <a:pt x="556" y="11821"/>
                  </a:cubicBezTo>
                  <a:lnTo>
                    <a:pt x="556" y="10956"/>
                  </a:lnTo>
                  <a:lnTo>
                    <a:pt x="5956" y="10956"/>
                  </a:lnTo>
                  <a:cubicBezTo>
                    <a:pt x="5975" y="10959"/>
                    <a:pt x="5993" y="10960"/>
                    <a:pt x="6010" y="10960"/>
                  </a:cubicBezTo>
                  <a:cubicBezTo>
                    <a:pt x="6370" y="10960"/>
                    <a:pt x="6370" y="10397"/>
                    <a:pt x="6010" y="10397"/>
                  </a:cubicBezTo>
                  <a:cubicBezTo>
                    <a:pt x="5993" y="10397"/>
                    <a:pt x="5975" y="10398"/>
                    <a:pt x="5956" y="10401"/>
                  </a:cubicBezTo>
                  <a:lnTo>
                    <a:pt x="556" y="10401"/>
                  </a:lnTo>
                  <a:lnTo>
                    <a:pt x="556" y="865"/>
                  </a:lnTo>
                  <a:cubicBezTo>
                    <a:pt x="556" y="710"/>
                    <a:pt x="679" y="556"/>
                    <a:pt x="833" y="556"/>
                  </a:cubicBezTo>
                  <a:close/>
                  <a:moveTo>
                    <a:pt x="8672" y="12685"/>
                  </a:moveTo>
                  <a:lnTo>
                    <a:pt x="8672" y="13981"/>
                  </a:lnTo>
                  <a:lnTo>
                    <a:pt x="5833" y="13981"/>
                  </a:lnTo>
                  <a:lnTo>
                    <a:pt x="5833" y="12685"/>
                  </a:lnTo>
                  <a:close/>
                  <a:moveTo>
                    <a:pt x="833" y="1"/>
                  </a:moveTo>
                  <a:cubicBezTo>
                    <a:pt x="370" y="1"/>
                    <a:pt x="0" y="371"/>
                    <a:pt x="0" y="865"/>
                  </a:cubicBezTo>
                  <a:lnTo>
                    <a:pt x="0" y="11821"/>
                  </a:lnTo>
                  <a:cubicBezTo>
                    <a:pt x="0" y="12284"/>
                    <a:pt x="370" y="12685"/>
                    <a:pt x="833" y="12685"/>
                  </a:cubicBezTo>
                  <a:lnTo>
                    <a:pt x="5277" y="12685"/>
                  </a:lnTo>
                  <a:lnTo>
                    <a:pt x="5277" y="13981"/>
                  </a:lnTo>
                  <a:lnTo>
                    <a:pt x="3858" y="13981"/>
                  </a:lnTo>
                  <a:cubicBezTo>
                    <a:pt x="3703" y="13981"/>
                    <a:pt x="3580" y="14104"/>
                    <a:pt x="3580" y="14259"/>
                  </a:cubicBezTo>
                  <a:cubicBezTo>
                    <a:pt x="3580" y="14413"/>
                    <a:pt x="3703" y="14536"/>
                    <a:pt x="3858" y="14536"/>
                  </a:cubicBezTo>
                  <a:lnTo>
                    <a:pt x="10678" y="14536"/>
                  </a:lnTo>
                  <a:cubicBezTo>
                    <a:pt x="10833" y="14536"/>
                    <a:pt x="10956" y="14413"/>
                    <a:pt x="10956" y="14259"/>
                  </a:cubicBezTo>
                  <a:cubicBezTo>
                    <a:pt x="10956" y="14104"/>
                    <a:pt x="10833" y="13981"/>
                    <a:pt x="10678" y="13981"/>
                  </a:cubicBezTo>
                  <a:lnTo>
                    <a:pt x="9259" y="13981"/>
                  </a:lnTo>
                  <a:lnTo>
                    <a:pt x="9259" y="12685"/>
                  </a:lnTo>
                  <a:lnTo>
                    <a:pt x="13672" y="12685"/>
                  </a:lnTo>
                  <a:cubicBezTo>
                    <a:pt x="14135" y="12654"/>
                    <a:pt x="14536" y="12284"/>
                    <a:pt x="14536" y="11821"/>
                  </a:cubicBezTo>
                  <a:lnTo>
                    <a:pt x="14536" y="865"/>
                  </a:lnTo>
                  <a:cubicBezTo>
                    <a:pt x="14536" y="371"/>
                    <a:pt x="14135" y="1"/>
                    <a:pt x="13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53" name="Google Shape;9953;p58"/>
            <p:cNvSpPr/>
            <p:nvPr/>
          </p:nvSpPr>
          <p:spPr>
            <a:xfrm>
              <a:off x="4061450" y="2528175"/>
              <a:ext cx="232025" cy="146650"/>
            </a:xfrm>
            <a:custGeom>
              <a:avLst/>
              <a:gdLst/>
              <a:ahLst/>
              <a:cxnLst/>
              <a:rect l="l" t="t" r="r" b="b"/>
              <a:pathLst>
                <a:path w="9281" h="5866" extrusionOk="0">
                  <a:moveTo>
                    <a:pt x="2706" y="3118"/>
                  </a:moveTo>
                  <a:lnTo>
                    <a:pt x="2706" y="5278"/>
                  </a:lnTo>
                  <a:lnTo>
                    <a:pt x="1565" y="5278"/>
                  </a:lnTo>
                  <a:lnTo>
                    <a:pt x="1565" y="3118"/>
                  </a:lnTo>
                  <a:close/>
                  <a:moveTo>
                    <a:pt x="4404" y="587"/>
                  </a:moveTo>
                  <a:lnTo>
                    <a:pt x="4404" y="5278"/>
                  </a:lnTo>
                  <a:lnTo>
                    <a:pt x="3262" y="5278"/>
                  </a:lnTo>
                  <a:lnTo>
                    <a:pt x="3262" y="587"/>
                  </a:lnTo>
                  <a:close/>
                  <a:moveTo>
                    <a:pt x="6101" y="2285"/>
                  </a:moveTo>
                  <a:lnTo>
                    <a:pt x="6101" y="5278"/>
                  </a:lnTo>
                  <a:lnTo>
                    <a:pt x="4959" y="5278"/>
                  </a:lnTo>
                  <a:lnTo>
                    <a:pt x="4959" y="2285"/>
                  </a:lnTo>
                  <a:close/>
                  <a:moveTo>
                    <a:pt x="7799" y="3982"/>
                  </a:moveTo>
                  <a:lnTo>
                    <a:pt x="7799" y="5278"/>
                  </a:lnTo>
                  <a:lnTo>
                    <a:pt x="6688" y="5278"/>
                  </a:lnTo>
                  <a:lnTo>
                    <a:pt x="6688" y="3982"/>
                  </a:lnTo>
                  <a:close/>
                  <a:moveTo>
                    <a:pt x="2984" y="1"/>
                  </a:moveTo>
                  <a:cubicBezTo>
                    <a:pt x="2830" y="1"/>
                    <a:pt x="2706" y="124"/>
                    <a:pt x="2706" y="279"/>
                  </a:cubicBezTo>
                  <a:lnTo>
                    <a:pt x="2706" y="2562"/>
                  </a:lnTo>
                  <a:lnTo>
                    <a:pt x="1287" y="2562"/>
                  </a:lnTo>
                  <a:cubicBezTo>
                    <a:pt x="1132" y="2562"/>
                    <a:pt x="1009" y="2686"/>
                    <a:pt x="1009" y="2840"/>
                  </a:cubicBezTo>
                  <a:lnTo>
                    <a:pt x="1009" y="5278"/>
                  </a:lnTo>
                  <a:lnTo>
                    <a:pt x="423" y="5278"/>
                  </a:lnTo>
                  <a:cubicBezTo>
                    <a:pt x="413" y="5278"/>
                    <a:pt x="403" y="5277"/>
                    <a:pt x="393" y="5277"/>
                  </a:cubicBezTo>
                  <a:cubicBezTo>
                    <a:pt x="0" y="5277"/>
                    <a:pt x="0" y="5866"/>
                    <a:pt x="393" y="5866"/>
                  </a:cubicBezTo>
                  <a:cubicBezTo>
                    <a:pt x="403" y="5866"/>
                    <a:pt x="413" y="5865"/>
                    <a:pt x="423" y="5865"/>
                  </a:cubicBezTo>
                  <a:lnTo>
                    <a:pt x="8941" y="5865"/>
                  </a:lnTo>
                  <a:cubicBezTo>
                    <a:pt x="9280" y="5803"/>
                    <a:pt x="9280" y="5340"/>
                    <a:pt x="8941" y="5278"/>
                  </a:cubicBezTo>
                  <a:lnTo>
                    <a:pt x="8385" y="5278"/>
                  </a:lnTo>
                  <a:lnTo>
                    <a:pt x="8385" y="3704"/>
                  </a:lnTo>
                  <a:cubicBezTo>
                    <a:pt x="8385" y="3550"/>
                    <a:pt x="8262" y="3427"/>
                    <a:pt x="8076" y="3427"/>
                  </a:cubicBezTo>
                  <a:lnTo>
                    <a:pt x="6657" y="3427"/>
                  </a:lnTo>
                  <a:lnTo>
                    <a:pt x="6657" y="2007"/>
                  </a:lnTo>
                  <a:cubicBezTo>
                    <a:pt x="6657" y="1822"/>
                    <a:pt x="6533" y="1698"/>
                    <a:pt x="6379" y="1698"/>
                  </a:cubicBezTo>
                  <a:lnTo>
                    <a:pt x="4959" y="1698"/>
                  </a:lnTo>
                  <a:lnTo>
                    <a:pt x="4959" y="279"/>
                  </a:lnTo>
                  <a:cubicBezTo>
                    <a:pt x="4959" y="124"/>
                    <a:pt x="4836" y="1"/>
                    <a:pt x="4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54" name="Google Shape;9954;p58"/>
            <p:cNvSpPr/>
            <p:nvPr/>
          </p:nvSpPr>
          <p:spPr>
            <a:xfrm>
              <a:off x="4085125" y="2702550"/>
              <a:ext cx="81025" cy="14700"/>
            </a:xfrm>
            <a:custGeom>
              <a:avLst/>
              <a:gdLst/>
              <a:ahLst/>
              <a:cxnLst/>
              <a:rect l="l" t="t" r="r" b="b"/>
              <a:pathLst>
                <a:path w="3241" h="588" extrusionOk="0">
                  <a:moveTo>
                    <a:pt x="340" y="1"/>
                  </a:moveTo>
                  <a:cubicBezTo>
                    <a:pt x="0" y="62"/>
                    <a:pt x="0" y="525"/>
                    <a:pt x="340" y="587"/>
                  </a:cubicBezTo>
                  <a:lnTo>
                    <a:pt x="2901" y="587"/>
                  </a:lnTo>
                  <a:cubicBezTo>
                    <a:pt x="3241" y="525"/>
                    <a:pt x="3241" y="62"/>
                    <a:pt x="2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55" name="Google Shape;9955;p58"/>
            <p:cNvSpPr/>
            <p:nvPr/>
          </p:nvSpPr>
          <p:spPr>
            <a:xfrm>
              <a:off x="4235575" y="2702525"/>
              <a:ext cx="81550" cy="14750"/>
            </a:xfrm>
            <a:custGeom>
              <a:avLst/>
              <a:gdLst/>
              <a:ahLst/>
              <a:cxnLst/>
              <a:rect l="l" t="t" r="r" b="b"/>
              <a:pathLst>
                <a:path w="3262" h="590" extrusionOk="0">
                  <a:moveTo>
                    <a:pt x="2869" y="1"/>
                  </a:moveTo>
                  <a:cubicBezTo>
                    <a:pt x="2860" y="1"/>
                    <a:pt x="2850" y="1"/>
                    <a:pt x="2840" y="2"/>
                  </a:cubicBezTo>
                  <a:lnTo>
                    <a:pt x="278" y="2"/>
                  </a:lnTo>
                  <a:cubicBezTo>
                    <a:pt x="124" y="2"/>
                    <a:pt x="0" y="156"/>
                    <a:pt x="0" y="310"/>
                  </a:cubicBezTo>
                  <a:cubicBezTo>
                    <a:pt x="0" y="465"/>
                    <a:pt x="124" y="588"/>
                    <a:pt x="278" y="588"/>
                  </a:cubicBezTo>
                  <a:lnTo>
                    <a:pt x="2840" y="588"/>
                  </a:lnTo>
                  <a:cubicBezTo>
                    <a:pt x="2850" y="589"/>
                    <a:pt x="2860" y="589"/>
                    <a:pt x="2869" y="589"/>
                  </a:cubicBezTo>
                  <a:cubicBezTo>
                    <a:pt x="3262" y="589"/>
                    <a:pt x="3262" y="1"/>
                    <a:pt x="2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56" name="Google Shape;9956;p58"/>
            <p:cNvSpPr/>
            <p:nvPr/>
          </p:nvSpPr>
          <p:spPr>
            <a:xfrm>
              <a:off x="4169225" y="2745750"/>
              <a:ext cx="16225" cy="13850"/>
            </a:xfrm>
            <a:custGeom>
              <a:avLst/>
              <a:gdLst/>
              <a:ahLst/>
              <a:cxnLst/>
              <a:rect l="l" t="t" r="r" b="b"/>
              <a:pathLst>
                <a:path w="649" h="554" extrusionOk="0">
                  <a:moveTo>
                    <a:pt x="371" y="1"/>
                  </a:moveTo>
                  <a:cubicBezTo>
                    <a:pt x="124" y="1"/>
                    <a:pt x="0" y="310"/>
                    <a:pt x="185" y="464"/>
                  </a:cubicBezTo>
                  <a:cubicBezTo>
                    <a:pt x="247" y="526"/>
                    <a:pt x="319" y="553"/>
                    <a:pt x="388" y="553"/>
                  </a:cubicBezTo>
                  <a:cubicBezTo>
                    <a:pt x="525" y="553"/>
                    <a:pt x="648" y="443"/>
                    <a:pt x="648" y="279"/>
                  </a:cubicBezTo>
                  <a:cubicBezTo>
                    <a:pt x="648" y="124"/>
                    <a:pt x="525" y="1"/>
                    <a:pt x="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</p:grpSp>
      <p:grpSp>
        <p:nvGrpSpPr>
          <p:cNvPr id="9957" name="Google Shape;9957;p58"/>
          <p:cNvGrpSpPr/>
          <p:nvPr/>
        </p:nvGrpSpPr>
        <p:grpSpPr>
          <a:xfrm>
            <a:off x="6852900" y="2537233"/>
            <a:ext cx="366525" cy="363425"/>
            <a:chOff x="2491100" y="4171575"/>
            <a:chExt cx="366525" cy="363425"/>
          </a:xfrm>
        </p:grpSpPr>
        <p:sp>
          <p:nvSpPr>
            <p:cNvPr id="9958" name="Google Shape;9958;p58"/>
            <p:cNvSpPr/>
            <p:nvPr/>
          </p:nvSpPr>
          <p:spPr>
            <a:xfrm>
              <a:off x="2636150" y="4303500"/>
              <a:ext cx="66375" cy="57025"/>
            </a:xfrm>
            <a:custGeom>
              <a:avLst/>
              <a:gdLst/>
              <a:ahLst/>
              <a:cxnLst/>
              <a:rect l="l" t="t" r="r" b="b"/>
              <a:pathLst>
                <a:path w="2655" h="2281" extrusionOk="0">
                  <a:moveTo>
                    <a:pt x="1528" y="564"/>
                  </a:moveTo>
                  <a:cubicBezTo>
                    <a:pt x="1822" y="564"/>
                    <a:pt x="2099" y="791"/>
                    <a:pt x="2099" y="1143"/>
                  </a:cubicBezTo>
                  <a:cubicBezTo>
                    <a:pt x="2099" y="1451"/>
                    <a:pt x="1852" y="1698"/>
                    <a:pt x="1513" y="1698"/>
                  </a:cubicBezTo>
                  <a:cubicBezTo>
                    <a:pt x="1019" y="1698"/>
                    <a:pt x="741" y="1081"/>
                    <a:pt x="1112" y="742"/>
                  </a:cubicBezTo>
                  <a:cubicBezTo>
                    <a:pt x="1234" y="619"/>
                    <a:pt x="1383" y="564"/>
                    <a:pt x="1528" y="564"/>
                  </a:cubicBezTo>
                  <a:close/>
                  <a:moveTo>
                    <a:pt x="1513" y="1"/>
                  </a:moveTo>
                  <a:cubicBezTo>
                    <a:pt x="525" y="1"/>
                    <a:pt x="1" y="1205"/>
                    <a:pt x="711" y="1945"/>
                  </a:cubicBezTo>
                  <a:cubicBezTo>
                    <a:pt x="942" y="2177"/>
                    <a:pt x="1230" y="2280"/>
                    <a:pt x="1512" y="2280"/>
                  </a:cubicBezTo>
                  <a:cubicBezTo>
                    <a:pt x="2094" y="2280"/>
                    <a:pt x="2655" y="1839"/>
                    <a:pt x="2655" y="1174"/>
                  </a:cubicBezTo>
                  <a:cubicBezTo>
                    <a:pt x="2655" y="526"/>
                    <a:pt x="2161" y="1"/>
                    <a:pt x="1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59" name="Google Shape;9959;p58"/>
            <p:cNvSpPr/>
            <p:nvPr/>
          </p:nvSpPr>
          <p:spPr>
            <a:xfrm>
              <a:off x="2491100" y="4171575"/>
              <a:ext cx="366525" cy="363425"/>
            </a:xfrm>
            <a:custGeom>
              <a:avLst/>
              <a:gdLst/>
              <a:ahLst/>
              <a:cxnLst/>
              <a:rect l="l" t="t" r="r" b="b"/>
              <a:pathLst>
                <a:path w="14661" h="14537" extrusionOk="0">
                  <a:moveTo>
                    <a:pt x="7037" y="2439"/>
                  </a:moveTo>
                  <a:lnTo>
                    <a:pt x="7037" y="3581"/>
                  </a:lnTo>
                  <a:cubicBezTo>
                    <a:pt x="5216" y="3735"/>
                    <a:pt x="3797" y="5185"/>
                    <a:pt x="3642" y="6975"/>
                  </a:cubicBezTo>
                  <a:lnTo>
                    <a:pt x="2501" y="6975"/>
                  </a:lnTo>
                  <a:cubicBezTo>
                    <a:pt x="2655" y="4537"/>
                    <a:pt x="4599" y="2593"/>
                    <a:pt x="7037" y="2439"/>
                  </a:cubicBezTo>
                  <a:close/>
                  <a:moveTo>
                    <a:pt x="7624" y="2439"/>
                  </a:moveTo>
                  <a:cubicBezTo>
                    <a:pt x="10062" y="2593"/>
                    <a:pt x="12006" y="4537"/>
                    <a:pt x="12129" y="6975"/>
                  </a:cubicBezTo>
                  <a:lnTo>
                    <a:pt x="11018" y="6975"/>
                  </a:lnTo>
                  <a:cubicBezTo>
                    <a:pt x="10864" y="5185"/>
                    <a:pt x="9414" y="3735"/>
                    <a:pt x="7624" y="3581"/>
                  </a:cubicBezTo>
                  <a:lnTo>
                    <a:pt x="7624" y="2439"/>
                  </a:lnTo>
                  <a:close/>
                  <a:moveTo>
                    <a:pt x="7315" y="4136"/>
                  </a:moveTo>
                  <a:cubicBezTo>
                    <a:pt x="10247" y="4136"/>
                    <a:pt x="11574" y="7809"/>
                    <a:pt x="9321" y="9691"/>
                  </a:cubicBezTo>
                  <a:cubicBezTo>
                    <a:pt x="9228" y="8457"/>
                    <a:pt x="8279" y="7839"/>
                    <a:pt x="7330" y="7839"/>
                  </a:cubicBezTo>
                  <a:cubicBezTo>
                    <a:pt x="6381" y="7839"/>
                    <a:pt x="5432" y="8457"/>
                    <a:pt x="5340" y="9691"/>
                  </a:cubicBezTo>
                  <a:cubicBezTo>
                    <a:pt x="3087" y="7809"/>
                    <a:pt x="4414" y="4136"/>
                    <a:pt x="7315" y="4136"/>
                  </a:cubicBezTo>
                  <a:close/>
                  <a:moveTo>
                    <a:pt x="7315" y="8403"/>
                  </a:moveTo>
                  <a:cubicBezTo>
                    <a:pt x="8025" y="8403"/>
                    <a:pt x="8735" y="8873"/>
                    <a:pt x="8735" y="9815"/>
                  </a:cubicBezTo>
                  <a:lnTo>
                    <a:pt x="8735" y="10062"/>
                  </a:lnTo>
                  <a:cubicBezTo>
                    <a:pt x="8303" y="10278"/>
                    <a:pt x="7816" y="10386"/>
                    <a:pt x="7327" y="10386"/>
                  </a:cubicBezTo>
                  <a:cubicBezTo>
                    <a:pt x="6837" y="10386"/>
                    <a:pt x="6343" y="10278"/>
                    <a:pt x="5895" y="10062"/>
                  </a:cubicBezTo>
                  <a:lnTo>
                    <a:pt x="5895" y="9815"/>
                  </a:lnTo>
                  <a:cubicBezTo>
                    <a:pt x="5895" y="8873"/>
                    <a:pt x="6605" y="8403"/>
                    <a:pt x="7315" y="8403"/>
                  </a:cubicBezTo>
                  <a:close/>
                  <a:moveTo>
                    <a:pt x="3673" y="7562"/>
                  </a:moveTo>
                  <a:cubicBezTo>
                    <a:pt x="3797" y="9352"/>
                    <a:pt x="5247" y="10802"/>
                    <a:pt x="7068" y="10957"/>
                  </a:cubicBezTo>
                  <a:lnTo>
                    <a:pt x="7068" y="12068"/>
                  </a:lnTo>
                  <a:cubicBezTo>
                    <a:pt x="4630" y="11944"/>
                    <a:pt x="2686" y="10000"/>
                    <a:pt x="2531" y="7562"/>
                  </a:cubicBezTo>
                  <a:close/>
                  <a:moveTo>
                    <a:pt x="7330" y="1"/>
                  </a:moveTo>
                  <a:cubicBezTo>
                    <a:pt x="7184" y="1"/>
                    <a:pt x="7037" y="93"/>
                    <a:pt x="7037" y="278"/>
                  </a:cubicBezTo>
                  <a:lnTo>
                    <a:pt x="7037" y="1883"/>
                  </a:lnTo>
                  <a:cubicBezTo>
                    <a:pt x="4291" y="2037"/>
                    <a:pt x="2099" y="4229"/>
                    <a:pt x="1945" y="6975"/>
                  </a:cubicBezTo>
                  <a:lnTo>
                    <a:pt x="340" y="6975"/>
                  </a:lnTo>
                  <a:cubicBezTo>
                    <a:pt x="1" y="7037"/>
                    <a:pt x="1" y="7500"/>
                    <a:pt x="340" y="7562"/>
                  </a:cubicBezTo>
                  <a:lnTo>
                    <a:pt x="1945" y="7562"/>
                  </a:lnTo>
                  <a:cubicBezTo>
                    <a:pt x="2099" y="10308"/>
                    <a:pt x="4291" y="12500"/>
                    <a:pt x="7037" y="12654"/>
                  </a:cubicBezTo>
                  <a:lnTo>
                    <a:pt x="7037" y="14259"/>
                  </a:lnTo>
                  <a:cubicBezTo>
                    <a:pt x="7037" y="14444"/>
                    <a:pt x="7184" y="14536"/>
                    <a:pt x="7330" y="14536"/>
                  </a:cubicBezTo>
                  <a:cubicBezTo>
                    <a:pt x="7477" y="14536"/>
                    <a:pt x="7624" y="14444"/>
                    <a:pt x="7624" y="14259"/>
                  </a:cubicBezTo>
                  <a:lnTo>
                    <a:pt x="7624" y="12654"/>
                  </a:lnTo>
                  <a:cubicBezTo>
                    <a:pt x="8611" y="12592"/>
                    <a:pt x="9599" y="12253"/>
                    <a:pt x="10432" y="11666"/>
                  </a:cubicBezTo>
                  <a:cubicBezTo>
                    <a:pt x="10555" y="11574"/>
                    <a:pt x="10586" y="11419"/>
                    <a:pt x="10494" y="11296"/>
                  </a:cubicBezTo>
                  <a:cubicBezTo>
                    <a:pt x="10438" y="11221"/>
                    <a:pt x="10359" y="11180"/>
                    <a:pt x="10278" y="11180"/>
                  </a:cubicBezTo>
                  <a:cubicBezTo>
                    <a:pt x="10226" y="11180"/>
                    <a:pt x="10172" y="11198"/>
                    <a:pt x="10123" y="11234"/>
                  </a:cubicBezTo>
                  <a:cubicBezTo>
                    <a:pt x="9383" y="11728"/>
                    <a:pt x="8519" y="12037"/>
                    <a:pt x="7624" y="12098"/>
                  </a:cubicBezTo>
                  <a:lnTo>
                    <a:pt x="7624" y="10957"/>
                  </a:lnTo>
                  <a:cubicBezTo>
                    <a:pt x="9444" y="10802"/>
                    <a:pt x="10864" y="9383"/>
                    <a:pt x="11018" y="7562"/>
                  </a:cubicBezTo>
                  <a:lnTo>
                    <a:pt x="12160" y="7562"/>
                  </a:lnTo>
                  <a:cubicBezTo>
                    <a:pt x="12129" y="8210"/>
                    <a:pt x="11975" y="8827"/>
                    <a:pt x="11666" y="9413"/>
                  </a:cubicBezTo>
                  <a:cubicBezTo>
                    <a:pt x="11523" y="9639"/>
                    <a:pt x="11733" y="9850"/>
                    <a:pt x="11935" y="9850"/>
                  </a:cubicBezTo>
                  <a:cubicBezTo>
                    <a:pt x="12038" y="9850"/>
                    <a:pt x="12139" y="9795"/>
                    <a:pt x="12191" y="9660"/>
                  </a:cubicBezTo>
                  <a:cubicBezTo>
                    <a:pt x="12500" y="9012"/>
                    <a:pt x="12685" y="8302"/>
                    <a:pt x="12716" y="7562"/>
                  </a:cubicBezTo>
                  <a:lnTo>
                    <a:pt x="14321" y="7562"/>
                  </a:lnTo>
                  <a:cubicBezTo>
                    <a:pt x="14660" y="7531"/>
                    <a:pt x="14660" y="7037"/>
                    <a:pt x="14321" y="7006"/>
                  </a:cubicBezTo>
                  <a:lnTo>
                    <a:pt x="14321" y="6975"/>
                  </a:lnTo>
                  <a:lnTo>
                    <a:pt x="12716" y="6975"/>
                  </a:lnTo>
                  <a:cubicBezTo>
                    <a:pt x="12561" y="4229"/>
                    <a:pt x="10370" y="2037"/>
                    <a:pt x="7624" y="1883"/>
                  </a:cubicBezTo>
                  <a:lnTo>
                    <a:pt x="7624" y="278"/>
                  </a:lnTo>
                  <a:cubicBezTo>
                    <a:pt x="7624" y="93"/>
                    <a:pt x="7477" y="1"/>
                    <a:pt x="7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60" name="Google Shape;9960;p58"/>
            <p:cNvSpPr/>
            <p:nvPr/>
          </p:nvSpPr>
          <p:spPr>
            <a:xfrm>
              <a:off x="2518100" y="4431600"/>
              <a:ext cx="81575" cy="77975"/>
            </a:xfrm>
            <a:custGeom>
              <a:avLst/>
              <a:gdLst/>
              <a:ahLst/>
              <a:cxnLst/>
              <a:rect l="l" t="t" r="r" b="b"/>
              <a:pathLst>
                <a:path w="3263" h="3119" extrusionOk="0">
                  <a:moveTo>
                    <a:pt x="279" y="0"/>
                  </a:moveTo>
                  <a:cubicBezTo>
                    <a:pt x="124" y="0"/>
                    <a:pt x="1" y="123"/>
                    <a:pt x="1" y="278"/>
                  </a:cubicBezTo>
                  <a:lnTo>
                    <a:pt x="1" y="2839"/>
                  </a:lnTo>
                  <a:cubicBezTo>
                    <a:pt x="1" y="2994"/>
                    <a:pt x="124" y="3117"/>
                    <a:pt x="279" y="3117"/>
                  </a:cubicBezTo>
                  <a:lnTo>
                    <a:pt x="2840" y="3117"/>
                  </a:lnTo>
                  <a:cubicBezTo>
                    <a:pt x="2850" y="3118"/>
                    <a:pt x="2860" y="3118"/>
                    <a:pt x="2870" y="3118"/>
                  </a:cubicBezTo>
                  <a:cubicBezTo>
                    <a:pt x="3262" y="3118"/>
                    <a:pt x="3262" y="2530"/>
                    <a:pt x="2870" y="2530"/>
                  </a:cubicBezTo>
                  <a:cubicBezTo>
                    <a:pt x="2860" y="2530"/>
                    <a:pt x="2850" y="2530"/>
                    <a:pt x="2840" y="2531"/>
                  </a:cubicBezTo>
                  <a:lnTo>
                    <a:pt x="587" y="2531"/>
                  </a:lnTo>
                  <a:lnTo>
                    <a:pt x="587" y="278"/>
                  </a:lnTo>
                  <a:cubicBezTo>
                    <a:pt x="556" y="123"/>
                    <a:pt x="433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61" name="Google Shape;9961;p58"/>
            <p:cNvSpPr/>
            <p:nvPr/>
          </p:nvSpPr>
          <p:spPr>
            <a:xfrm>
              <a:off x="2752650" y="4431000"/>
              <a:ext cx="77950" cy="78550"/>
            </a:xfrm>
            <a:custGeom>
              <a:avLst/>
              <a:gdLst/>
              <a:ahLst/>
              <a:cxnLst/>
              <a:rect l="l" t="t" r="r" b="b"/>
              <a:pathLst>
                <a:path w="3118" h="3142" extrusionOk="0">
                  <a:moveTo>
                    <a:pt x="2825" y="1"/>
                  </a:moveTo>
                  <a:cubicBezTo>
                    <a:pt x="2678" y="1"/>
                    <a:pt x="2532" y="101"/>
                    <a:pt x="2532" y="302"/>
                  </a:cubicBezTo>
                  <a:lnTo>
                    <a:pt x="2532" y="2555"/>
                  </a:lnTo>
                  <a:lnTo>
                    <a:pt x="279" y="2555"/>
                  </a:lnTo>
                  <a:cubicBezTo>
                    <a:pt x="124" y="2555"/>
                    <a:pt x="1" y="2678"/>
                    <a:pt x="1" y="2863"/>
                  </a:cubicBezTo>
                  <a:cubicBezTo>
                    <a:pt x="1" y="3018"/>
                    <a:pt x="124" y="3141"/>
                    <a:pt x="279" y="3141"/>
                  </a:cubicBezTo>
                  <a:lnTo>
                    <a:pt x="2840" y="3141"/>
                  </a:lnTo>
                  <a:cubicBezTo>
                    <a:pt x="2994" y="3141"/>
                    <a:pt x="3118" y="3018"/>
                    <a:pt x="3118" y="2863"/>
                  </a:cubicBezTo>
                  <a:lnTo>
                    <a:pt x="3118" y="302"/>
                  </a:lnTo>
                  <a:cubicBezTo>
                    <a:pt x="3118" y="101"/>
                    <a:pt x="2971" y="1"/>
                    <a:pt x="2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62" name="Google Shape;9962;p58"/>
            <p:cNvSpPr/>
            <p:nvPr/>
          </p:nvSpPr>
          <p:spPr>
            <a:xfrm>
              <a:off x="2518100" y="4197700"/>
              <a:ext cx="81575" cy="78050"/>
            </a:xfrm>
            <a:custGeom>
              <a:avLst/>
              <a:gdLst/>
              <a:ahLst/>
              <a:cxnLst/>
              <a:rect l="l" t="t" r="r" b="b"/>
              <a:pathLst>
                <a:path w="3263" h="3122" extrusionOk="0">
                  <a:moveTo>
                    <a:pt x="2896" y="1"/>
                  </a:moveTo>
                  <a:cubicBezTo>
                    <a:pt x="2879" y="1"/>
                    <a:pt x="2860" y="2"/>
                    <a:pt x="2840" y="5"/>
                  </a:cubicBezTo>
                  <a:lnTo>
                    <a:pt x="279" y="5"/>
                  </a:lnTo>
                  <a:cubicBezTo>
                    <a:pt x="124" y="5"/>
                    <a:pt x="1" y="128"/>
                    <a:pt x="1" y="283"/>
                  </a:cubicBezTo>
                  <a:lnTo>
                    <a:pt x="1" y="2844"/>
                  </a:lnTo>
                  <a:cubicBezTo>
                    <a:pt x="1" y="2998"/>
                    <a:pt x="124" y="3122"/>
                    <a:pt x="279" y="3122"/>
                  </a:cubicBezTo>
                  <a:cubicBezTo>
                    <a:pt x="433" y="3122"/>
                    <a:pt x="556" y="2998"/>
                    <a:pt x="587" y="2844"/>
                  </a:cubicBezTo>
                  <a:lnTo>
                    <a:pt x="587" y="560"/>
                  </a:lnTo>
                  <a:lnTo>
                    <a:pt x="2840" y="560"/>
                  </a:lnTo>
                  <a:cubicBezTo>
                    <a:pt x="2850" y="561"/>
                    <a:pt x="2860" y="561"/>
                    <a:pt x="2870" y="561"/>
                  </a:cubicBezTo>
                  <a:cubicBezTo>
                    <a:pt x="3253" y="561"/>
                    <a:pt x="3262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63" name="Google Shape;9963;p58"/>
            <p:cNvSpPr/>
            <p:nvPr/>
          </p:nvSpPr>
          <p:spPr>
            <a:xfrm>
              <a:off x="2749050" y="4197000"/>
              <a:ext cx="81550" cy="78750"/>
            </a:xfrm>
            <a:custGeom>
              <a:avLst/>
              <a:gdLst/>
              <a:ahLst/>
              <a:cxnLst/>
              <a:rect l="l" t="t" r="r" b="b"/>
              <a:pathLst>
                <a:path w="3262" h="3150" extrusionOk="0">
                  <a:moveTo>
                    <a:pt x="393" y="1"/>
                  </a:moveTo>
                  <a:cubicBezTo>
                    <a:pt x="0" y="1"/>
                    <a:pt x="0" y="589"/>
                    <a:pt x="393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2676" y="588"/>
                  </a:lnTo>
                  <a:lnTo>
                    <a:pt x="2676" y="2872"/>
                  </a:lnTo>
                  <a:cubicBezTo>
                    <a:pt x="2676" y="3026"/>
                    <a:pt x="2799" y="3150"/>
                    <a:pt x="2984" y="3150"/>
                  </a:cubicBezTo>
                  <a:lnTo>
                    <a:pt x="2984" y="3119"/>
                  </a:lnTo>
                  <a:cubicBezTo>
                    <a:pt x="3138" y="3119"/>
                    <a:pt x="3262" y="2996"/>
                    <a:pt x="3262" y="2841"/>
                  </a:cubicBezTo>
                  <a:lnTo>
                    <a:pt x="3262" y="280"/>
                  </a:lnTo>
                  <a:cubicBezTo>
                    <a:pt x="3262" y="125"/>
                    <a:pt x="3138" y="2"/>
                    <a:pt x="2984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sp>
          <p:nvSpPr>
            <p:cNvPr id="9964" name="Google Shape;9964;p58"/>
            <p:cNvSpPr/>
            <p:nvPr/>
          </p:nvSpPr>
          <p:spPr>
            <a:xfrm>
              <a:off x="2763075" y="4429500"/>
              <a:ext cx="16625" cy="13875"/>
            </a:xfrm>
            <a:custGeom>
              <a:avLst/>
              <a:gdLst/>
              <a:ahLst/>
              <a:cxnLst/>
              <a:rect l="l" t="t" r="r" b="b"/>
              <a:pathLst>
                <a:path w="665" h="555" extrusionOk="0">
                  <a:moveTo>
                    <a:pt x="332" y="0"/>
                  </a:moveTo>
                  <a:cubicBezTo>
                    <a:pt x="139" y="0"/>
                    <a:pt x="0" y="186"/>
                    <a:pt x="78" y="393"/>
                  </a:cubicBezTo>
                  <a:cubicBezTo>
                    <a:pt x="124" y="501"/>
                    <a:pt x="232" y="555"/>
                    <a:pt x="340" y="555"/>
                  </a:cubicBezTo>
                  <a:cubicBezTo>
                    <a:pt x="448" y="555"/>
                    <a:pt x="556" y="501"/>
                    <a:pt x="602" y="393"/>
                  </a:cubicBezTo>
                  <a:cubicBezTo>
                    <a:pt x="664" y="238"/>
                    <a:pt x="602" y="53"/>
                    <a:pt x="448" y="22"/>
                  </a:cubicBezTo>
                  <a:cubicBezTo>
                    <a:pt x="408" y="7"/>
                    <a:pt x="36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</p:grp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4E0FD274-B375-DDDD-C4E6-FB02665F4EC4}"/>
              </a:ext>
            </a:extLst>
          </p:cNvPr>
          <p:cNvSpPr/>
          <p:nvPr/>
        </p:nvSpPr>
        <p:spPr>
          <a:xfrm>
            <a:off x="429241" y="460921"/>
            <a:ext cx="2396596" cy="794098"/>
          </a:xfrm>
          <a:prstGeom prst="wedgeRoundRectCallout">
            <a:avLst>
              <a:gd name="adj1" fmla="val 49216"/>
              <a:gd name="adj2" fmla="val 19930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used K-Fold Cross Validation to prevent overfitting</a:t>
            </a:r>
          </a:p>
          <a:p>
            <a:pPr algn="ctr"/>
            <a:endParaRPr lang="en-US" sz="12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Google Shape;10119;p6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</a:t>
            </a:r>
            <a:r>
              <a:rPr lang="en" dirty="0"/>
              <a:t>odel Evaluation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20" name="Google Shape;10120;p62"/>
          <p:cNvSpPr txBox="1">
            <a:spLocks noGrp="1"/>
          </p:cNvSpPr>
          <p:nvPr>
            <p:ph type="subTitle" idx="4294967295"/>
          </p:nvPr>
        </p:nvSpPr>
        <p:spPr>
          <a:xfrm flipH="1">
            <a:off x="784784" y="1908618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92D050"/>
                </a:solidFill>
                <a:latin typeface="Rubik Black"/>
                <a:ea typeface="Rubik Black"/>
                <a:cs typeface="Rubik Black"/>
                <a:sym typeface="Rubik Black"/>
              </a:rPr>
              <a:t>Model Building</a:t>
            </a:r>
            <a:endParaRPr sz="2200" dirty="0">
              <a:solidFill>
                <a:srgbClr val="92D050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2" name="Google Shape;10122;p62"/>
          <p:cNvSpPr txBox="1">
            <a:spLocks noGrp="1"/>
          </p:cNvSpPr>
          <p:nvPr>
            <p:ph type="subTitle" idx="4294967295"/>
          </p:nvPr>
        </p:nvSpPr>
        <p:spPr>
          <a:xfrm>
            <a:off x="6025973" y="1701457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FF0000"/>
                </a:solidFill>
                <a:latin typeface="Rubik Black"/>
                <a:ea typeface="Rubik Black"/>
                <a:cs typeface="Rubik Black"/>
                <a:sym typeface="Rubik Black"/>
              </a:rPr>
              <a:t>P</a:t>
            </a:r>
            <a:r>
              <a:rPr lang="en" sz="2200" dirty="0">
                <a:solidFill>
                  <a:srgbClr val="FF0000"/>
                </a:solidFill>
                <a:latin typeface="Rubik Black"/>
                <a:ea typeface="Rubik Black"/>
                <a:cs typeface="Rubik Black"/>
                <a:sym typeface="Rubik Black"/>
              </a:rPr>
              <a:t>CA Analysis</a:t>
            </a:r>
            <a:endParaRPr sz="2200" dirty="0">
              <a:solidFill>
                <a:srgbClr val="FF0000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4" name="Google Shape;10124;p62"/>
          <p:cNvSpPr txBox="1">
            <a:spLocks noGrp="1"/>
          </p:cNvSpPr>
          <p:nvPr>
            <p:ph type="subTitle" idx="4294967295"/>
          </p:nvPr>
        </p:nvSpPr>
        <p:spPr>
          <a:xfrm flipH="1">
            <a:off x="720000" y="3840671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92D050"/>
                </a:solidFill>
                <a:latin typeface="Rubik Black"/>
                <a:ea typeface="Rubik Black"/>
                <a:cs typeface="Rubik Black"/>
                <a:sym typeface="Rubik Black"/>
              </a:rPr>
              <a:t>Hyper-parameter Tuning </a:t>
            </a:r>
          </a:p>
        </p:txBody>
      </p:sp>
      <p:sp>
        <p:nvSpPr>
          <p:cNvPr id="10126" name="Google Shape;10126;p62"/>
          <p:cNvSpPr txBox="1">
            <a:spLocks noGrp="1"/>
          </p:cNvSpPr>
          <p:nvPr>
            <p:ph type="subTitle" idx="4294967295"/>
          </p:nvPr>
        </p:nvSpPr>
        <p:spPr>
          <a:xfrm>
            <a:off x="6025973" y="3713489"/>
            <a:ext cx="2294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rgbClr val="FF0000"/>
                </a:solidFill>
                <a:latin typeface="Rubik Black"/>
                <a:ea typeface="Rubik Black"/>
                <a:cs typeface="Rubik Black"/>
                <a:sym typeface="Rubik Black"/>
              </a:rPr>
              <a:t>Feature Selection</a:t>
            </a:r>
            <a:endParaRPr sz="2200" dirty="0">
              <a:solidFill>
                <a:srgbClr val="FF0000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0128" name="Google Shape;10128;p62"/>
          <p:cNvSpPr/>
          <p:nvPr/>
        </p:nvSpPr>
        <p:spPr>
          <a:xfrm>
            <a:off x="3240000" y="161439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29" name="Google Shape;10129;p62"/>
          <p:cNvSpPr/>
          <p:nvPr/>
        </p:nvSpPr>
        <p:spPr>
          <a:xfrm>
            <a:off x="5096700" y="161439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0" name="Google Shape;10130;p62"/>
          <p:cNvSpPr/>
          <p:nvPr/>
        </p:nvSpPr>
        <p:spPr>
          <a:xfrm>
            <a:off x="3240000" y="3453721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1" name="Google Shape;10131;p62"/>
          <p:cNvSpPr/>
          <p:nvPr/>
        </p:nvSpPr>
        <p:spPr>
          <a:xfrm>
            <a:off x="5096700" y="3453721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132" name="Google Shape;10132;p62"/>
          <p:cNvCxnSpPr>
            <a:stCxn id="10128" idx="2"/>
            <a:endCxn id="10130" idx="0"/>
          </p:cNvCxnSpPr>
          <p:nvPr/>
        </p:nvCxnSpPr>
        <p:spPr>
          <a:xfrm>
            <a:off x="3643650" y="2421696"/>
            <a:ext cx="0" cy="103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3" name="Google Shape;10133;p62"/>
          <p:cNvCxnSpPr>
            <a:stCxn id="10129" idx="1"/>
            <a:endCxn id="10130" idx="3"/>
          </p:cNvCxnSpPr>
          <p:nvPr/>
        </p:nvCxnSpPr>
        <p:spPr>
          <a:xfrm flipH="1">
            <a:off x="4047300" y="2018046"/>
            <a:ext cx="1049400" cy="183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34" name="Google Shape;10134;p62"/>
          <p:cNvCxnSpPr>
            <a:stCxn id="10129" idx="2"/>
            <a:endCxn id="10131" idx="0"/>
          </p:cNvCxnSpPr>
          <p:nvPr/>
        </p:nvCxnSpPr>
        <p:spPr>
          <a:xfrm>
            <a:off x="5500350" y="2421696"/>
            <a:ext cx="0" cy="103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35" name="Google Shape;10135;p62"/>
          <p:cNvSpPr/>
          <p:nvPr/>
        </p:nvSpPr>
        <p:spPr>
          <a:xfrm>
            <a:off x="5312797" y="3736053"/>
            <a:ext cx="375105" cy="242636"/>
          </a:xfrm>
          <a:custGeom>
            <a:avLst/>
            <a:gdLst/>
            <a:ahLst/>
            <a:cxnLst/>
            <a:rect l="l" t="t" r="r" b="b"/>
            <a:pathLst>
              <a:path w="13960" h="9030" extrusionOk="0">
                <a:moveTo>
                  <a:pt x="6111" y="2856"/>
                </a:moveTo>
                <a:lnTo>
                  <a:pt x="6111" y="3477"/>
                </a:lnTo>
                <a:lnTo>
                  <a:pt x="5150" y="3477"/>
                </a:lnTo>
                <a:lnTo>
                  <a:pt x="5150" y="2856"/>
                </a:lnTo>
                <a:close/>
                <a:moveTo>
                  <a:pt x="10144" y="2856"/>
                </a:moveTo>
                <a:lnTo>
                  <a:pt x="10144" y="3477"/>
                </a:lnTo>
                <a:lnTo>
                  <a:pt x="9213" y="3477"/>
                </a:lnTo>
                <a:lnTo>
                  <a:pt x="9213" y="2856"/>
                </a:lnTo>
                <a:close/>
                <a:moveTo>
                  <a:pt x="4746" y="3291"/>
                </a:moveTo>
                <a:lnTo>
                  <a:pt x="4746" y="4035"/>
                </a:lnTo>
                <a:lnTo>
                  <a:pt x="3816" y="4035"/>
                </a:lnTo>
                <a:lnTo>
                  <a:pt x="3816" y="3291"/>
                </a:lnTo>
                <a:close/>
                <a:moveTo>
                  <a:pt x="7445" y="3291"/>
                </a:moveTo>
                <a:lnTo>
                  <a:pt x="7445" y="4035"/>
                </a:lnTo>
                <a:lnTo>
                  <a:pt x="6514" y="4035"/>
                </a:lnTo>
                <a:lnTo>
                  <a:pt x="6514" y="3291"/>
                </a:lnTo>
                <a:close/>
                <a:moveTo>
                  <a:pt x="6111" y="3880"/>
                </a:moveTo>
                <a:lnTo>
                  <a:pt x="6111" y="4252"/>
                </a:lnTo>
                <a:lnTo>
                  <a:pt x="5150" y="4252"/>
                </a:lnTo>
                <a:lnTo>
                  <a:pt x="5150" y="3880"/>
                </a:lnTo>
                <a:close/>
                <a:moveTo>
                  <a:pt x="10144" y="3880"/>
                </a:moveTo>
                <a:lnTo>
                  <a:pt x="10144" y="4252"/>
                </a:lnTo>
                <a:lnTo>
                  <a:pt x="9213" y="4252"/>
                </a:lnTo>
                <a:lnTo>
                  <a:pt x="9213" y="3880"/>
                </a:lnTo>
                <a:close/>
                <a:moveTo>
                  <a:pt x="4746" y="4469"/>
                </a:moveTo>
                <a:lnTo>
                  <a:pt x="4746" y="4810"/>
                </a:lnTo>
                <a:lnTo>
                  <a:pt x="3816" y="4810"/>
                </a:lnTo>
                <a:lnTo>
                  <a:pt x="3816" y="4469"/>
                </a:lnTo>
                <a:close/>
                <a:moveTo>
                  <a:pt x="7445" y="4469"/>
                </a:moveTo>
                <a:lnTo>
                  <a:pt x="7445" y="4810"/>
                </a:lnTo>
                <a:lnTo>
                  <a:pt x="6514" y="4810"/>
                </a:lnTo>
                <a:lnTo>
                  <a:pt x="6514" y="4469"/>
                </a:lnTo>
                <a:close/>
                <a:moveTo>
                  <a:pt x="8810" y="4066"/>
                </a:moveTo>
                <a:lnTo>
                  <a:pt x="8810" y="5121"/>
                </a:lnTo>
                <a:lnTo>
                  <a:pt x="7848" y="5121"/>
                </a:lnTo>
                <a:lnTo>
                  <a:pt x="7848" y="4066"/>
                </a:lnTo>
                <a:close/>
                <a:moveTo>
                  <a:pt x="8810" y="5524"/>
                </a:moveTo>
                <a:lnTo>
                  <a:pt x="8810" y="5896"/>
                </a:lnTo>
                <a:lnTo>
                  <a:pt x="7848" y="5896"/>
                </a:lnTo>
                <a:lnTo>
                  <a:pt x="7848" y="5524"/>
                </a:lnTo>
                <a:close/>
                <a:moveTo>
                  <a:pt x="4746" y="5214"/>
                </a:moveTo>
                <a:lnTo>
                  <a:pt x="4746" y="7664"/>
                </a:lnTo>
                <a:lnTo>
                  <a:pt x="3816" y="7664"/>
                </a:lnTo>
                <a:lnTo>
                  <a:pt x="3785" y="5214"/>
                </a:lnTo>
                <a:close/>
                <a:moveTo>
                  <a:pt x="6080" y="4655"/>
                </a:moveTo>
                <a:lnTo>
                  <a:pt x="6080" y="7664"/>
                </a:lnTo>
                <a:lnTo>
                  <a:pt x="5150" y="7664"/>
                </a:lnTo>
                <a:lnTo>
                  <a:pt x="5150" y="4655"/>
                </a:lnTo>
                <a:close/>
                <a:moveTo>
                  <a:pt x="7445" y="5214"/>
                </a:moveTo>
                <a:lnTo>
                  <a:pt x="7445" y="7664"/>
                </a:lnTo>
                <a:lnTo>
                  <a:pt x="6514" y="7664"/>
                </a:lnTo>
                <a:lnTo>
                  <a:pt x="6514" y="5214"/>
                </a:lnTo>
                <a:close/>
                <a:moveTo>
                  <a:pt x="8810" y="6299"/>
                </a:moveTo>
                <a:lnTo>
                  <a:pt x="8810" y="7664"/>
                </a:lnTo>
                <a:lnTo>
                  <a:pt x="7848" y="7664"/>
                </a:lnTo>
                <a:lnTo>
                  <a:pt x="7848" y="6299"/>
                </a:lnTo>
                <a:close/>
                <a:moveTo>
                  <a:pt x="10144" y="4655"/>
                </a:moveTo>
                <a:lnTo>
                  <a:pt x="10144" y="7664"/>
                </a:lnTo>
                <a:lnTo>
                  <a:pt x="9182" y="7664"/>
                </a:lnTo>
                <a:lnTo>
                  <a:pt x="9182" y="4655"/>
                </a:lnTo>
                <a:close/>
                <a:moveTo>
                  <a:pt x="11819" y="1274"/>
                </a:moveTo>
                <a:lnTo>
                  <a:pt x="11819" y="7664"/>
                </a:lnTo>
                <a:lnTo>
                  <a:pt x="10547" y="7664"/>
                </a:lnTo>
                <a:lnTo>
                  <a:pt x="10547" y="2856"/>
                </a:lnTo>
                <a:cubicBezTo>
                  <a:pt x="10547" y="2639"/>
                  <a:pt x="10392" y="2453"/>
                  <a:pt x="10175" y="2453"/>
                </a:cubicBezTo>
                <a:lnTo>
                  <a:pt x="9182" y="2453"/>
                </a:lnTo>
                <a:cubicBezTo>
                  <a:pt x="8965" y="2453"/>
                  <a:pt x="8810" y="2639"/>
                  <a:pt x="8810" y="2856"/>
                </a:cubicBezTo>
                <a:lnTo>
                  <a:pt x="8810" y="3663"/>
                </a:lnTo>
                <a:lnTo>
                  <a:pt x="7848" y="3663"/>
                </a:lnTo>
                <a:lnTo>
                  <a:pt x="7848" y="3260"/>
                </a:lnTo>
                <a:cubicBezTo>
                  <a:pt x="7848" y="3042"/>
                  <a:pt x="7693" y="2887"/>
                  <a:pt x="7476" y="2887"/>
                </a:cubicBezTo>
                <a:lnTo>
                  <a:pt x="6514" y="2887"/>
                </a:lnTo>
                <a:lnTo>
                  <a:pt x="6514" y="2856"/>
                </a:lnTo>
                <a:cubicBezTo>
                  <a:pt x="6514" y="2639"/>
                  <a:pt x="6328" y="2453"/>
                  <a:pt x="6111" y="2453"/>
                </a:cubicBezTo>
                <a:lnTo>
                  <a:pt x="5150" y="2453"/>
                </a:lnTo>
                <a:cubicBezTo>
                  <a:pt x="4932" y="2453"/>
                  <a:pt x="4777" y="2639"/>
                  <a:pt x="4777" y="2856"/>
                </a:cubicBezTo>
                <a:lnTo>
                  <a:pt x="4777" y="2887"/>
                </a:lnTo>
                <a:lnTo>
                  <a:pt x="3816" y="2887"/>
                </a:lnTo>
                <a:cubicBezTo>
                  <a:pt x="3599" y="2887"/>
                  <a:pt x="3413" y="3042"/>
                  <a:pt x="3413" y="3260"/>
                </a:cubicBezTo>
                <a:lnTo>
                  <a:pt x="3413" y="7664"/>
                </a:lnTo>
                <a:lnTo>
                  <a:pt x="2141" y="7664"/>
                </a:lnTo>
                <a:lnTo>
                  <a:pt x="2141" y="1274"/>
                </a:lnTo>
                <a:close/>
                <a:moveTo>
                  <a:pt x="5584" y="8067"/>
                </a:moveTo>
                <a:lnTo>
                  <a:pt x="5584" y="8595"/>
                </a:lnTo>
                <a:lnTo>
                  <a:pt x="590" y="8595"/>
                </a:lnTo>
                <a:cubicBezTo>
                  <a:pt x="497" y="8595"/>
                  <a:pt x="404" y="8502"/>
                  <a:pt x="404" y="8409"/>
                </a:cubicBezTo>
                <a:lnTo>
                  <a:pt x="404" y="8067"/>
                </a:lnTo>
                <a:close/>
                <a:moveTo>
                  <a:pt x="7941" y="8067"/>
                </a:moveTo>
                <a:lnTo>
                  <a:pt x="7972" y="8595"/>
                </a:lnTo>
                <a:lnTo>
                  <a:pt x="5987" y="8595"/>
                </a:lnTo>
                <a:lnTo>
                  <a:pt x="5987" y="8067"/>
                </a:lnTo>
                <a:close/>
                <a:moveTo>
                  <a:pt x="12455" y="1"/>
                </a:moveTo>
                <a:cubicBezTo>
                  <a:pt x="12440" y="1"/>
                  <a:pt x="12424" y="1"/>
                  <a:pt x="12408" y="3"/>
                </a:cubicBezTo>
                <a:lnTo>
                  <a:pt x="1551" y="3"/>
                </a:lnTo>
                <a:cubicBezTo>
                  <a:pt x="1179" y="3"/>
                  <a:pt x="869" y="313"/>
                  <a:pt x="869" y="685"/>
                </a:cubicBezTo>
                <a:lnTo>
                  <a:pt x="869" y="1616"/>
                </a:lnTo>
                <a:cubicBezTo>
                  <a:pt x="822" y="1740"/>
                  <a:pt x="939" y="1802"/>
                  <a:pt x="1055" y="1802"/>
                </a:cubicBezTo>
                <a:cubicBezTo>
                  <a:pt x="1171" y="1802"/>
                  <a:pt x="1288" y="1740"/>
                  <a:pt x="1241" y="1616"/>
                </a:cubicBezTo>
                <a:lnTo>
                  <a:pt x="1241" y="685"/>
                </a:lnTo>
                <a:cubicBezTo>
                  <a:pt x="1241" y="530"/>
                  <a:pt x="1365" y="406"/>
                  <a:pt x="1551" y="406"/>
                </a:cubicBezTo>
                <a:lnTo>
                  <a:pt x="12377" y="406"/>
                </a:lnTo>
                <a:cubicBezTo>
                  <a:pt x="12532" y="406"/>
                  <a:pt x="12656" y="530"/>
                  <a:pt x="12656" y="685"/>
                </a:cubicBezTo>
                <a:lnTo>
                  <a:pt x="12656" y="7664"/>
                </a:lnTo>
                <a:lnTo>
                  <a:pt x="12222" y="7664"/>
                </a:lnTo>
                <a:lnTo>
                  <a:pt x="12222" y="1274"/>
                </a:lnTo>
                <a:cubicBezTo>
                  <a:pt x="12222" y="1057"/>
                  <a:pt x="12036" y="871"/>
                  <a:pt x="11788" y="840"/>
                </a:cubicBezTo>
                <a:lnTo>
                  <a:pt x="2172" y="840"/>
                </a:lnTo>
                <a:cubicBezTo>
                  <a:pt x="1924" y="840"/>
                  <a:pt x="1738" y="1057"/>
                  <a:pt x="1738" y="1274"/>
                </a:cubicBezTo>
                <a:lnTo>
                  <a:pt x="1738" y="7664"/>
                </a:lnTo>
                <a:lnTo>
                  <a:pt x="1272" y="7664"/>
                </a:lnTo>
                <a:lnTo>
                  <a:pt x="1272" y="2422"/>
                </a:lnTo>
                <a:cubicBezTo>
                  <a:pt x="1303" y="2298"/>
                  <a:pt x="1179" y="2236"/>
                  <a:pt x="1059" y="2236"/>
                </a:cubicBezTo>
                <a:cubicBezTo>
                  <a:pt x="939" y="2236"/>
                  <a:pt x="822" y="2298"/>
                  <a:pt x="869" y="2422"/>
                </a:cubicBezTo>
                <a:lnTo>
                  <a:pt x="869" y="7664"/>
                </a:lnTo>
                <a:lnTo>
                  <a:pt x="404" y="7664"/>
                </a:lnTo>
                <a:cubicBezTo>
                  <a:pt x="187" y="7664"/>
                  <a:pt x="0" y="7850"/>
                  <a:pt x="0" y="8067"/>
                </a:cubicBezTo>
                <a:lnTo>
                  <a:pt x="0" y="8409"/>
                </a:lnTo>
                <a:cubicBezTo>
                  <a:pt x="0" y="8750"/>
                  <a:pt x="280" y="9029"/>
                  <a:pt x="621" y="9029"/>
                </a:cubicBezTo>
                <a:lnTo>
                  <a:pt x="11571" y="9029"/>
                </a:lnTo>
                <a:cubicBezTo>
                  <a:pt x="11695" y="9029"/>
                  <a:pt x="11788" y="8936"/>
                  <a:pt x="11788" y="8812"/>
                </a:cubicBezTo>
                <a:cubicBezTo>
                  <a:pt x="11788" y="8688"/>
                  <a:pt x="11695" y="8595"/>
                  <a:pt x="11571" y="8595"/>
                </a:cubicBezTo>
                <a:lnTo>
                  <a:pt x="8376" y="8595"/>
                </a:lnTo>
                <a:lnTo>
                  <a:pt x="8376" y="8067"/>
                </a:lnTo>
                <a:lnTo>
                  <a:pt x="13556" y="8067"/>
                </a:lnTo>
                <a:lnTo>
                  <a:pt x="13556" y="8409"/>
                </a:lnTo>
                <a:cubicBezTo>
                  <a:pt x="13556" y="8502"/>
                  <a:pt x="13463" y="8595"/>
                  <a:pt x="13339" y="8595"/>
                </a:cubicBezTo>
                <a:lnTo>
                  <a:pt x="12377" y="8595"/>
                </a:lnTo>
                <a:cubicBezTo>
                  <a:pt x="12284" y="8595"/>
                  <a:pt x="12191" y="8688"/>
                  <a:pt x="12191" y="8812"/>
                </a:cubicBezTo>
                <a:cubicBezTo>
                  <a:pt x="12191" y="8905"/>
                  <a:pt x="12284" y="8998"/>
                  <a:pt x="12377" y="8998"/>
                </a:cubicBezTo>
                <a:lnTo>
                  <a:pt x="13339" y="8998"/>
                </a:lnTo>
                <a:cubicBezTo>
                  <a:pt x="13680" y="8998"/>
                  <a:pt x="13959" y="8719"/>
                  <a:pt x="13959" y="8409"/>
                </a:cubicBezTo>
                <a:lnTo>
                  <a:pt x="13959" y="8036"/>
                </a:lnTo>
                <a:cubicBezTo>
                  <a:pt x="13959" y="7819"/>
                  <a:pt x="13773" y="7664"/>
                  <a:pt x="13556" y="7664"/>
                </a:cubicBezTo>
                <a:lnTo>
                  <a:pt x="13091" y="7664"/>
                </a:lnTo>
                <a:lnTo>
                  <a:pt x="13091" y="685"/>
                </a:lnTo>
                <a:cubicBezTo>
                  <a:pt x="13091" y="329"/>
                  <a:pt x="12806" y="1"/>
                  <a:pt x="124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136" name="Google Shape;10136;p62"/>
          <p:cNvGrpSpPr/>
          <p:nvPr/>
        </p:nvGrpSpPr>
        <p:grpSpPr>
          <a:xfrm>
            <a:off x="3456097" y="3733997"/>
            <a:ext cx="375105" cy="246747"/>
            <a:chOff x="4720050" y="3726850"/>
            <a:chExt cx="349000" cy="229575"/>
          </a:xfrm>
        </p:grpSpPr>
        <p:sp>
          <p:nvSpPr>
            <p:cNvPr id="10137" name="Google Shape;10137;p62"/>
            <p:cNvSpPr/>
            <p:nvPr/>
          </p:nvSpPr>
          <p:spPr>
            <a:xfrm>
              <a:off x="4759600" y="3826100"/>
              <a:ext cx="12675" cy="8900"/>
            </a:xfrm>
            <a:custGeom>
              <a:avLst/>
              <a:gdLst/>
              <a:ahLst/>
              <a:cxnLst/>
              <a:rect l="l" t="t" r="r" b="b"/>
              <a:pathLst>
                <a:path w="507" h="356" extrusionOk="0">
                  <a:moveTo>
                    <a:pt x="218" y="1"/>
                  </a:moveTo>
                  <a:cubicBezTo>
                    <a:pt x="93" y="1"/>
                    <a:pt x="0" y="94"/>
                    <a:pt x="0" y="249"/>
                  </a:cubicBezTo>
                  <a:cubicBezTo>
                    <a:pt x="0" y="326"/>
                    <a:pt x="30" y="355"/>
                    <a:pt x="72" y="355"/>
                  </a:cubicBezTo>
                  <a:cubicBezTo>
                    <a:pt x="217" y="355"/>
                    <a:pt x="506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8" name="Google Shape;10138;p62"/>
            <p:cNvSpPr/>
            <p:nvPr/>
          </p:nvSpPr>
          <p:spPr>
            <a:xfrm>
              <a:off x="4794500" y="3826100"/>
              <a:ext cx="13975" cy="11675"/>
            </a:xfrm>
            <a:custGeom>
              <a:avLst/>
              <a:gdLst/>
              <a:ahLst/>
              <a:cxnLst/>
              <a:rect l="l" t="t" r="r" b="b"/>
              <a:pathLst>
                <a:path w="559" h="467" extrusionOk="0">
                  <a:moveTo>
                    <a:pt x="217" y="1"/>
                  </a:moveTo>
                  <a:cubicBezTo>
                    <a:pt x="93" y="1"/>
                    <a:pt x="0" y="94"/>
                    <a:pt x="0" y="249"/>
                  </a:cubicBezTo>
                  <a:cubicBezTo>
                    <a:pt x="0" y="373"/>
                    <a:pt x="93" y="466"/>
                    <a:pt x="217" y="466"/>
                  </a:cubicBezTo>
                  <a:cubicBezTo>
                    <a:pt x="559" y="466"/>
                    <a:pt x="559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9" name="Google Shape;10139;p62"/>
            <p:cNvSpPr/>
            <p:nvPr/>
          </p:nvSpPr>
          <p:spPr>
            <a:xfrm>
              <a:off x="4829400" y="3826100"/>
              <a:ext cx="13200" cy="11675"/>
            </a:xfrm>
            <a:custGeom>
              <a:avLst/>
              <a:gdLst/>
              <a:ahLst/>
              <a:cxnLst/>
              <a:rect l="l" t="t" r="r" b="b"/>
              <a:pathLst>
                <a:path w="528" h="467" extrusionOk="0">
                  <a:moveTo>
                    <a:pt x="217" y="1"/>
                  </a:moveTo>
                  <a:cubicBezTo>
                    <a:pt x="93" y="1"/>
                    <a:pt x="0" y="94"/>
                    <a:pt x="0" y="249"/>
                  </a:cubicBezTo>
                  <a:cubicBezTo>
                    <a:pt x="0" y="373"/>
                    <a:pt x="93" y="466"/>
                    <a:pt x="217" y="466"/>
                  </a:cubicBezTo>
                  <a:cubicBezTo>
                    <a:pt x="527" y="466"/>
                    <a:pt x="527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0" name="Google Shape;10140;p62"/>
            <p:cNvSpPr/>
            <p:nvPr/>
          </p:nvSpPr>
          <p:spPr>
            <a:xfrm>
              <a:off x="4720050" y="3726850"/>
              <a:ext cx="349000" cy="229575"/>
            </a:xfrm>
            <a:custGeom>
              <a:avLst/>
              <a:gdLst/>
              <a:ahLst/>
              <a:cxnLst/>
              <a:rect l="l" t="t" r="r" b="b"/>
              <a:pathLst>
                <a:path w="13960" h="9183" extrusionOk="0">
                  <a:moveTo>
                    <a:pt x="1862" y="466"/>
                  </a:moveTo>
                  <a:cubicBezTo>
                    <a:pt x="2001" y="466"/>
                    <a:pt x="2141" y="559"/>
                    <a:pt x="2141" y="745"/>
                  </a:cubicBezTo>
                  <a:lnTo>
                    <a:pt x="2141" y="2513"/>
                  </a:lnTo>
                  <a:lnTo>
                    <a:pt x="1582" y="2513"/>
                  </a:lnTo>
                  <a:lnTo>
                    <a:pt x="1582" y="745"/>
                  </a:lnTo>
                  <a:cubicBezTo>
                    <a:pt x="1582" y="559"/>
                    <a:pt x="1722" y="466"/>
                    <a:pt x="1862" y="466"/>
                  </a:cubicBezTo>
                  <a:close/>
                  <a:moveTo>
                    <a:pt x="3940" y="466"/>
                  </a:moveTo>
                  <a:cubicBezTo>
                    <a:pt x="4079" y="466"/>
                    <a:pt x="4219" y="559"/>
                    <a:pt x="4219" y="745"/>
                  </a:cubicBezTo>
                  <a:lnTo>
                    <a:pt x="4219" y="2513"/>
                  </a:lnTo>
                  <a:lnTo>
                    <a:pt x="3661" y="2513"/>
                  </a:lnTo>
                  <a:lnTo>
                    <a:pt x="3661" y="745"/>
                  </a:lnTo>
                  <a:cubicBezTo>
                    <a:pt x="3661" y="559"/>
                    <a:pt x="3800" y="466"/>
                    <a:pt x="3940" y="466"/>
                  </a:cubicBezTo>
                  <a:close/>
                  <a:moveTo>
                    <a:pt x="12935" y="5739"/>
                  </a:moveTo>
                  <a:lnTo>
                    <a:pt x="12935" y="6390"/>
                  </a:lnTo>
                  <a:lnTo>
                    <a:pt x="1148" y="6390"/>
                  </a:lnTo>
                  <a:lnTo>
                    <a:pt x="1148" y="5739"/>
                  </a:lnTo>
                  <a:close/>
                  <a:moveTo>
                    <a:pt x="13463" y="6794"/>
                  </a:moveTo>
                  <a:cubicBezTo>
                    <a:pt x="13494" y="6794"/>
                    <a:pt x="13556" y="6856"/>
                    <a:pt x="13556" y="6887"/>
                  </a:cubicBezTo>
                  <a:lnTo>
                    <a:pt x="13556" y="7600"/>
                  </a:lnTo>
                  <a:lnTo>
                    <a:pt x="404" y="7600"/>
                  </a:lnTo>
                  <a:lnTo>
                    <a:pt x="404" y="6887"/>
                  </a:lnTo>
                  <a:cubicBezTo>
                    <a:pt x="404" y="6856"/>
                    <a:pt x="466" y="6794"/>
                    <a:pt x="497" y="6794"/>
                  </a:cubicBezTo>
                  <a:close/>
                  <a:moveTo>
                    <a:pt x="1862" y="0"/>
                  </a:moveTo>
                  <a:cubicBezTo>
                    <a:pt x="1497" y="0"/>
                    <a:pt x="1133" y="249"/>
                    <a:pt x="1179" y="745"/>
                  </a:cubicBezTo>
                  <a:lnTo>
                    <a:pt x="1179" y="2513"/>
                  </a:lnTo>
                  <a:lnTo>
                    <a:pt x="528" y="2513"/>
                  </a:lnTo>
                  <a:cubicBezTo>
                    <a:pt x="249" y="2513"/>
                    <a:pt x="31" y="2730"/>
                    <a:pt x="31" y="3009"/>
                  </a:cubicBezTo>
                  <a:lnTo>
                    <a:pt x="31" y="5212"/>
                  </a:lnTo>
                  <a:cubicBezTo>
                    <a:pt x="0" y="5491"/>
                    <a:pt x="249" y="5708"/>
                    <a:pt x="528" y="5739"/>
                  </a:cubicBezTo>
                  <a:lnTo>
                    <a:pt x="776" y="5739"/>
                  </a:lnTo>
                  <a:lnTo>
                    <a:pt x="776" y="6390"/>
                  </a:lnTo>
                  <a:lnTo>
                    <a:pt x="528" y="6390"/>
                  </a:lnTo>
                  <a:cubicBezTo>
                    <a:pt x="249" y="6390"/>
                    <a:pt x="31" y="6607"/>
                    <a:pt x="31" y="6887"/>
                  </a:cubicBezTo>
                  <a:lnTo>
                    <a:pt x="31" y="8655"/>
                  </a:lnTo>
                  <a:cubicBezTo>
                    <a:pt x="31" y="8934"/>
                    <a:pt x="249" y="9182"/>
                    <a:pt x="528" y="9182"/>
                  </a:cubicBezTo>
                  <a:lnTo>
                    <a:pt x="4250" y="9182"/>
                  </a:lnTo>
                  <a:cubicBezTo>
                    <a:pt x="4529" y="9182"/>
                    <a:pt x="4529" y="8748"/>
                    <a:pt x="4250" y="8748"/>
                  </a:cubicBezTo>
                  <a:lnTo>
                    <a:pt x="528" y="8748"/>
                  </a:lnTo>
                  <a:cubicBezTo>
                    <a:pt x="466" y="8748"/>
                    <a:pt x="435" y="8717"/>
                    <a:pt x="435" y="8655"/>
                  </a:cubicBezTo>
                  <a:lnTo>
                    <a:pt x="435" y="8003"/>
                  </a:lnTo>
                  <a:lnTo>
                    <a:pt x="13556" y="8003"/>
                  </a:lnTo>
                  <a:lnTo>
                    <a:pt x="13556" y="8655"/>
                  </a:lnTo>
                  <a:cubicBezTo>
                    <a:pt x="13556" y="8717"/>
                    <a:pt x="13525" y="8748"/>
                    <a:pt x="13463" y="8748"/>
                  </a:cubicBezTo>
                  <a:lnTo>
                    <a:pt x="5057" y="8748"/>
                  </a:lnTo>
                  <a:cubicBezTo>
                    <a:pt x="4777" y="8748"/>
                    <a:pt x="4777" y="9182"/>
                    <a:pt x="5057" y="9182"/>
                  </a:cubicBezTo>
                  <a:lnTo>
                    <a:pt x="13463" y="9182"/>
                  </a:lnTo>
                  <a:cubicBezTo>
                    <a:pt x="13742" y="9182"/>
                    <a:pt x="13959" y="8934"/>
                    <a:pt x="13959" y="8655"/>
                  </a:cubicBezTo>
                  <a:lnTo>
                    <a:pt x="13959" y="6887"/>
                  </a:lnTo>
                  <a:cubicBezTo>
                    <a:pt x="13959" y="6607"/>
                    <a:pt x="13742" y="6390"/>
                    <a:pt x="13463" y="6390"/>
                  </a:cubicBezTo>
                  <a:lnTo>
                    <a:pt x="13370" y="6390"/>
                  </a:lnTo>
                  <a:lnTo>
                    <a:pt x="13370" y="5739"/>
                  </a:lnTo>
                  <a:lnTo>
                    <a:pt x="13463" y="5739"/>
                  </a:lnTo>
                  <a:cubicBezTo>
                    <a:pt x="13742" y="5739"/>
                    <a:pt x="13959" y="5491"/>
                    <a:pt x="13959" y="5212"/>
                  </a:cubicBezTo>
                  <a:lnTo>
                    <a:pt x="13959" y="3040"/>
                  </a:lnTo>
                  <a:cubicBezTo>
                    <a:pt x="13959" y="2730"/>
                    <a:pt x="13742" y="2513"/>
                    <a:pt x="13463" y="2513"/>
                  </a:cubicBezTo>
                  <a:lnTo>
                    <a:pt x="9213" y="2513"/>
                  </a:lnTo>
                  <a:cubicBezTo>
                    <a:pt x="9089" y="2513"/>
                    <a:pt x="8996" y="2606"/>
                    <a:pt x="8996" y="2730"/>
                  </a:cubicBezTo>
                  <a:cubicBezTo>
                    <a:pt x="8996" y="2823"/>
                    <a:pt x="9089" y="2916"/>
                    <a:pt x="9213" y="2916"/>
                  </a:cubicBezTo>
                  <a:lnTo>
                    <a:pt x="13463" y="2916"/>
                  </a:lnTo>
                  <a:cubicBezTo>
                    <a:pt x="13494" y="2916"/>
                    <a:pt x="13556" y="2978"/>
                    <a:pt x="13556" y="3040"/>
                  </a:cubicBezTo>
                  <a:lnTo>
                    <a:pt x="13556" y="3971"/>
                  </a:lnTo>
                  <a:lnTo>
                    <a:pt x="7569" y="3971"/>
                  </a:lnTo>
                  <a:cubicBezTo>
                    <a:pt x="7290" y="3971"/>
                    <a:pt x="7290" y="4405"/>
                    <a:pt x="7569" y="4405"/>
                  </a:cubicBezTo>
                  <a:lnTo>
                    <a:pt x="13556" y="4405"/>
                  </a:lnTo>
                  <a:lnTo>
                    <a:pt x="13556" y="5212"/>
                  </a:lnTo>
                  <a:cubicBezTo>
                    <a:pt x="13556" y="5274"/>
                    <a:pt x="13494" y="5305"/>
                    <a:pt x="13463" y="5305"/>
                  </a:cubicBezTo>
                  <a:lnTo>
                    <a:pt x="497" y="5305"/>
                  </a:lnTo>
                  <a:cubicBezTo>
                    <a:pt x="466" y="5305"/>
                    <a:pt x="404" y="5274"/>
                    <a:pt x="404" y="5212"/>
                  </a:cubicBezTo>
                  <a:lnTo>
                    <a:pt x="404" y="3040"/>
                  </a:lnTo>
                  <a:cubicBezTo>
                    <a:pt x="404" y="2978"/>
                    <a:pt x="466" y="2916"/>
                    <a:pt x="497" y="2916"/>
                  </a:cubicBezTo>
                  <a:lnTo>
                    <a:pt x="8376" y="2916"/>
                  </a:lnTo>
                  <a:cubicBezTo>
                    <a:pt x="8389" y="2919"/>
                    <a:pt x="8402" y="2921"/>
                    <a:pt x="8415" y="2921"/>
                  </a:cubicBezTo>
                  <a:cubicBezTo>
                    <a:pt x="8525" y="2921"/>
                    <a:pt x="8624" y="2813"/>
                    <a:pt x="8624" y="2730"/>
                  </a:cubicBezTo>
                  <a:cubicBezTo>
                    <a:pt x="8624" y="2606"/>
                    <a:pt x="8531" y="2513"/>
                    <a:pt x="8407" y="2513"/>
                  </a:cubicBezTo>
                  <a:lnTo>
                    <a:pt x="4653" y="2513"/>
                  </a:lnTo>
                  <a:lnTo>
                    <a:pt x="4653" y="745"/>
                  </a:lnTo>
                  <a:cubicBezTo>
                    <a:pt x="4684" y="249"/>
                    <a:pt x="4312" y="0"/>
                    <a:pt x="3944" y="0"/>
                  </a:cubicBezTo>
                  <a:cubicBezTo>
                    <a:pt x="3575" y="0"/>
                    <a:pt x="3211" y="249"/>
                    <a:pt x="3257" y="745"/>
                  </a:cubicBezTo>
                  <a:lnTo>
                    <a:pt x="3257" y="2513"/>
                  </a:lnTo>
                  <a:lnTo>
                    <a:pt x="2544" y="2513"/>
                  </a:lnTo>
                  <a:lnTo>
                    <a:pt x="2544" y="745"/>
                  </a:lnTo>
                  <a:cubicBezTo>
                    <a:pt x="2591" y="249"/>
                    <a:pt x="2226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41" name="Google Shape;10141;p62"/>
          <p:cNvGrpSpPr/>
          <p:nvPr/>
        </p:nvGrpSpPr>
        <p:grpSpPr>
          <a:xfrm>
            <a:off x="3452766" y="1893839"/>
            <a:ext cx="381769" cy="248413"/>
            <a:chOff x="3953100" y="3121200"/>
            <a:chExt cx="355200" cy="231125"/>
          </a:xfrm>
        </p:grpSpPr>
        <p:sp>
          <p:nvSpPr>
            <p:cNvPr id="10142" name="Google Shape;10142;p62"/>
            <p:cNvSpPr/>
            <p:nvPr/>
          </p:nvSpPr>
          <p:spPr>
            <a:xfrm>
              <a:off x="3953100" y="3121200"/>
              <a:ext cx="355200" cy="231125"/>
            </a:xfrm>
            <a:custGeom>
              <a:avLst/>
              <a:gdLst/>
              <a:ahLst/>
              <a:cxnLst/>
              <a:rect l="l" t="t" r="r" b="b"/>
              <a:pathLst>
                <a:path w="14208" h="9245" extrusionOk="0">
                  <a:moveTo>
                    <a:pt x="8655" y="4901"/>
                  </a:moveTo>
                  <a:lnTo>
                    <a:pt x="8841" y="5925"/>
                  </a:lnTo>
                  <a:lnTo>
                    <a:pt x="5677" y="5925"/>
                  </a:lnTo>
                  <a:lnTo>
                    <a:pt x="5863" y="4901"/>
                  </a:lnTo>
                  <a:close/>
                  <a:moveTo>
                    <a:pt x="8903" y="6328"/>
                  </a:moveTo>
                  <a:lnTo>
                    <a:pt x="9089" y="7352"/>
                  </a:lnTo>
                  <a:lnTo>
                    <a:pt x="5398" y="7352"/>
                  </a:lnTo>
                  <a:lnTo>
                    <a:pt x="5584" y="6328"/>
                  </a:lnTo>
                  <a:close/>
                  <a:moveTo>
                    <a:pt x="2730" y="0"/>
                  </a:moveTo>
                  <a:cubicBezTo>
                    <a:pt x="1396" y="0"/>
                    <a:pt x="279" y="1117"/>
                    <a:pt x="279" y="2451"/>
                  </a:cubicBezTo>
                  <a:cubicBezTo>
                    <a:pt x="279" y="3785"/>
                    <a:pt x="1396" y="4901"/>
                    <a:pt x="2730" y="4901"/>
                  </a:cubicBezTo>
                  <a:lnTo>
                    <a:pt x="5491" y="4901"/>
                  </a:lnTo>
                  <a:lnTo>
                    <a:pt x="4994" y="7352"/>
                  </a:lnTo>
                  <a:lnTo>
                    <a:pt x="4250" y="7352"/>
                  </a:lnTo>
                  <a:cubicBezTo>
                    <a:pt x="4002" y="7352"/>
                    <a:pt x="3816" y="7538"/>
                    <a:pt x="3816" y="7786"/>
                  </a:cubicBezTo>
                  <a:lnTo>
                    <a:pt x="3816" y="7972"/>
                  </a:lnTo>
                  <a:cubicBezTo>
                    <a:pt x="3816" y="8686"/>
                    <a:pt x="4374" y="9244"/>
                    <a:pt x="5087" y="9244"/>
                  </a:cubicBezTo>
                  <a:lnTo>
                    <a:pt x="6887" y="9244"/>
                  </a:lnTo>
                  <a:cubicBezTo>
                    <a:pt x="7166" y="9244"/>
                    <a:pt x="7166" y="8841"/>
                    <a:pt x="6887" y="8841"/>
                  </a:cubicBezTo>
                  <a:lnTo>
                    <a:pt x="5087" y="8841"/>
                  </a:lnTo>
                  <a:cubicBezTo>
                    <a:pt x="4591" y="8841"/>
                    <a:pt x="4219" y="8469"/>
                    <a:pt x="4219" y="7972"/>
                  </a:cubicBezTo>
                  <a:lnTo>
                    <a:pt x="4219" y="7786"/>
                  </a:lnTo>
                  <a:lnTo>
                    <a:pt x="4250" y="7755"/>
                  </a:lnTo>
                  <a:lnTo>
                    <a:pt x="10268" y="7755"/>
                  </a:lnTo>
                  <a:cubicBezTo>
                    <a:pt x="10268" y="7755"/>
                    <a:pt x="10299" y="7755"/>
                    <a:pt x="10299" y="7786"/>
                  </a:cubicBezTo>
                  <a:lnTo>
                    <a:pt x="10299" y="7972"/>
                  </a:lnTo>
                  <a:cubicBezTo>
                    <a:pt x="10299" y="8469"/>
                    <a:pt x="9895" y="8841"/>
                    <a:pt x="9430" y="8841"/>
                  </a:cubicBezTo>
                  <a:lnTo>
                    <a:pt x="7693" y="8841"/>
                  </a:lnTo>
                  <a:cubicBezTo>
                    <a:pt x="7414" y="8841"/>
                    <a:pt x="7414" y="9244"/>
                    <a:pt x="7693" y="9244"/>
                  </a:cubicBezTo>
                  <a:lnTo>
                    <a:pt x="9430" y="9244"/>
                  </a:lnTo>
                  <a:cubicBezTo>
                    <a:pt x="10144" y="9244"/>
                    <a:pt x="10702" y="8686"/>
                    <a:pt x="10702" y="7972"/>
                  </a:cubicBezTo>
                  <a:lnTo>
                    <a:pt x="10702" y="7786"/>
                  </a:lnTo>
                  <a:cubicBezTo>
                    <a:pt x="10702" y="7538"/>
                    <a:pt x="10516" y="7352"/>
                    <a:pt x="10268" y="7352"/>
                  </a:cubicBezTo>
                  <a:lnTo>
                    <a:pt x="9523" y="7352"/>
                  </a:lnTo>
                  <a:lnTo>
                    <a:pt x="9058" y="4901"/>
                  </a:lnTo>
                  <a:lnTo>
                    <a:pt x="11788" y="4901"/>
                  </a:lnTo>
                  <a:cubicBezTo>
                    <a:pt x="13121" y="4901"/>
                    <a:pt x="14207" y="3785"/>
                    <a:pt x="14207" y="2451"/>
                  </a:cubicBezTo>
                  <a:cubicBezTo>
                    <a:pt x="14207" y="1117"/>
                    <a:pt x="13121" y="0"/>
                    <a:pt x="11788" y="0"/>
                  </a:cubicBezTo>
                  <a:lnTo>
                    <a:pt x="6763" y="0"/>
                  </a:lnTo>
                  <a:cubicBezTo>
                    <a:pt x="6638" y="0"/>
                    <a:pt x="6545" y="94"/>
                    <a:pt x="6545" y="218"/>
                  </a:cubicBezTo>
                  <a:cubicBezTo>
                    <a:pt x="6545" y="342"/>
                    <a:pt x="6638" y="435"/>
                    <a:pt x="6763" y="435"/>
                  </a:cubicBezTo>
                  <a:lnTo>
                    <a:pt x="11788" y="435"/>
                  </a:lnTo>
                  <a:cubicBezTo>
                    <a:pt x="12904" y="435"/>
                    <a:pt x="13835" y="1334"/>
                    <a:pt x="13835" y="2451"/>
                  </a:cubicBezTo>
                  <a:cubicBezTo>
                    <a:pt x="13835" y="3568"/>
                    <a:pt x="12904" y="4467"/>
                    <a:pt x="11788" y="4467"/>
                  </a:cubicBezTo>
                  <a:lnTo>
                    <a:pt x="2699" y="4467"/>
                  </a:lnTo>
                  <a:cubicBezTo>
                    <a:pt x="0" y="4467"/>
                    <a:pt x="0" y="404"/>
                    <a:pt x="2699" y="404"/>
                  </a:cubicBezTo>
                  <a:lnTo>
                    <a:pt x="5956" y="404"/>
                  </a:lnTo>
                  <a:cubicBezTo>
                    <a:pt x="6049" y="404"/>
                    <a:pt x="6142" y="342"/>
                    <a:pt x="6142" y="218"/>
                  </a:cubicBezTo>
                  <a:cubicBezTo>
                    <a:pt x="6142" y="94"/>
                    <a:pt x="6049" y="0"/>
                    <a:pt x="59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3" name="Google Shape;10143;p62"/>
            <p:cNvSpPr/>
            <p:nvPr/>
          </p:nvSpPr>
          <p:spPr>
            <a:xfrm>
              <a:off x="4094225" y="3142825"/>
              <a:ext cx="93100" cy="79200"/>
            </a:xfrm>
            <a:custGeom>
              <a:avLst/>
              <a:gdLst/>
              <a:ahLst/>
              <a:cxnLst/>
              <a:rect l="l" t="t" r="r" b="b"/>
              <a:pathLst>
                <a:path w="3724" h="3168" extrusionOk="0">
                  <a:moveTo>
                    <a:pt x="1583" y="407"/>
                  </a:moveTo>
                  <a:cubicBezTo>
                    <a:pt x="2637" y="407"/>
                    <a:pt x="3134" y="1679"/>
                    <a:pt x="2420" y="2392"/>
                  </a:cubicBezTo>
                  <a:cubicBezTo>
                    <a:pt x="2178" y="2634"/>
                    <a:pt x="1884" y="2742"/>
                    <a:pt x="1597" y="2742"/>
                  </a:cubicBezTo>
                  <a:cubicBezTo>
                    <a:pt x="1001" y="2742"/>
                    <a:pt x="435" y="2277"/>
                    <a:pt x="435" y="1586"/>
                  </a:cubicBezTo>
                  <a:cubicBezTo>
                    <a:pt x="435" y="935"/>
                    <a:pt x="962" y="407"/>
                    <a:pt x="1583" y="407"/>
                  </a:cubicBezTo>
                  <a:close/>
                  <a:moveTo>
                    <a:pt x="1586" y="0"/>
                  </a:moveTo>
                  <a:cubicBezTo>
                    <a:pt x="776" y="0"/>
                    <a:pt x="1" y="624"/>
                    <a:pt x="1" y="1586"/>
                  </a:cubicBezTo>
                  <a:cubicBezTo>
                    <a:pt x="1" y="2455"/>
                    <a:pt x="714" y="3168"/>
                    <a:pt x="1583" y="3168"/>
                  </a:cubicBezTo>
                  <a:cubicBezTo>
                    <a:pt x="3010" y="3168"/>
                    <a:pt x="3723" y="1462"/>
                    <a:pt x="2699" y="469"/>
                  </a:cubicBezTo>
                  <a:cubicBezTo>
                    <a:pt x="2376" y="146"/>
                    <a:pt x="1977" y="0"/>
                    <a:pt x="1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4" name="Google Shape;10144;p62"/>
            <p:cNvSpPr/>
            <p:nvPr/>
          </p:nvSpPr>
          <p:spPr>
            <a:xfrm>
              <a:off x="4115175" y="3163900"/>
              <a:ext cx="44225" cy="37200"/>
            </a:xfrm>
            <a:custGeom>
              <a:avLst/>
              <a:gdLst/>
              <a:ahLst/>
              <a:cxnLst/>
              <a:rect l="l" t="t" r="r" b="b"/>
              <a:pathLst>
                <a:path w="1769" h="1488" extrusionOk="0">
                  <a:moveTo>
                    <a:pt x="745" y="402"/>
                  </a:moveTo>
                  <a:cubicBezTo>
                    <a:pt x="1055" y="402"/>
                    <a:pt x="1210" y="774"/>
                    <a:pt x="993" y="991"/>
                  </a:cubicBezTo>
                  <a:cubicBezTo>
                    <a:pt x="923" y="1061"/>
                    <a:pt x="837" y="1092"/>
                    <a:pt x="753" y="1092"/>
                  </a:cubicBezTo>
                  <a:cubicBezTo>
                    <a:pt x="575" y="1092"/>
                    <a:pt x="404" y="953"/>
                    <a:pt x="404" y="743"/>
                  </a:cubicBezTo>
                  <a:cubicBezTo>
                    <a:pt x="404" y="557"/>
                    <a:pt x="559" y="402"/>
                    <a:pt x="745" y="402"/>
                  </a:cubicBezTo>
                  <a:close/>
                  <a:moveTo>
                    <a:pt x="758" y="0"/>
                  </a:moveTo>
                  <a:cubicBezTo>
                    <a:pt x="373" y="0"/>
                    <a:pt x="0" y="300"/>
                    <a:pt x="0" y="743"/>
                  </a:cubicBezTo>
                  <a:cubicBezTo>
                    <a:pt x="0" y="1146"/>
                    <a:pt x="342" y="1487"/>
                    <a:pt x="745" y="1487"/>
                  </a:cubicBezTo>
                  <a:cubicBezTo>
                    <a:pt x="1427" y="1487"/>
                    <a:pt x="1768" y="681"/>
                    <a:pt x="1272" y="216"/>
                  </a:cubicBezTo>
                  <a:cubicBezTo>
                    <a:pt x="1123" y="67"/>
                    <a:pt x="939" y="0"/>
                    <a:pt x="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5" name="Google Shape;10145;p62"/>
            <p:cNvSpPr/>
            <p:nvPr/>
          </p:nvSpPr>
          <p:spPr>
            <a:xfrm>
              <a:off x="4011700" y="3178325"/>
              <a:ext cx="41025" cy="9850"/>
            </a:xfrm>
            <a:custGeom>
              <a:avLst/>
              <a:gdLst/>
              <a:ahLst/>
              <a:cxnLst/>
              <a:rect l="l" t="t" r="r" b="b"/>
              <a:pathLst>
                <a:path w="1641" h="394" extrusionOk="0">
                  <a:moveTo>
                    <a:pt x="178" y="0"/>
                  </a:moveTo>
                  <a:cubicBezTo>
                    <a:pt x="0" y="0"/>
                    <a:pt x="0" y="394"/>
                    <a:pt x="178" y="394"/>
                  </a:cubicBezTo>
                  <a:cubicBezTo>
                    <a:pt x="194" y="394"/>
                    <a:pt x="212" y="390"/>
                    <a:pt x="231" y="383"/>
                  </a:cubicBezTo>
                  <a:lnTo>
                    <a:pt x="1410" y="383"/>
                  </a:lnTo>
                  <a:cubicBezTo>
                    <a:pt x="1429" y="390"/>
                    <a:pt x="1447" y="394"/>
                    <a:pt x="1463" y="394"/>
                  </a:cubicBezTo>
                  <a:cubicBezTo>
                    <a:pt x="1640" y="394"/>
                    <a:pt x="1640" y="0"/>
                    <a:pt x="1463" y="0"/>
                  </a:cubicBezTo>
                  <a:cubicBezTo>
                    <a:pt x="1447" y="0"/>
                    <a:pt x="1429" y="4"/>
                    <a:pt x="1410" y="11"/>
                  </a:cubicBezTo>
                  <a:lnTo>
                    <a:pt x="231" y="11"/>
                  </a:lnTo>
                  <a:cubicBezTo>
                    <a:pt x="212" y="4"/>
                    <a:pt x="194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6" name="Google Shape;10146;p62"/>
            <p:cNvSpPr/>
            <p:nvPr/>
          </p:nvSpPr>
          <p:spPr>
            <a:xfrm>
              <a:off x="4217525" y="3178475"/>
              <a:ext cx="39275" cy="10475"/>
            </a:xfrm>
            <a:custGeom>
              <a:avLst/>
              <a:gdLst/>
              <a:ahLst/>
              <a:cxnLst/>
              <a:rect l="l" t="t" r="r" b="b"/>
              <a:pathLst>
                <a:path w="1571" h="419" extrusionOk="0">
                  <a:moveTo>
                    <a:pt x="1372" y="0"/>
                  </a:moveTo>
                  <a:cubicBezTo>
                    <a:pt x="1360" y="0"/>
                    <a:pt x="1348" y="2"/>
                    <a:pt x="1335" y="5"/>
                  </a:cubicBezTo>
                  <a:lnTo>
                    <a:pt x="187" y="5"/>
                  </a:lnTo>
                  <a:cubicBezTo>
                    <a:pt x="1" y="98"/>
                    <a:pt x="1" y="346"/>
                    <a:pt x="187" y="408"/>
                  </a:cubicBezTo>
                  <a:lnTo>
                    <a:pt x="1335" y="408"/>
                  </a:lnTo>
                  <a:cubicBezTo>
                    <a:pt x="1354" y="415"/>
                    <a:pt x="1372" y="419"/>
                    <a:pt x="1388" y="419"/>
                  </a:cubicBezTo>
                  <a:cubicBezTo>
                    <a:pt x="1570" y="419"/>
                    <a:pt x="1565" y="0"/>
                    <a:pt x="1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47" name="Google Shape;10147;p62"/>
          <p:cNvGrpSpPr/>
          <p:nvPr/>
        </p:nvGrpSpPr>
        <p:grpSpPr>
          <a:xfrm>
            <a:off x="5312394" y="1875044"/>
            <a:ext cx="375911" cy="286004"/>
            <a:chOff x="931825" y="2533500"/>
            <a:chExt cx="349750" cy="266100"/>
          </a:xfrm>
        </p:grpSpPr>
        <p:sp>
          <p:nvSpPr>
            <p:cNvPr id="10148" name="Google Shape;10148;p62"/>
            <p:cNvSpPr/>
            <p:nvPr/>
          </p:nvSpPr>
          <p:spPr>
            <a:xfrm>
              <a:off x="1137325" y="2698375"/>
              <a:ext cx="144250" cy="101225"/>
            </a:xfrm>
            <a:custGeom>
              <a:avLst/>
              <a:gdLst/>
              <a:ahLst/>
              <a:cxnLst/>
              <a:rect l="l" t="t" r="r" b="b"/>
              <a:pathLst>
                <a:path w="5770" h="4049" extrusionOk="0">
                  <a:moveTo>
                    <a:pt x="4281" y="2366"/>
                  </a:moveTo>
                  <a:lnTo>
                    <a:pt x="4281" y="3327"/>
                  </a:lnTo>
                  <a:lnTo>
                    <a:pt x="4095" y="3420"/>
                  </a:lnTo>
                  <a:cubicBezTo>
                    <a:pt x="3707" y="3575"/>
                    <a:pt x="3296" y="3653"/>
                    <a:pt x="2885" y="3653"/>
                  </a:cubicBezTo>
                  <a:cubicBezTo>
                    <a:pt x="2474" y="3653"/>
                    <a:pt x="2063" y="3575"/>
                    <a:pt x="1675" y="3420"/>
                  </a:cubicBezTo>
                  <a:lnTo>
                    <a:pt x="1489" y="3327"/>
                  </a:lnTo>
                  <a:lnTo>
                    <a:pt x="1489" y="2366"/>
                  </a:lnTo>
                  <a:lnTo>
                    <a:pt x="2606" y="2893"/>
                  </a:lnTo>
                  <a:cubicBezTo>
                    <a:pt x="2699" y="2924"/>
                    <a:pt x="2792" y="2955"/>
                    <a:pt x="2885" y="2955"/>
                  </a:cubicBezTo>
                  <a:cubicBezTo>
                    <a:pt x="2978" y="2955"/>
                    <a:pt x="3071" y="2924"/>
                    <a:pt x="3164" y="2893"/>
                  </a:cubicBezTo>
                  <a:lnTo>
                    <a:pt x="4281" y="2366"/>
                  </a:lnTo>
                  <a:close/>
                  <a:moveTo>
                    <a:pt x="2854" y="0"/>
                  </a:moveTo>
                  <a:cubicBezTo>
                    <a:pt x="2745" y="0"/>
                    <a:pt x="2637" y="24"/>
                    <a:pt x="2544" y="70"/>
                  </a:cubicBezTo>
                  <a:lnTo>
                    <a:pt x="186" y="1156"/>
                  </a:lnTo>
                  <a:cubicBezTo>
                    <a:pt x="93" y="1218"/>
                    <a:pt x="0" y="1342"/>
                    <a:pt x="0" y="1466"/>
                  </a:cubicBezTo>
                  <a:cubicBezTo>
                    <a:pt x="31" y="1590"/>
                    <a:pt x="93" y="1714"/>
                    <a:pt x="217" y="1776"/>
                  </a:cubicBezTo>
                  <a:lnTo>
                    <a:pt x="1055" y="2148"/>
                  </a:lnTo>
                  <a:lnTo>
                    <a:pt x="1055" y="3389"/>
                  </a:lnTo>
                  <a:cubicBezTo>
                    <a:pt x="1055" y="3513"/>
                    <a:pt x="1117" y="3606"/>
                    <a:pt x="1241" y="3668"/>
                  </a:cubicBezTo>
                  <a:lnTo>
                    <a:pt x="1520" y="3792"/>
                  </a:lnTo>
                  <a:cubicBezTo>
                    <a:pt x="1954" y="3963"/>
                    <a:pt x="2420" y="4048"/>
                    <a:pt x="2885" y="4048"/>
                  </a:cubicBezTo>
                  <a:cubicBezTo>
                    <a:pt x="3350" y="4048"/>
                    <a:pt x="3815" y="3963"/>
                    <a:pt x="4250" y="3792"/>
                  </a:cubicBezTo>
                  <a:lnTo>
                    <a:pt x="4529" y="3668"/>
                  </a:lnTo>
                  <a:cubicBezTo>
                    <a:pt x="4622" y="3606"/>
                    <a:pt x="4715" y="3513"/>
                    <a:pt x="4715" y="3389"/>
                  </a:cubicBezTo>
                  <a:lnTo>
                    <a:pt x="4715" y="2179"/>
                  </a:lnTo>
                  <a:lnTo>
                    <a:pt x="5553" y="1776"/>
                  </a:lnTo>
                  <a:cubicBezTo>
                    <a:pt x="5677" y="1714"/>
                    <a:pt x="5739" y="1590"/>
                    <a:pt x="5739" y="1466"/>
                  </a:cubicBezTo>
                  <a:cubicBezTo>
                    <a:pt x="5770" y="1342"/>
                    <a:pt x="5677" y="1218"/>
                    <a:pt x="5584" y="1156"/>
                  </a:cubicBezTo>
                  <a:lnTo>
                    <a:pt x="5553" y="1156"/>
                  </a:lnTo>
                  <a:lnTo>
                    <a:pt x="4622" y="722"/>
                  </a:lnTo>
                  <a:cubicBezTo>
                    <a:pt x="4593" y="714"/>
                    <a:pt x="4565" y="710"/>
                    <a:pt x="4539" y="710"/>
                  </a:cubicBezTo>
                  <a:cubicBezTo>
                    <a:pt x="4456" y="710"/>
                    <a:pt x="4390" y="751"/>
                    <a:pt x="4343" y="846"/>
                  </a:cubicBezTo>
                  <a:cubicBezTo>
                    <a:pt x="4312" y="939"/>
                    <a:pt x="4343" y="1063"/>
                    <a:pt x="4436" y="1094"/>
                  </a:cubicBezTo>
                  <a:lnTo>
                    <a:pt x="5242" y="1466"/>
                  </a:lnTo>
                  <a:lnTo>
                    <a:pt x="2978" y="2490"/>
                  </a:lnTo>
                  <a:cubicBezTo>
                    <a:pt x="2947" y="2505"/>
                    <a:pt x="2908" y="2513"/>
                    <a:pt x="2869" y="2513"/>
                  </a:cubicBezTo>
                  <a:cubicBezTo>
                    <a:pt x="2831" y="2513"/>
                    <a:pt x="2792" y="2505"/>
                    <a:pt x="2761" y="2490"/>
                  </a:cubicBezTo>
                  <a:lnTo>
                    <a:pt x="496" y="1466"/>
                  </a:lnTo>
                  <a:lnTo>
                    <a:pt x="2730" y="473"/>
                  </a:lnTo>
                  <a:cubicBezTo>
                    <a:pt x="2761" y="442"/>
                    <a:pt x="2807" y="427"/>
                    <a:pt x="2854" y="427"/>
                  </a:cubicBezTo>
                  <a:cubicBezTo>
                    <a:pt x="2900" y="427"/>
                    <a:pt x="2947" y="442"/>
                    <a:pt x="2978" y="473"/>
                  </a:cubicBezTo>
                  <a:lnTo>
                    <a:pt x="3722" y="784"/>
                  </a:lnTo>
                  <a:cubicBezTo>
                    <a:pt x="3755" y="800"/>
                    <a:pt x="3787" y="807"/>
                    <a:pt x="3816" y="807"/>
                  </a:cubicBezTo>
                  <a:cubicBezTo>
                    <a:pt x="4012" y="807"/>
                    <a:pt x="4124" y="492"/>
                    <a:pt x="3909" y="411"/>
                  </a:cubicBezTo>
                  <a:lnTo>
                    <a:pt x="3164" y="70"/>
                  </a:lnTo>
                  <a:cubicBezTo>
                    <a:pt x="3071" y="24"/>
                    <a:pt x="2962" y="0"/>
                    <a:pt x="2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9" name="Google Shape;10149;p62"/>
            <p:cNvSpPr/>
            <p:nvPr/>
          </p:nvSpPr>
          <p:spPr>
            <a:xfrm>
              <a:off x="931825" y="2533500"/>
              <a:ext cx="184575" cy="111625"/>
            </a:xfrm>
            <a:custGeom>
              <a:avLst/>
              <a:gdLst/>
              <a:ahLst/>
              <a:cxnLst/>
              <a:rect l="l" t="t" r="r" b="b"/>
              <a:pathLst>
                <a:path w="7383" h="4465" extrusionOk="0">
                  <a:moveTo>
                    <a:pt x="2918" y="0"/>
                  </a:moveTo>
                  <a:cubicBezTo>
                    <a:pt x="1958" y="0"/>
                    <a:pt x="1012" y="712"/>
                    <a:pt x="993" y="1888"/>
                  </a:cubicBezTo>
                  <a:lnTo>
                    <a:pt x="993" y="2043"/>
                  </a:lnTo>
                  <a:cubicBezTo>
                    <a:pt x="403" y="2167"/>
                    <a:pt x="0" y="2695"/>
                    <a:pt x="0" y="3315"/>
                  </a:cubicBezTo>
                  <a:lnTo>
                    <a:pt x="0" y="3346"/>
                  </a:lnTo>
                  <a:cubicBezTo>
                    <a:pt x="30" y="3978"/>
                    <a:pt x="527" y="4464"/>
                    <a:pt x="1124" y="4464"/>
                  </a:cubicBezTo>
                  <a:cubicBezTo>
                    <a:pt x="1142" y="4464"/>
                    <a:pt x="1160" y="4464"/>
                    <a:pt x="1179" y="4463"/>
                  </a:cubicBezTo>
                  <a:lnTo>
                    <a:pt x="2916" y="4463"/>
                  </a:lnTo>
                  <a:cubicBezTo>
                    <a:pt x="3195" y="4463"/>
                    <a:pt x="3195" y="4060"/>
                    <a:pt x="2916" y="4060"/>
                  </a:cubicBezTo>
                  <a:lnTo>
                    <a:pt x="1179" y="4060"/>
                  </a:lnTo>
                  <a:cubicBezTo>
                    <a:pt x="775" y="4060"/>
                    <a:pt x="434" y="3749"/>
                    <a:pt x="403" y="3346"/>
                  </a:cubicBezTo>
                  <a:lnTo>
                    <a:pt x="403" y="3315"/>
                  </a:lnTo>
                  <a:cubicBezTo>
                    <a:pt x="403" y="2819"/>
                    <a:pt x="775" y="2447"/>
                    <a:pt x="1241" y="2415"/>
                  </a:cubicBezTo>
                  <a:cubicBezTo>
                    <a:pt x="1303" y="2384"/>
                    <a:pt x="1365" y="2353"/>
                    <a:pt x="1396" y="2322"/>
                  </a:cubicBezTo>
                  <a:cubicBezTo>
                    <a:pt x="1427" y="2291"/>
                    <a:pt x="1458" y="2229"/>
                    <a:pt x="1458" y="2167"/>
                  </a:cubicBezTo>
                  <a:cubicBezTo>
                    <a:pt x="1171" y="1058"/>
                    <a:pt x="2052" y="314"/>
                    <a:pt x="2929" y="314"/>
                  </a:cubicBezTo>
                  <a:cubicBezTo>
                    <a:pt x="3475" y="314"/>
                    <a:pt x="4019" y="602"/>
                    <a:pt x="4281" y="1268"/>
                  </a:cubicBezTo>
                  <a:cubicBezTo>
                    <a:pt x="4281" y="1299"/>
                    <a:pt x="4343" y="1361"/>
                    <a:pt x="4374" y="1361"/>
                  </a:cubicBezTo>
                  <a:cubicBezTo>
                    <a:pt x="4405" y="1376"/>
                    <a:pt x="4436" y="1384"/>
                    <a:pt x="4467" y="1384"/>
                  </a:cubicBezTo>
                  <a:cubicBezTo>
                    <a:pt x="4498" y="1384"/>
                    <a:pt x="4529" y="1376"/>
                    <a:pt x="4560" y="1361"/>
                  </a:cubicBezTo>
                  <a:cubicBezTo>
                    <a:pt x="4684" y="1299"/>
                    <a:pt x="4839" y="1268"/>
                    <a:pt x="4994" y="1268"/>
                  </a:cubicBezTo>
                  <a:cubicBezTo>
                    <a:pt x="5490" y="1268"/>
                    <a:pt x="5894" y="1671"/>
                    <a:pt x="5894" y="2167"/>
                  </a:cubicBezTo>
                  <a:lnTo>
                    <a:pt x="5894" y="2198"/>
                  </a:lnTo>
                  <a:cubicBezTo>
                    <a:pt x="5894" y="2260"/>
                    <a:pt x="5894" y="2322"/>
                    <a:pt x="5956" y="2353"/>
                  </a:cubicBezTo>
                  <a:cubicBezTo>
                    <a:pt x="5987" y="2384"/>
                    <a:pt x="6049" y="2415"/>
                    <a:pt x="6080" y="2415"/>
                  </a:cubicBezTo>
                  <a:cubicBezTo>
                    <a:pt x="6576" y="2415"/>
                    <a:pt x="6979" y="2819"/>
                    <a:pt x="6979" y="3315"/>
                  </a:cubicBezTo>
                  <a:lnTo>
                    <a:pt x="6979" y="3346"/>
                  </a:lnTo>
                  <a:cubicBezTo>
                    <a:pt x="6948" y="3749"/>
                    <a:pt x="6607" y="4060"/>
                    <a:pt x="6204" y="4060"/>
                  </a:cubicBezTo>
                  <a:lnTo>
                    <a:pt x="3722" y="4060"/>
                  </a:lnTo>
                  <a:cubicBezTo>
                    <a:pt x="3443" y="4060"/>
                    <a:pt x="3443" y="4463"/>
                    <a:pt x="3722" y="4463"/>
                  </a:cubicBezTo>
                  <a:lnTo>
                    <a:pt x="6204" y="4463"/>
                  </a:lnTo>
                  <a:cubicBezTo>
                    <a:pt x="6222" y="4464"/>
                    <a:pt x="6241" y="4464"/>
                    <a:pt x="6259" y="4464"/>
                  </a:cubicBezTo>
                  <a:cubicBezTo>
                    <a:pt x="6855" y="4464"/>
                    <a:pt x="7353" y="3978"/>
                    <a:pt x="7383" y="3346"/>
                  </a:cubicBezTo>
                  <a:lnTo>
                    <a:pt x="7383" y="3315"/>
                  </a:lnTo>
                  <a:cubicBezTo>
                    <a:pt x="7383" y="2664"/>
                    <a:pt x="6917" y="2105"/>
                    <a:pt x="6266" y="2012"/>
                  </a:cubicBezTo>
                  <a:cubicBezTo>
                    <a:pt x="6204" y="1330"/>
                    <a:pt x="5646" y="834"/>
                    <a:pt x="4963" y="834"/>
                  </a:cubicBezTo>
                  <a:cubicBezTo>
                    <a:pt x="4808" y="834"/>
                    <a:pt x="4653" y="865"/>
                    <a:pt x="4529" y="927"/>
                  </a:cubicBezTo>
                  <a:cubicBezTo>
                    <a:pt x="4143" y="288"/>
                    <a:pt x="3528" y="0"/>
                    <a:pt x="2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0" name="Google Shape;10150;p62"/>
            <p:cNvSpPr/>
            <p:nvPr/>
          </p:nvSpPr>
          <p:spPr>
            <a:xfrm>
              <a:off x="1010125" y="2770575"/>
              <a:ext cx="41900" cy="16600"/>
            </a:xfrm>
            <a:custGeom>
              <a:avLst/>
              <a:gdLst/>
              <a:ahLst/>
              <a:cxnLst/>
              <a:rect l="l" t="t" r="r" b="b"/>
              <a:pathLst>
                <a:path w="1676" h="664" extrusionOk="0">
                  <a:moveTo>
                    <a:pt x="753" y="0"/>
                  </a:moveTo>
                  <a:cubicBezTo>
                    <a:pt x="503" y="0"/>
                    <a:pt x="258" y="120"/>
                    <a:pt x="63" y="315"/>
                  </a:cubicBezTo>
                  <a:cubicBezTo>
                    <a:pt x="1" y="377"/>
                    <a:pt x="1" y="532"/>
                    <a:pt x="63" y="594"/>
                  </a:cubicBezTo>
                  <a:cubicBezTo>
                    <a:pt x="110" y="641"/>
                    <a:pt x="164" y="664"/>
                    <a:pt x="218" y="664"/>
                  </a:cubicBezTo>
                  <a:cubicBezTo>
                    <a:pt x="272" y="664"/>
                    <a:pt x="327" y="641"/>
                    <a:pt x="373" y="594"/>
                  </a:cubicBezTo>
                  <a:cubicBezTo>
                    <a:pt x="497" y="470"/>
                    <a:pt x="652" y="408"/>
                    <a:pt x="838" y="408"/>
                  </a:cubicBezTo>
                  <a:cubicBezTo>
                    <a:pt x="1025" y="408"/>
                    <a:pt x="1180" y="470"/>
                    <a:pt x="1304" y="594"/>
                  </a:cubicBezTo>
                  <a:cubicBezTo>
                    <a:pt x="1366" y="625"/>
                    <a:pt x="1397" y="656"/>
                    <a:pt x="1459" y="656"/>
                  </a:cubicBezTo>
                  <a:cubicBezTo>
                    <a:pt x="1521" y="656"/>
                    <a:pt x="1552" y="625"/>
                    <a:pt x="1614" y="594"/>
                  </a:cubicBezTo>
                  <a:cubicBezTo>
                    <a:pt x="1676" y="532"/>
                    <a:pt x="1676" y="377"/>
                    <a:pt x="1614" y="315"/>
                  </a:cubicBezTo>
                  <a:cubicBezTo>
                    <a:pt x="1419" y="120"/>
                    <a:pt x="1174" y="0"/>
                    <a:pt x="924" y="0"/>
                  </a:cubicBezTo>
                  <a:cubicBezTo>
                    <a:pt x="895" y="0"/>
                    <a:pt x="867" y="2"/>
                    <a:pt x="838" y="5"/>
                  </a:cubicBezTo>
                  <a:cubicBezTo>
                    <a:pt x="810" y="2"/>
                    <a:pt x="781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1" name="Google Shape;10151;p62"/>
            <p:cNvSpPr/>
            <p:nvPr/>
          </p:nvSpPr>
          <p:spPr>
            <a:xfrm>
              <a:off x="991750" y="2746650"/>
              <a:ext cx="77350" cy="24050"/>
            </a:xfrm>
            <a:custGeom>
              <a:avLst/>
              <a:gdLst/>
              <a:ahLst/>
              <a:cxnLst/>
              <a:rect l="l" t="t" r="r" b="b"/>
              <a:pathLst>
                <a:path w="3094" h="962" extrusionOk="0">
                  <a:moveTo>
                    <a:pt x="1573" y="0"/>
                  </a:moveTo>
                  <a:cubicBezTo>
                    <a:pt x="1046" y="0"/>
                    <a:pt x="519" y="217"/>
                    <a:pt x="147" y="590"/>
                  </a:cubicBezTo>
                  <a:cubicBezTo>
                    <a:pt x="1" y="735"/>
                    <a:pt x="140" y="957"/>
                    <a:pt x="312" y="957"/>
                  </a:cubicBezTo>
                  <a:cubicBezTo>
                    <a:pt x="360" y="957"/>
                    <a:pt x="410" y="940"/>
                    <a:pt x="457" y="900"/>
                  </a:cubicBezTo>
                  <a:cubicBezTo>
                    <a:pt x="767" y="574"/>
                    <a:pt x="1178" y="411"/>
                    <a:pt x="1589" y="411"/>
                  </a:cubicBezTo>
                  <a:cubicBezTo>
                    <a:pt x="2000" y="411"/>
                    <a:pt x="2411" y="574"/>
                    <a:pt x="2721" y="900"/>
                  </a:cubicBezTo>
                  <a:cubicBezTo>
                    <a:pt x="2752" y="931"/>
                    <a:pt x="2814" y="962"/>
                    <a:pt x="2876" y="962"/>
                  </a:cubicBezTo>
                  <a:cubicBezTo>
                    <a:pt x="2938" y="962"/>
                    <a:pt x="2969" y="931"/>
                    <a:pt x="3031" y="900"/>
                  </a:cubicBezTo>
                  <a:cubicBezTo>
                    <a:pt x="3093" y="807"/>
                    <a:pt x="3093" y="683"/>
                    <a:pt x="3031" y="590"/>
                  </a:cubicBezTo>
                  <a:cubicBezTo>
                    <a:pt x="2628" y="217"/>
                    <a:pt x="2132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2" name="Google Shape;10152;p62"/>
            <p:cNvSpPr/>
            <p:nvPr/>
          </p:nvSpPr>
          <p:spPr>
            <a:xfrm>
              <a:off x="974700" y="2722600"/>
              <a:ext cx="111450" cy="31050"/>
            </a:xfrm>
            <a:custGeom>
              <a:avLst/>
              <a:gdLst/>
              <a:ahLst/>
              <a:cxnLst/>
              <a:rect l="l" t="t" r="r" b="b"/>
              <a:pathLst>
                <a:path w="4458" h="1242" extrusionOk="0">
                  <a:moveTo>
                    <a:pt x="2255" y="1"/>
                  </a:moveTo>
                  <a:cubicBezTo>
                    <a:pt x="1480" y="1"/>
                    <a:pt x="705" y="311"/>
                    <a:pt x="146" y="869"/>
                  </a:cubicBezTo>
                  <a:cubicBezTo>
                    <a:pt x="0" y="1015"/>
                    <a:pt x="140" y="1237"/>
                    <a:pt x="312" y="1237"/>
                  </a:cubicBezTo>
                  <a:cubicBezTo>
                    <a:pt x="359" y="1237"/>
                    <a:pt x="409" y="1220"/>
                    <a:pt x="456" y="1179"/>
                  </a:cubicBezTo>
                  <a:cubicBezTo>
                    <a:pt x="953" y="668"/>
                    <a:pt x="1612" y="412"/>
                    <a:pt x="2271" y="412"/>
                  </a:cubicBezTo>
                  <a:cubicBezTo>
                    <a:pt x="2930" y="412"/>
                    <a:pt x="3589" y="668"/>
                    <a:pt x="4086" y="1179"/>
                  </a:cubicBezTo>
                  <a:cubicBezTo>
                    <a:pt x="4117" y="1210"/>
                    <a:pt x="4179" y="1241"/>
                    <a:pt x="4241" y="1241"/>
                  </a:cubicBezTo>
                  <a:cubicBezTo>
                    <a:pt x="4303" y="1241"/>
                    <a:pt x="4334" y="1210"/>
                    <a:pt x="4396" y="1179"/>
                  </a:cubicBezTo>
                  <a:cubicBezTo>
                    <a:pt x="4458" y="1086"/>
                    <a:pt x="4458" y="962"/>
                    <a:pt x="4396" y="869"/>
                  </a:cubicBezTo>
                  <a:cubicBezTo>
                    <a:pt x="3806" y="311"/>
                    <a:pt x="3062" y="1"/>
                    <a:pt x="2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3" name="Google Shape;10153;p62"/>
            <p:cNvSpPr/>
            <p:nvPr/>
          </p:nvSpPr>
          <p:spPr>
            <a:xfrm>
              <a:off x="1026425" y="2682150"/>
              <a:ext cx="11275" cy="7900"/>
            </a:xfrm>
            <a:custGeom>
              <a:avLst/>
              <a:gdLst/>
              <a:ahLst/>
              <a:cxnLst/>
              <a:rect l="l" t="t" r="r" b="b"/>
              <a:pathLst>
                <a:path w="451" h="316" extrusionOk="0">
                  <a:moveTo>
                    <a:pt x="66" y="1"/>
                  </a:moveTo>
                  <a:cubicBezTo>
                    <a:pt x="28" y="1"/>
                    <a:pt x="0" y="28"/>
                    <a:pt x="0" y="99"/>
                  </a:cubicBezTo>
                  <a:cubicBezTo>
                    <a:pt x="0" y="223"/>
                    <a:pt x="93" y="316"/>
                    <a:pt x="186" y="316"/>
                  </a:cubicBezTo>
                  <a:cubicBezTo>
                    <a:pt x="450" y="316"/>
                    <a:pt x="19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4" name="Google Shape;10154;p62"/>
            <p:cNvSpPr/>
            <p:nvPr/>
          </p:nvSpPr>
          <p:spPr>
            <a:xfrm>
              <a:off x="1026425" y="2664000"/>
              <a:ext cx="11200" cy="8225"/>
            </a:xfrm>
            <a:custGeom>
              <a:avLst/>
              <a:gdLst/>
              <a:ahLst/>
              <a:cxnLst/>
              <a:rect l="l" t="t" r="r" b="b"/>
              <a:pathLst>
                <a:path w="448" h="329" extrusionOk="0">
                  <a:moveTo>
                    <a:pt x="69" y="1"/>
                  </a:moveTo>
                  <a:cubicBezTo>
                    <a:pt x="29" y="1"/>
                    <a:pt x="0" y="31"/>
                    <a:pt x="0" y="111"/>
                  </a:cubicBezTo>
                  <a:cubicBezTo>
                    <a:pt x="0" y="235"/>
                    <a:pt x="93" y="328"/>
                    <a:pt x="186" y="328"/>
                  </a:cubicBezTo>
                  <a:cubicBezTo>
                    <a:pt x="448" y="328"/>
                    <a:pt x="200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5" name="Google Shape;10155;p62"/>
            <p:cNvSpPr/>
            <p:nvPr/>
          </p:nvSpPr>
          <p:spPr>
            <a:xfrm>
              <a:off x="1026425" y="2700450"/>
              <a:ext cx="11200" cy="8225"/>
            </a:xfrm>
            <a:custGeom>
              <a:avLst/>
              <a:gdLst/>
              <a:ahLst/>
              <a:cxnLst/>
              <a:rect l="l" t="t" r="r" b="b"/>
              <a:pathLst>
                <a:path w="448" h="329" extrusionOk="0">
                  <a:moveTo>
                    <a:pt x="69" y="1"/>
                  </a:moveTo>
                  <a:cubicBezTo>
                    <a:pt x="29" y="1"/>
                    <a:pt x="0" y="31"/>
                    <a:pt x="0" y="111"/>
                  </a:cubicBezTo>
                  <a:cubicBezTo>
                    <a:pt x="0" y="235"/>
                    <a:pt x="93" y="328"/>
                    <a:pt x="186" y="328"/>
                  </a:cubicBezTo>
                  <a:cubicBezTo>
                    <a:pt x="448" y="328"/>
                    <a:pt x="200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6" name="Google Shape;10156;p62"/>
            <p:cNvSpPr/>
            <p:nvPr/>
          </p:nvSpPr>
          <p:spPr>
            <a:xfrm>
              <a:off x="1107850" y="2766650"/>
              <a:ext cx="10100" cy="10250"/>
            </a:xfrm>
            <a:custGeom>
              <a:avLst/>
              <a:gdLst/>
              <a:ahLst/>
              <a:cxnLst/>
              <a:rect l="l" t="t" r="r" b="b"/>
              <a:pathLst>
                <a:path w="404" h="410" extrusionOk="0">
                  <a:moveTo>
                    <a:pt x="150" y="1"/>
                  </a:moveTo>
                  <a:cubicBezTo>
                    <a:pt x="71" y="1"/>
                    <a:pt x="0" y="85"/>
                    <a:pt x="0" y="193"/>
                  </a:cubicBezTo>
                  <a:cubicBezTo>
                    <a:pt x="0" y="317"/>
                    <a:pt x="93" y="410"/>
                    <a:pt x="187" y="410"/>
                  </a:cubicBezTo>
                  <a:cubicBezTo>
                    <a:pt x="311" y="410"/>
                    <a:pt x="404" y="317"/>
                    <a:pt x="404" y="193"/>
                  </a:cubicBezTo>
                  <a:cubicBezTo>
                    <a:pt x="404" y="69"/>
                    <a:pt x="311" y="7"/>
                    <a:pt x="187" y="7"/>
                  </a:cubicBezTo>
                  <a:cubicBezTo>
                    <a:pt x="174" y="3"/>
                    <a:pt x="162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7" name="Google Shape;10157;p62"/>
            <p:cNvSpPr/>
            <p:nvPr/>
          </p:nvSpPr>
          <p:spPr>
            <a:xfrm>
              <a:off x="1125300" y="2766650"/>
              <a:ext cx="11650" cy="9475"/>
            </a:xfrm>
            <a:custGeom>
              <a:avLst/>
              <a:gdLst/>
              <a:ahLst/>
              <a:cxnLst/>
              <a:rect l="l" t="t" r="r" b="b"/>
              <a:pathLst>
                <a:path w="466" h="379" extrusionOk="0">
                  <a:moveTo>
                    <a:pt x="196" y="1"/>
                  </a:moveTo>
                  <a:cubicBezTo>
                    <a:pt x="117" y="1"/>
                    <a:pt x="47" y="85"/>
                    <a:pt x="47" y="193"/>
                  </a:cubicBezTo>
                  <a:cubicBezTo>
                    <a:pt x="0" y="317"/>
                    <a:pt x="117" y="379"/>
                    <a:pt x="233" y="379"/>
                  </a:cubicBezTo>
                  <a:cubicBezTo>
                    <a:pt x="349" y="379"/>
                    <a:pt x="466" y="317"/>
                    <a:pt x="419" y="193"/>
                  </a:cubicBezTo>
                  <a:cubicBezTo>
                    <a:pt x="419" y="69"/>
                    <a:pt x="326" y="7"/>
                    <a:pt x="233" y="7"/>
                  </a:cubicBezTo>
                  <a:cubicBezTo>
                    <a:pt x="221" y="3"/>
                    <a:pt x="208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8" name="Google Shape;10158;p62"/>
            <p:cNvSpPr/>
            <p:nvPr/>
          </p:nvSpPr>
          <p:spPr>
            <a:xfrm>
              <a:off x="1089225" y="2766650"/>
              <a:ext cx="10125" cy="10250"/>
            </a:xfrm>
            <a:custGeom>
              <a:avLst/>
              <a:gdLst/>
              <a:ahLst/>
              <a:cxnLst/>
              <a:rect l="l" t="t" r="r" b="b"/>
              <a:pathLst>
                <a:path w="405" h="410" extrusionOk="0">
                  <a:moveTo>
                    <a:pt x="171" y="1"/>
                  </a:moveTo>
                  <a:cubicBezTo>
                    <a:pt x="71" y="1"/>
                    <a:pt x="1" y="85"/>
                    <a:pt x="1" y="193"/>
                  </a:cubicBezTo>
                  <a:cubicBezTo>
                    <a:pt x="1" y="317"/>
                    <a:pt x="94" y="410"/>
                    <a:pt x="218" y="410"/>
                  </a:cubicBezTo>
                  <a:cubicBezTo>
                    <a:pt x="311" y="410"/>
                    <a:pt x="404" y="317"/>
                    <a:pt x="404" y="193"/>
                  </a:cubicBezTo>
                  <a:cubicBezTo>
                    <a:pt x="404" y="69"/>
                    <a:pt x="311" y="7"/>
                    <a:pt x="218" y="7"/>
                  </a:cubicBezTo>
                  <a:cubicBezTo>
                    <a:pt x="202" y="3"/>
                    <a:pt x="186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82523" y="2959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CBD1B1D-6D00-9635-643F-4016B466C26D}"/>
              </a:ext>
            </a:extLst>
          </p:cNvPr>
          <p:cNvSpPr txBox="1"/>
          <p:nvPr/>
        </p:nvSpPr>
        <p:spPr>
          <a:xfrm>
            <a:off x="4282830" y="1977117"/>
            <a:ext cx="40249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The Random Forest model is the most suitable for intrusion detection based on the provided metrics.</a:t>
            </a:r>
          </a:p>
          <a:p>
            <a:pPr algn="just">
              <a:buClr>
                <a:schemeClr val="accent3"/>
              </a:buClr>
            </a:pPr>
            <a:endParaRPr lang="en-US" sz="1200" b="0" i="0" dirty="0">
              <a:solidFill>
                <a:schemeClr val="tx1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algn="just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It achieves the highest F1 Score (0.8802), indicating a strong balance between precision and recall. With high precision (0.7953) and excellent recall (0.9867), it effectively identifies intrusions while minimizing false positives.</a:t>
            </a:r>
            <a:endParaRPr lang="en-IN" sz="12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" name="AutoShape 2" descr="blob:https://web.whatsapp.com/e26867ab-a444-418f-bbb3-88a1b6134bc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990422"/>
            <a:ext cx="397485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82523" y="29595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Further Analysis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14B27C-2E82-8FBB-A9A8-87E1A502BE5D}"/>
              </a:ext>
            </a:extLst>
          </p:cNvPr>
          <p:cNvSpPr txBox="1"/>
          <p:nvPr/>
        </p:nvSpPr>
        <p:spPr>
          <a:xfrm>
            <a:off x="1156678" y="1602254"/>
            <a:ext cx="62757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Classify the data based on these Intrusions</a:t>
            </a:r>
          </a:p>
          <a:p>
            <a: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Exploit Intrusion</a:t>
            </a:r>
          </a:p>
          <a:p>
            <a: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Vulnerability Breach</a:t>
            </a:r>
          </a:p>
          <a:p>
            <a: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Exfiltration</a:t>
            </a:r>
          </a:p>
          <a:p>
            <a:pPr marL="171450" indent="-1714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 Flag Attack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work on taking Real time Log Data</a:t>
            </a:r>
          </a:p>
        </p:txBody>
      </p:sp>
    </p:spTree>
    <p:extLst>
      <p:ext uri="{BB962C8B-B14F-4D97-AF65-F5344CB8AC3E}">
        <p14:creationId xmlns:p14="http://schemas.microsoft.com/office/powerpoint/2010/main" val="205789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4" name="Google Shape;9744;p49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-3483237" y="866225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45" name="Google Shape;9745;p49"/>
          <p:cNvSpPr txBox="1">
            <a:spLocks noGrp="1"/>
          </p:cNvSpPr>
          <p:nvPr>
            <p:ph type="title"/>
          </p:nvPr>
        </p:nvSpPr>
        <p:spPr>
          <a:xfrm>
            <a:off x="3085897" y="3243597"/>
            <a:ext cx="4847700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James Comey, Former Director of the FBI</a:t>
            </a:r>
            <a:endParaRPr dirty="0"/>
          </a:p>
        </p:txBody>
      </p:sp>
      <p:sp>
        <p:nvSpPr>
          <p:cNvPr id="9746" name="Google Shape;9746;p49"/>
          <p:cNvSpPr txBox="1">
            <a:spLocks noGrp="1"/>
          </p:cNvSpPr>
          <p:nvPr>
            <p:ph type="subTitle" idx="1"/>
          </p:nvPr>
        </p:nvSpPr>
        <p:spPr>
          <a:xfrm>
            <a:off x="3085897" y="1529925"/>
            <a:ext cx="48477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“We’re in a world now where despite your best efforts, you must assume there will be breaches.”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7" name="Google Shape;9567;p39"/>
          <p:cNvSpPr txBox="1">
            <a:spLocks noGrp="1"/>
          </p:cNvSpPr>
          <p:nvPr>
            <p:ph type="title"/>
          </p:nvPr>
        </p:nvSpPr>
        <p:spPr>
          <a:xfrm>
            <a:off x="720000" y="1961662"/>
            <a:ext cx="77040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THANK YOU</a:t>
            </a:r>
            <a:endParaRPr sz="4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8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5" name="Google Shape;9925;p57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729711" y="547073"/>
            <a:ext cx="7498598" cy="460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926" name="Google Shape;9926;p57"/>
          <p:cNvSpPr txBox="1">
            <a:spLocks noGrp="1"/>
          </p:cNvSpPr>
          <p:nvPr>
            <p:ph type="title"/>
          </p:nvPr>
        </p:nvSpPr>
        <p:spPr>
          <a:xfrm>
            <a:off x="1468050" y="1411302"/>
            <a:ext cx="6207900" cy="1160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0" i="0" dirty="0">
                <a:solidFill>
                  <a:schemeClr val="tx1"/>
                </a:solidFill>
                <a:effectLst/>
                <a:latin typeface="Rubik Black" panose="020B0604020202020204" charset="-79"/>
                <a:cs typeface="Rubik Black" panose="020B0604020202020204" charset="-79"/>
              </a:rPr>
              <a:t>$10.5 trillion</a:t>
            </a:r>
            <a:endParaRPr sz="6000" dirty="0">
              <a:solidFill>
                <a:schemeClr val="tx1"/>
              </a:solidFill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9927" name="Google Shape;9927;p57"/>
          <p:cNvSpPr txBox="1">
            <a:spLocks noGrp="1"/>
          </p:cNvSpPr>
          <p:nvPr>
            <p:ph type="subTitle" idx="1"/>
          </p:nvPr>
        </p:nvSpPr>
        <p:spPr>
          <a:xfrm flipH="1">
            <a:off x="1468050" y="2221204"/>
            <a:ext cx="6207900" cy="701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chemeClr val="tx1"/>
                </a:solidFill>
                <a:effectLst/>
                <a:latin typeface="Rubik Black" panose="020B0604020202020204" charset="-79"/>
                <a:cs typeface="Rubik Black" panose="020B0604020202020204" charset="-79"/>
              </a:rPr>
              <a:t>In 2023, the financial sector faces escalating cyber threats, with cybercrime damages estimated to hit $10.5 trillion by 2025. </a:t>
            </a:r>
            <a:endParaRPr sz="1000" dirty="0">
              <a:solidFill>
                <a:schemeClr val="tx1"/>
              </a:solidFill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4C8360-B857-590E-D1B6-8D659AB9F75D}"/>
              </a:ext>
            </a:extLst>
          </p:cNvPr>
          <p:cNvSpPr txBox="1"/>
          <p:nvPr/>
        </p:nvSpPr>
        <p:spPr>
          <a:xfrm>
            <a:off x="1692984" y="28507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Rubik Black" panose="020B0604020202020204" charset="-79"/>
                <a:cs typeface="Rubik Black" panose="020B0604020202020204" charset="-79"/>
              </a:rPr>
              <a:t>Project Overview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7F8394-090E-40C6-9973-07E676EF6BDF}"/>
              </a:ext>
            </a:extLst>
          </p:cNvPr>
          <p:cNvSpPr txBox="1"/>
          <p:nvPr/>
        </p:nvSpPr>
        <p:spPr>
          <a:xfrm>
            <a:off x="1692984" y="3220083"/>
            <a:ext cx="580411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chemeClr val="tx1"/>
                </a:solidFill>
                <a:effectLst/>
                <a:latin typeface="Rubik Black" panose="020B0604020202020204" charset="-79"/>
                <a:cs typeface="Rubik Black" panose="020B0604020202020204" charset="-79"/>
              </a:rPr>
              <a:t>Our project focuses on developing a robust system to detect and alert against network intrusions, safeguarding sensitive financial data and assets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ubik Black" panose="020B0604020202020204" charset="-79"/>
                <a:cs typeface="Rubik Black" panose="020B0604020202020204" charset="-79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57ED7-7806-F959-61B3-763B5C8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45" y="952211"/>
            <a:ext cx="4514217" cy="5922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073A8B2-E2DF-D170-2635-CD4E00B01D5F}"/>
              </a:ext>
            </a:extLst>
          </p:cNvPr>
          <p:cNvSpPr txBox="1"/>
          <p:nvPr/>
        </p:nvSpPr>
        <p:spPr>
          <a:xfrm>
            <a:off x="1015140" y="1568724"/>
            <a:ext cx="74004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ubik Black" panose="020B0604020202020204" charset="-79"/>
                <a:cs typeface="Rubik Black" panose="020B0604020202020204" charset="-79"/>
              </a:rPr>
              <a:t>Recent trends show a significant increase in sophisticated cyber-attacks against financial sectors, leading to substantial financial and reputational damages.</a:t>
            </a:r>
            <a:endParaRPr lang="en-IN" dirty="0">
              <a:solidFill>
                <a:schemeClr val="tx1"/>
              </a:solidFill>
              <a:latin typeface="Rubik Black" panose="020B0604020202020204" charset="-79"/>
              <a:cs typeface="Rubik Black" panose="020B060402020202020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16C3CB-C367-E254-9473-45485783A073}"/>
              </a:ext>
            </a:extLst>
          </p:cNvPr>
          <p:cNvSpPr txBox="1"/>
          <p:nvPr/>
        </p:nvSpPr>
        <p:spPr>
          <a:xfrm>
            <a:off x="968645" y="257175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0" dirty="0">
                <a:solidFill>
                  <a:schemeClr val="tx1"/>
                </a:solidFill>
                <a:effectLst/>
                <a:latin typeface="Rubik Glitch" panose="020B0604020202020204" charset="-79"/>
                <a:cs typeface="Rubik Glitch" panose="020B0604020202020204" charset="-79"/>
              </a:rPr>
              <a:t>Use  Case</a:t>
            </a:r>
            <a:endParaRPr lang="en-IN" sz="3200" dirty="0">
              <a:solidFill>
                <a:schemeClr val="tx1"/>
              </a:solidFill>
              <a:latin typeface="Rubik Glitch" panose="020B0604020202020204" charset="-79"/>
              <a:cs typeface="Rubik Glitch" panose="020B060402020202020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A372396-2EFA-F877-230C-798CD63A5799}"/>
              </a:ext>
            </a:extLst>
          </p:cNvPr>
          <p:cNvSpPr txBox="1"/>
          <p:nvPr/>
        </p:nvSpPr>
        <p:spPr>
          <a:xfrm>
            <a:off x="968645" y="3156525"/>
            <a:ext cx="74934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Rubik Black" panose="020B0604020202020204" charset="-79"/>
                <a:cs typeface="Rubik Black" panose="020B0604020202020204" charset="-79"/>
              </a:rPr>
              <a:t>Our solution is designed to identify unusual network behaviors, both known and emerging threats, thereby ensuring enhanced security for financial institutions.</a:t>
            </a:r>
            <a:endParaRPr lang="en-IN" dirty="0">
              <a:solidFill>
                <a:schemeClr val="tx1"/>
              </a:solidFill>
              <a:latin typeface="Rubik Black" panose="020B0604020202020204" charset="-79"/>
              <a:cs typeface="Rubik Blac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108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9A33F9-ABC4-0746-EF8A-BF0330B9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3" y="1337119"/>
            <a:ext cx="7315834" cy="2918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68A4C6-3C64-AB82-3FFC-A560E7ACF0CB}"/>
              </a:ext>
            </a:extLst>
          </p:cNvPr>
          <p:cNvSpPr txBox="1"/>
          <p:nvPr/>
        </p:nvSpPr>
        <p:spPr>
          <a:xfrm>
            <a:off x="914083" y="815777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 Set Dimensions – 3000 * 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9331CB-D3C9-3703-CBAE-64B23C8E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15" y="517982"/>
            <a:ext cx="5890770" cy="410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79176D-45BC-D41A-9DAA-8D4ED529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15" y="517982"/>
            <a:ext cx="5890770" cy="4107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1DA52D-2675-2592-B4D0-01A67902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15" y="517982"/>
            <a:ext cx="5890770" cy="4107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30B273F-4BB2-697F-1006-D7E63AD6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15" y="517982"/>
            <a:ext cx="5890770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EB00F-E39A-0381-8292-0BC4AEA6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F00D2B-4E1E-70DE-4246-5DFB2B2B2D61}"/>
              </a:ext>
            </a:extLst>
          </p:cNvPr>
          <p:cNvSpPr txBox="1"/>
          <p:nvPr/>
        </p:nvSpPr>
        <p:spPr>
          <a:xfrm>
            <a:off x="1336729" y="1222180"/>
            <a:ext cx="64705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Dropping Rows with Missing 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Removed all rows with any </a:t>
            </a:r>
            <a:r>
              <a:rPr lang="en-US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NaN</a:t>
            </a: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values to ensure data completeness and integrity.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Preprocessing '</a:t>
            </a:r>
            <a:r>
              <a:rPr lang="en-US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is_intrusion</a:t>
            </a: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' Column: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Transformed the '</a:t>
            </a:r>
            <a:r>
              <a:rPr lang="en-US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is_intrusion</a:t>
            </a: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' column to numeric values (0 or 1) by removing '0=' from its entries.</a:t>
            </a:r>
          </a:p>
          <a:p>
            <a:pPr algn="l"/>
            <a:endParaRPr lang="en-US" i="0" dirty="0">
              <a:solidFill>
                <a:schemeClr val="tx1"/>
              </a:solidFill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algn="l"/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Removing Zero Attributes and Correlation Analysis: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Dropped columns with constant zero values: 'land', '</a:t>
            </a:r>
            <a:r>
              <a:rPr lang="en-US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wrong_fragment</a:t>
            </a: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', 'urgent', '</a:t>
            </a:r>
            <a:r>
              <a:rPr lang="en-US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num_failed_logins</a:t>
            </a: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', '</a:t>
            </a:r>
            <a:r>
              <a:rPr lang="en-US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num_outbound_cmds</a:t>
            </a: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’.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Conducted a correlation analysis to understand the relationship of these removed attributes with other features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58051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788E620-CDAF-8231-330C-289B04F9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43" y="951641"/>
            <a:ext cx="4108927" cy="324021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63E6D6FF-DFB9-FB99-E82D-D7577437F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6CAB54-D762-7D8B-E527-B31484DF0E48}"/>
              </a:ext>
            </a:extLst>
          </p:cNvPr>
          <p:cNvSpPr txBox="1"/>
          <p:nvPr/>
        </p:nvSpPr>
        <p:spPr>
          <a:xfrm>
            <a:off x="1304743" y="296985"/>
            <a:ext cx="311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Intrusion Distribution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65BAAE61-54E4-62D8-4AF7-B4979CD5F973}"/>
              </a:ext>
            </a:extLst>
          </p:cNvPr>
          <p:cNvSpPr/>
          <p:nvPr/>
        </p:nvSpPr>
        <p:spPr>
          <a:xfrm>
            <a:off x="5943600" y="1413934"/>
            <a:ext cx="1895657" cy="1083734"/>
          </a:xfrm>
          <a:prstGeom prst="wedgeRoundRectCallout">
            <a:avLst>
              <a:gd name="adj1" fmla="val -64157"/>
              <a:gd name="adj2" fmla="val -8594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It is observed that less number of intrusions have </a:t>
            </a:r>
            <a:r>
              <a:rPr lang="en-IN" sz="1200" dirty="0" err="1"/>
              <a:t>occured</a:t>
            </a:r>
            <a:r>
              <a:rPr lang="en-IN" sz="1200" dirty="0"/>
              <a:t>. Thus it is a highly imbalanced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305392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63E6D6FF-DFB9-FB99-E82D-D7577437FA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CD5590-AD58-055A-7243-112BC8F0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88" y="1947603"/>
            <a:ext cx="4321542" cy="2808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A310F7-7894-0E5E-7A5E-1FDBFE4B1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3" y="1195405"/>
            <a:ext cx="3513854" cy="2808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B6DCF2-EF54-8099-3551-A9849F3B0FD9}"/>
              </a:ext>
            </a:extLst>
          </p:cNvPr>
          <p:cNvSpPr txBox="1"/>
          <p:nvPr/>
        </p:nvSpPr>
        <p:spPr>
          <a:xfrm>
            <a:off x="1146875" y="387458"/>
            <a:ext cx="6996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Protocol type and Service Distributions</a:t>
            </a:r>
            <a:endParaRPr lang="en-IN" sz="16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xmlns="" id="{E2073354-3222-2B8F-CB3A-282A963598CA}"/>
              </a:ext>
            </a:extLst>
          </p:cNvPr>
          <p:cNvSpPr/>
          <p:nvPr/>
        </p:nvSpPr>
        <p:spPr>
          <a:xfrm>
            <a:off x="6308383" y="645797"/>
            <a:ext cx="1688742" cy="926884"/>
          </a:xfrm>
          <a:prstGeom prst="wedgeRoundRectCallout">
            <a:avLst>
              <a:gd name="adj1" fmla="val -38882"/>
              <a:gd name="adj2" fmla="val 7437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TCP Protocol and HTTP Services have a prominent role in 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191883219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Scam Awareness Newsletter by Slidesgo">
  <a:themeElements>
    <a:clrScheme name="Simple Light">
      <a:dk1>
        <a:srgbClr val="E4FAFF"/>
      </a:dk1>
      <a:lt1>
        <a:srgbClr val="28373C"/>
      </a:lt1>
      <a:dk2>
        <a:srgbClr val="4E6872"/>
      </a:dk2>
      <a:lt2>
        <a:srgbClr val="1DB2C5"/>
      </a:lt2>
      <a:accent1>
        <a:srgbClr val="3FE6FF"/>
      </a:accent1>
      <a:accent2>
        <a:srgbClr val="93EFF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F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580</Words>
  <Application>Microsoft Office PowerPoint</Application>
  <PresentationFormat>On-screen Show (16:9)</PresentationFormat>
  <Paragraphs>72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Rubik Glitch</vt:lpstr>
      <vt:lpstr>Fredoka One</vt:lpstr>
      <vt:lpstr>Rubik</vt:lpstr>
      <vt:lpstr>Wingdings</vt:lpstr>
      <vt:lpstr>Calibri</vt:lpstr>
      <vt:lpstr>Rubik Black</vt:lpstr>
      <vt:lpstr>Digital Scam Awareness Newsletter by Slidesgo</vt:lpstr>
      <vt:lpstr>INTRUSION DETECTION SYSTEM</vt:lpstr>
      <vt:lpstr>— James Comey, Former Director of the FBI</vt:lpstr>
      <vt:lpstr>$10.5 trillion</vt:lpstr>
      <vt:lpstr>Problem Statement</vt:lpstr>
      <vt:lpstr>PowerPoint Presentation</vt:lpstr>
      <vt:lpstr>PowerPoint Presentation</vt:lpstr>
      <vt:lpstr>DATA CLEANING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Randomn Forest</vt:lpstr>
      <vt:lpstr>Model Evaluation</vt:lpstr>
      <vt:lpstr>Evaluation Metrics</vt:lpstr>
      <vt:lpstr>Further Analysis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</dc:title>
  <dc:creator>dhanush</dc:creator>
  <cp:lastModifiedBy>arjun</cp:lastModifiedBy>
  <cp:revision>21</cp:revision>
  <dcterms:modified xsi:type="dcterms:W3CDTF">2023-12-21T03:31:52Z</dcterms:modified>
</cp:coreProperties>
</file>