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 id="2147483744" r:id="rId2"/>
    <p:sldMasterId id="2147483756" r:id="rId3"/>
  </p:sldMasterIdLst>
  <p:sldIdLst>
    <p:sldId id="310" r:id="rId4"/>
    <p:sldId id="259" r:id="rId5"/>
    <p:sldId id="262" r:id="rId6"/>
    <p:sldId id="319" r:id="rId7"/>
    <p:sldId id="268" r:id="rId8"/>
    <p:sldId id="271" r:id="rId9"/>
    <p:sldId id="274" r:id="rId10"/>
    <p:sldId id="277" r:id="rId11"/>
    <p:sldId id="280" r:id="rId12"/>
    <p:sldId id="286" r:id="rId13"/>
    <p:sldId id="289" r:id="rId14"/>
    <p:sldId id="292" r:id="rId15"/>
    <p:sldId id="295" r:id="rId16"/>
    <p:sldId id="301" r:id="rId17"/>
    <p:sldId id="328" r:id="rId18"/>
    <p:sldId id="331" r:id="rId19"/>
    <p:sldId id="334" r:id="rId20"/>
    <p:sldId id="337" r:id="rId21"/>
    <p:sldId id="340" r:id="rId22"/>
    <p:sldId id="343" r:id="rId23"/>
    <p:sldId id="283" r:id="rId24"/>
    <p:sldId id="350" r:id="rId25"/>
    <p:sldId id="351" r:id="rId26"/>
    <p:sldId id="352" r:id="rId27"/>
    <p:sldId id="353" r:id="rId28"/>
    <p:sldId id="354" r:id="rId29"/>
    <p:sldId id="355" r:id="rId30"/>
    <p:sldId id="356" r:id="rId31"/>
    <p:sldId id="357" r:id="rId32"/>
    <p:sldId id="358" r:id="rId33"/>
    <p:sldId id="360" r:id="rId34"/>
    <p:sldId id="359" r:id="rId35"/>
    <p:sldId id="346" r:id="rId36"/>
    <p:sldId id="349" r:id="rId37"/>
  </p:sldIdLst>
  <p:sldSz cx="9144000" cy="6858000" type="screen4x3"/>
  <p:notesSz cx="6858000" cy="9144000"/>
  <p:custDataLst>
    <p:tags r:id="rId3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334" autoAdjust="0"/>
    <p:restoredTop sz="0"/>
  </p:normalViewPr>
  <p:slideViewPr>
    <p:cSldViewPr>
      <p:cViewPr varScale="1">
        <p:scale>
          <a:sx n="86" d="100"/>
          <a:sy n="86" d="100"/>
        </p:scale>
        <p:origin x="1046" y="67"/>
      </p:cViewPr>
      <p:guideLst/>
    </p:cSldViewPr>
  </p:slideViewPr>
  <p:notesTextViewPr>
    <p:cViewPr>
      <p:scale>
        <a:sx n="1" d="1"/>
        <a:sy n="1" d="1"/>
      </p:scale>
      <p:origin x="0" y="0"/>
    </p:cViewPr>
  </p:notesTextViewPr>
  <p:notesViewPr>
    <p:cSldViewPr>
      <p:cViewPr>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presProps" Target="presProps.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tableStyles" Target="tableStyle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tags" Target="tags/tag1.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78A7539-82DC-4182-B1CD-0D06CAC7E870}" type="doc">
      <dgm:prSet loTypeId="urn:microsoft.com/office/officeart/2005/8/layout/default" loCatId="list" qsTypeId="urn:microsoft.com/office/officeart/2005/8/quickstyle/simple1" qsCatId="simple" csTypeId="urn:microsoft.com/office/officeart/2005/8/colors/colorful3" csCatId="colorful" phldr="1"/>
      <dgm:spPr/>
      <dgm:t>
        <a:bodyPr/>
        <a:lstStyle/>
        <a:p>
          <a:endParaRPr lang="en-US"/>
        </a:p>
      </dgm:t>
    </dgm:pt>
    <dgm:pt modelId="{C06CDFF8-9E3E-4170-8995-AA9D0CD0C1D6}" type="parTrans" cxnId="{1FE27EF3-3BE9-440E-87EF-4531858D3B22}">
      <dgm:prSet/>
      <dgm:spPr/>
      <dgm:t>
        <a:bodyPr/>
        <a:lstStyle/>
        <a:p>
          <a:endParaRPr lang="en-US"/>
        </a:p>
      </dgm:t>
    </dgm:pt>
    <dgm:pt modelId="{EE7F5654-36C0-456A-A90A-A72E68F2F0C3}">
      <dgm:prSet phldrT="[Text]"/>
      <dgm:spPr>
        <a:solidFill>
          <a:schemeClr val="accent3">
            <a:hueOff val="0"/>
            <a:satOff val="0"/>
            <a:lumOff val="0"/>
            <a:alphaOff val="0"/>
          </a:schemeClr>
        </a:solidFill>
        <a:ln w="25400" cap="flat" cmpd="sng" algn="ctr">
          <a:solidFill>
            <a:schemeClr val="lt1">
              <a:hueOff val="0"/>
              <a:satOff val="0"/>
              <a:lumOff val="0"/>
              <a:alphaOff val="0"/>
            </a:schemeClr>
          </a:solidFill>
          <a:prstDash val="solid"/>
        </a:ln>
      </dgm:spPr>
      <dgm:t>
        <a:bodyPr/>
        <a:lstStyle/>
        <a:p>
          <a:r>
            <a:rPr lang="en-US"/>
            <a:t>SMS Alert Feature</a:t>
          </a:r>
        </a:p>
      </dgm:t>
    </dgm:pt>
    <dgm:pt modelId="{C3786128-1FEF-40F3-9F68-D019821F0B4A}" type="sibTrans" cxnId="{1FE27EF3-3BE9-440E-87EF-4531858D3B22}">
      <dgm:prSet/>
      <dgm:spPr/>
      <dgm:t>
        <a:bodyPr/>
        <a:lstStyle/>
        <a:p>
          <a:endParaRPr lang="en-US"/>
        </a:p>
      </dgm:t>
    </dgm:pt>
    <dgm:pt modelId="{B10226D8-6036-480B-A5C7-E4FDA03E6E2D}" type="parTrans" cxnId="{5D22B377-579C-4537-9A9B-A11AFF3F41F9}">
      <dgm:prSet/>
      <dgm:spPr/>
      <dgm:t>
        <a:bodyPr/>
        <a:lstStyle/>
        <a:p>
          <a:endParaRPr lang="en-US"/>
        </a:p>
      </dgm:t>
    </dgm:pt>
    <dgm:pt modelId="{BA793144-63BF-4F2F-83B8-B3802E701070}">
      <dgm:prSet phldrT="[Text]"/>
      <dgm:spPr>
        <a:solidFill>
          <a:schemeClr val="accent3">
            <a:hueOff val="3750088"/>
            <a:satOff val="-5627"/>
            <a:lumOff val="-915"/>
            <a:alphaOff val="0"/>
          </a:schemeClr>
        </a:solidFill>
        <a:ln w="25400" cap="flat" cmpd="sng" algn="ctr">
          <a:solidFill>
            <a:schemeClr val="lt1">
              <a:hueOff val="0"/>
              <a:satOff val="0"/>
              <a:lumOff val="0"/>
              <a:alphaOff val="0"/>
            </a:schemeClr>
          </a:solidFill>
          <a:prstDash val="solid"/>
        </a:ln>
      </dgm:spPr>
      <dgm:t>
        <a:bodyPr/>
        <a:lstStyle/>
        <a:p>
          <a:r>
            <a:rPr lang="en-US"/>
            <a:t>Voice Selection Feature</a:t>
          </a:r>
        </a:p>
      </dgm:t>
    </dgm:pt>
    <dgm:pt modelId="{01E71F64-BB26-4ECC-AA0A-BF56F4DA7BA1}" type="sibTrans" cxnId="{5D22B377-579C-4537-9A9B-A11AFF3F41F9}">
      <dgm:prSet/>
      <dgm:spPr/>
      <dgm:t>
        <a:bodyPr/>
        <a:lstStyle/>
        <a:p>
          <a:endParaRPr lang="en-US"/>
        </a:p>
      </dgm:t>
    </dgm:pt>
    <dgm:pt modelId="{3F1EF91B-54F9-4714-A968-D8A256FBCDE7}" type="parTrans" cxnId="{0FEA1793-0ED0-407E-9411-247DED776A23}">
      <dgm:prSet/>
      <dgm:spPr/>
      <dgm:t>
        <a:bodyPr/>
        <a:lstStyle/>
        <a:p>
          <a:endParaRPr lang="en-US"/>
        </a:p>
      </dgm:t>
    </dgm:pt>
    <dgm:pt modelId="{DE9B54BF-DB54-47C0-9F96-0DA4D515A821}">
      <dgm:prSet phldrT="[Text]"/>
      <dgm:spPr>
        <a:solidFill>
          <a:schemeClr val="accent3">
            <a:hueOff val="7500176"/>
            <a:satOff val="-11253"/>
            <a:lumOff val="-1830"/>
            <a:alphaOff val="0"/>
          </a:schemeClr>
        </a:solidFill>
        <a:ln w="25400" cap="flat" cmpd="sng" algn="ctr">
          <a:solidFill>
            <a:schemeClr val="lt1">
              <a:hueOff val="0"/>
              <a:satOff val="0"/>
              <a:lumOff val="0"/>
              <a:alphaOff val="0"/>
            </a:schemeClr>
          </a:solidFill>
          <a:prstDash val="solid"/>
        </a:ln>
      </dgm:spPr>
      <dgm:t>
        <a:bodyPr/>
        <a:lstStyle/>
        <a:p>
          <a:r>
            <a:rPr lang="en-US"/>
            <a:t>Responsive Design</a:t>
          </a:r>
        </a:p>
      </dgm:t>
    </dgm:pt>
    <dgm:pt modelId="{C263C44C-B017-422D-9783-1F87955A47CB}" type="sibTrans" cxnId="{0FEA1793-0ED0-407E-9411-247DED776A23}">
      <dgm:prSet/>
      <dgm:spPr/>
      <dgm:t>
        <a:bodyPr/>
        <a:lstStyle/>
        <a:p>
          <a:endParaRPr lang="en-US"/>
        </a:p>
      </dgm:t>
    </dgm:pt>
    <dgm:pt modelId="{E062007B-D8B4-4B6B-A21B-0D9D57765551}" type="parTrans" cxnId="{F907E5F5-9588-49B7-9DD5-171723735EF3}">
      <dgm:prSet/>
      <dgm:spPr/>
      <dgm:t>
        <a:bodyPr/>
        <a:lstStyle/>
        <a:p>
          <a:endParaRPr lang="en-US"/>
        </a:p>
      </dgm:t>
    </dgm:pt>
    <dgm:pt modelId="{287D5DC8-8060-4CE1-AEDF-9182CC5D86D1}">
      <dgm:prSet phldrT="[Text]"/>
      <dgm:spPr>
        <a:solidFill>
          <a:schemeClr val="accent3">
            <a:hueOff val="11250264"/>
            <a:satOff val="-16880"/>
            <a:lumOff val="-2745"/>
            <a:alphaOff val="0"/>
          </a:schemeClr>
        </a:solidFill>
        <a:ln w="25400" cap="flat" cmpd="sng" algn="ctr">
          <a:solidFill>
            <a:schemeClr val="lt1">
              <a:hueOff val="0"/>
              <a:satOff val="0"/>
              <a:lumOff val="0"/>
              <a:alphaOff val="0"/>
            </a:schemeClr>
          </a:solidFill>
          <a:prstDash val="solid"/>
        </a:ln>
      </dgm:spPr>
      <dgm:t>
        <a:bodyPr/>
        <a:lstStyle/>
        <a:p>
          <a:r>
            <a:rPr lang="en-US"/>
            <a:t>Instant Voice Sentiment Result</a:t>
          </a:r>
        </a:p>
      </dgm:t>
    </dgm:pt>
    <dgm:pt modelId="{7B0F1D02-662D-4AFA-B77E-263BFFF73A43}" type="sibTrans" cxnId="{F907E5F5-9588-49B7-9DD5-171723735EF3}">
      <dgm:prSet/>
      <dgm:spPr/>
      <dgm:t>
        <a:bodyPr/>
        <a:lstStyle/>
        <a:p>
          <a:endParaRPr lang="en-US"/>
        </a:p>
      </dgm:t>
    </dgm:pt>
    <dgm:pt modelId="{0D08272A-6E6E-4B89-A9C7-6C20BB92EC88}" type="pres">
      <dgm:prSet presAssocID="{F78A7539-82DC-4182-B1CD-0D06CAC7E870}" presName="diagram" presStyleCnt="0">
        <dgm:presLayoutVars>
          <dgm:dir/>
          <dgm:resizeHandles val="exact"/>
        </dgm:presLayoutVars>
      </dgm:prSet>
      <dgm:spPr/>
    </dgm:pt>
    <dgm:pt modelId="{99EC9B74-CB35-4CBD-8BAE-9C2C63733908}" type="pres">
      <dgm:prSet presAssocID="{EE7F5654-36C0-456A-A90A-A72E68F2F0C3}" presName="node" presStyleLbl="node1" presStyleIdx="0" presStyleCnt="4">
        <dgm:presLayoutVars>
          <dgm:bulletEnabled val="1"/>
        </dgm:presLayoutVars>
      </dgm:prSet>
      <dgm:spPr/>
    </dgm:pt>
    <dgm:pt modelId="{F9E1E342-76CC-4911-9D2B-22CE069F8088}" type="pres">
      <dgm:prSet presAssocID="{C3786128-1FEF-40F3-9F68-D019821F0B4A}" presName="sibTrans" presStyleCnt="0"/>
      <dgm:spPr/>
    </dgm:pt>
    <dgm:pt modelId="{548E48A3-D5F2-4D83-870D-9820AA7936CE}" type="pres">
      <dgm:prSet presAssocID="{BA793144-63BF-4F2F-83B8-B3802E701070}" presName="node" presStyleLbl="node1" presStyleIdx="1" presStyleCnt="4">
        <dgm:presLayoutVars>
          <dgm:bulletEnabled val="1"/>
        </dgm:presLayoutVars>
      </dgm:prSet>
      <dgm:spPr/>
    </dgm:pt>
    <dgm:pt modelId="{6A45C8E7-69ED-4D03-956E-C88B364CD9FD}" type="pres">
      <dgm:prSet presAssocID="{01E71F64-BB26-4ECC-AA0A-BF56F4DA7BA1}" presName="sibTrans" presStyleCnt="0"/>
      <dgm:spPr/>
    </dgm:pt>
    <dgm:pt modelId="{45618CF9-9FF6-416D-A51F-34C937FE122F}" type="pres">
      <dgm:prSet presAssocID="{DE9B54BF-DB54-47C0-9F96-0DA4D515A821}" presName="node" presStyleLbl="node1" presStyleIdx="2" presStyleCnt="4">
        <dgm:presLayoutVars>
          <dgm:bulletEnabled val="1"/>
        </dgm:presLayoutVars>
      </dgm:prSet>
      <dgm:spPr/>
    </dgm:pt>
    <dgm:pt modelId="{154AD6BD-A4E9-4828-8AF9-A1CDC06F4F38}" type="pres">
      <dgm:prSet presAssocID="{C263C44C-B017-422D-9783-1F87955A47CB}" presName="sibTrans" presStyleCnt="0"/>
      <dgm:spPr/>
    </dgm:pt>
    <dgm:pt modelId="{D9E044D7-E349-4D9B-B2E6-5C5B2249641A}" type="pres">
      <dgm:prSet presAssocID="{287D5DC8-8060-4CE1-AEDF-9182CC5D86D1}" presName="node" presStyleLbl="node1" presStyleIdx="3" presStyleCnt="4">
        <dgm:presLayoutVars>
          <dgm:bulletEnabled val="1"/>
        </dgm:presLayoutVars>
      </dgm:prSet>
      <dgm:spPr/>
    </dgm:pt>
  </dgm:ptLst>
  <dgm:cxnLst>
    <dgm:cxn modelId="{E4635B04-B70F-4DC1-885C-5942D1CCA780}" type="presOf" srcId="{F78A7539-82DC-4182-B1CD-0D06CAC7E870}" destId="{0D08272A-6E6E-4B89-A9C7-6C20BB92EC88}" srcOrd="0" destOrd="0" presId="urn:microsoft.com/office/officeart/2005/8/layout/default"/>
    <dgm:cxn modelId="{E708E615-1D2B-4AD2-B832-8B1085A83D02}" type="presOf" srcId="{BA793144-63BF-4F2F-83B8-B3802E701070}" destId="{548E48A3-D5F2-4D83-870D-9820AA7936CE}" srcOrd="0" destOrd="0" presId="urn:microsoft.com/office/officeart/2005/8/layout/default"/>
    <dgm:cxn modelId="{E97B376E-796A-4EEE-9F4C-C6094E7DFDBF}" type="presOf" srcId="{DE9B54BF-DB54-47C0-9F96-0DA4D515A821}" destId="{45618CF9-9FF6-416D-A51F-34C937FE122F}" srcOrd="0" destOrd="0" presId="urn:microsoft.com/office/officeart/2005/8/layout/default"/>
    <dgm:cxn modelId="{5D22B377-579C-4537-9A9B-A11AFF3F41F9}" srcId="{F78A7539-82DC-4182-B1CD-0D06CAC7E870}" destId="{BA793144-63BF-4F2F-83B8-B3802E701070}" srcOrd="1" destOrd="0" parTransId="{B10226D8-6036-480B-A5C7-E4FDA03E6E2D}" sibTransId="{01E71F64-BB26-4ECC-AA0A-BF56F4DA7BA1}"/>
    <dgm:cxn modelId="{A869D685-9B9D-4BEC-B1CE-19EC9EA6BA86}" type="presOf" srcId="{EE7F5654-36C0-456A-A90A-A72E68F2F0C3}" destId="{99EC9B74-CB35-4CBD-8BAE-9C2C63733908}" srcOrd="0" destOrd="0" presId="urn:microsoft.com/office/officeart/2005/8/layout/default"/>
    <dgm:cxn modelId="{0FEA1793-0ED0-407E-9411-247DED776A23}" srcId="{F78A7539-82DC-4182-B1CD-0D06CAC7E870}" destId="{DE9B54BF-DB54-47C0-9F96-0DA4D515A821}" srcOrd="2" destOrd="0" parTransId="{3F1EF91B-54F9-4714-A968-D8A256FBCDE7}" sibTransId="{C263C44C-B017-422D-9783-1F87955A47CB}"/>
    <dgm:cxn modelId="{0FDEF8C8-7848-4DDA-9597-DB3ADA6D1CE3}" type="presOf" srcId="{287D5DC8-8060-4CE1-AEDF-9182CC5D86D1}" destId="{D9E044D7-E349-4D9B-B2E6-5C5B2249641A}" srcOrd="0" destOrd="0" presId="urn:microsoft.com/office/officeart/2005/8/layout/default"/>
    <dgm:cxn modelId="{1FE27EF3-3BE9-440E-87EF-4531858D3B22}" srcId="{F78A7539-82DC-4182-B1CD-0D06CAC7E870}" destId="{EE7F5654-36C0-456A-A90A-A72E68F2F0C3}" srcOrd="0" destOrd="0" parTransId="{C06CDFF8-9E3E-4170-8995-AA9D0CD0C1D6}" sibTransId="{C3786128-1FEF-40F3-9F68-D019821F0B4A}"/>
    <dgm:cxn modelId="{F907E5F5-9588-49B7-9DD5-171723735EF3}" srcId="{F78A7539-82DC-4182-B1CD-0D06CAC7E870}" destId="{287D5DC8-8060-4CE1-AEDF-9182CC5D86D1}" srcOrd="3" destOrd="0" parTransId="{E062007B-D8B4-4B6B-A21B-0D9D57765551}" sibTransId="{7B0F1D02-662D-4AFA-B77E-263BFFF73A43}"/>
    <dgm:cxn modelId="{E64E59F3-6376-4CDE-BC66-ADA5A0E8C559}" type="presParOf" srcId="{0D08272A-6E6E-4B89-A9C7-6C20BB92EC88}" destId="{99EC9B74-CB35-4CBD-8BAE-9C2C63733908}" srcOrd="0" destOrd="0" presId="urn:microsoft.com/office/officeart/2005/8/layout/default"/>
    <dgm:cxn modelId="{EE9BBAE6-F34E-459F-8E46-33F3FF87F817}" type="presParOf" srcId="{0D08272A-6E6E-4B89-A9C7-6C20BB92EC88}" destId="{F9E1E342-76CC-4911-9D2B-22CE069F8088}" srcOrd="1" destOrd="0" presId="urn:microsoft.com/office/officeart/2005/8/layout/default"/>
    <dgm:cxn modelId="{3550AE74-AA79-4FE7-803D-4B1372155C0D}" type="presParOf" srcId="{0D08272A-6E6E-4B89-A9C7-6C20BB92EC88}" destId="{548E48A3-D5F2-4D83-870D-9820AA7936CE}" srcOrd="2" destOrd="0" presId="urn:microsoft.com/office/officeart/2005/8/layout/default"/>
    <dgm:cxn modelId="{811C8A02-02ED-42BA-9240-B7E09CA4F0B3}" type="presParOf" srcId="{0D08272A-6E6E-4B89-A9C7-6C20BB92EC88}" destId="{6A45C8E7-69ED-4D03-956E-C88B364CD9FD}" srcOrd="3" destOrd="0" presId="urn:microsoft.com/office/officeart/2005/8/layout/default"/>
    <dgm:cxn modelId="{65B05B04-27A1-4507-A75D-6971D5EE62CC}" type="presParOf" srcId="{0D08272A-6E6E-4B89-A9C7-6C20BB92EC88}" destId="{45618CF9-9FF6-416D-A51F-34C937FE122F}" srcOrd="4" destOrd="0" presId="urn:microsoft.com/office/officeart/2005/8/layout/default"/>
    <dgm:cxn modelId="{978664F5-7EB6-4638-A264-317CDCA48835}" type="presParOf" srcId="{0D08272A-6E6E-4B89-A9C7-6C20BB92EC88}" destId="{154AD6BD-A4E9-4828-8AF9-A1CDC06F4F38}" srcOrd="5" destOrd="0" presId="urn:microsoft.com/office/officeart/2005/8/layout/default"/>
    <dgm:cxn modelId="{94C3DBB8-8DE1-45E4-8504-7FA33970E853}" type="presParOf" srcId="{0D08272A-6E6E-4B89-A9C7-6C20BB92EC88}" destId="{D9E044D7-E349-4D9B-B2E6-5C5B2249641A}" srcOrd="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main"/>
    </a:ext>
  </dgm:extLst>
</dgm:dataModel>
</file>

<file path=ppt/diagrams/data2.xml><?xml version="1.0" encoding="utf-8"?>
<dgm:dataModel xmlns:dgm="http://schemas.openxmlformats.org/drawingml/2006/diagram" xmlns:a="http://schemas.openxmlformats.org/drawingml/2006/main">
  <dgm:ptLst>
    <dgm:pt modelId="{6A0604A3-383F-4EB2-B24B-04E758669C18}"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US"/>
        </a:p>
      </dgm:t>
    </dgm:pt>
    <dgm:pt modelId="{BE3A895D-AFFC-48ED-9FAC-C9C26CFC8191}" type="parTrans" cxnId="{2E79BDCA-E23F-424A-8864-2FE52B2B4E20}">
      <dgm:prSet/>
      <dgm:spPr/>
      <dgm:t>
        <a:bodyPr/>
        <a:lstStyle/>
        <a:p>
          <a:endParaRPr lang="en-US"/>
        </a:p>
      </dgm:t>
    </dgm:pt>
    <dgm:pt modelId="{E1C86FDB-D8AB-4B38-84DB-54DB1846A6B1}">
      <dgm:prSet phldrT="[Text]"/>
      <dgm:spPr>
        <a:ln>
          <a:noFill/>
        </a:ln>
        <a:effectLst>
          <a:outerShdw blurRad="107950" dist="12700" dir="5400000" algn="ctr">
            <a:srgbClr val="000000"/>
          </a:outerShdw>
        </a:effectLst>
        <a:scene3d>
          <a:camera prst="orthographicFront">
            <a:rot lat="0" lon="0" rev="0"/>
          </a:camera>
          <a:lightRig rig="soft" dir="t"/>
        </a:scene3d>
        <a:sp3d contourW="44450" prstMaterial="matte">
          <a:bevelT w="63500" h="63500" prst="artDeco"/>
          <a:contourClr>
            <a:srgbClr val="FFFFFF"/>
          </a:contourClr>
        </a:sp3d>
      </dgm:spPr>
      <dgm:t>
        <a:bodyPr/>
        <a:lstStyle/>
        <a:p>
          <a:r>
            <a:rPr lang="en-US" err="1"/>
            <a:t>WhatsApp Alerts</a:t>
          </a:r>
          <a:endParaRPr lang="en-US"/>
        </a:p>
      </dgm:t>
    </dgm:pt>
    <dgm:pt modelId="{271A1756-23E2-479F-A37E-B2B81089C5A8}" type="sibTrans" cxnId="{2E79BDCA-E23F-424A-8864-2FE52B2B4E20}">
      <dgm:prSet/>
      <dgm:spPr/>
      <dgm:t>
        <a:bodyPr/>
        <a:lstStyle/>
        <a:p>
          <a:endParaRPr lang="en-US"/>
        </a:p>
      </dgm:t>
    </dgm:pt>
    <dgm:pt modelId="{80498D2A-8538-4184-8F5C-A1958C8D6665}" type="parTrans" cxnId="{33F9BDDE-C6C2-4D38-A299-3740B8487790}">
      <dgm:prSet/>
      <dgm:spPr/>
      <dgm:t>
        <a:bodyPr/>
        <a:lstStyle/>
        <a:p>
          <a:endParaRPr lang="en-US"/>
        </a:p>
      </dgm:t>
    </dgm:pt>
    <dgm:pt modelId="{1D89D605-6408-4889-8768-3ECC967AD158}">
      <dgm:prSet phldrT="[Text]"/>
      <dgm:spPr>
        <a:ln>
          <a:noFill/>
        </a:ln>
        <a:effectLst>
          <a:outerShdw blurRad="107950" dist="12700" dir="5400000" algn="ctr">
            <a:srgbClr val="000000"/>
          </a:outerShdw>
        </a:effectLst>
        <a:scene3d>
          <a:camera prst="orthographicFront">
            <a:rot lat="0" lon="0" rev="0"/>
          </a:camera>
          <a:lightRig rig="soft" dir="t"/>
        </a:scene3d>
        <a:sp3d contourW="44450" prstMaterial="matte">
          <a:bevelT w="63500" h="63500" prst="artDeco"/>
          <a:contourClr>
            <a:srgbClr val="FFFFFF"/>
          </a:contourClr>
        </a:sp3d>
      </dgm:spPr>
      <dgm:t>
        <a:bodyPr/>
        <a:lstStyle/>
        <a:p>
          <a:r>
            <a:rPr lang="en-US"/>
            <a:t>Continuous Sound Listening Feature</a:t>
          </a:r>
        </a:p>
      </dgm:t>
    </dgm:pt>
    <dgm:pt modelId="{2DCD407C-6727-4FDC-BD12-3516019921C6}" type="sibTrans" cxnId="{33F9BDDE-C6C2-4D38-A299-3740B8487790}">
      <dgm:prSet/>
      <dgm:spPr/>
      <dgm:t>
        <a:bodyPr/>
        <a:lstStyle/>
        <a:p>
          <a:endParaRPr lang="en-US"/>
        </a:p>
      </dgm:t>
    </dgm:pt>
    <dgm:pt modelId="{16882DCA-3488-4666-B7E7-9E8DFF949BAB}" type="parTrans" cxnId="{7E2275B7-A7D5-4292-9B12-DA8DD78B9AC3}">
      <dgm:prSet/>
      <dgm:spPr/>
      <dgm:t>
        <a:bodyPr/>
        <a:lstStyle/>
        <a:p>
          <a:endParaRPr lang="en-US"/>
        </a:p>
      </dgm:t>
    </dgm:pt>
    <dgm:pt modelId="{05E60A01-D759-49B8-BFCF-28E01102E85D}">
      <dgm:prSet phldrT="[Text]"/>
      <dgm:spPr>
        <a:ln>
          <a:noFill/>
        </a:ln>
        <a:effectLst>
          <a:outerShdw blurRad="107950" dist="12700" dir="5400000" algn="ctr">
            <a:srgbClr val="000000"/>
          </a:outerShdw>
        </a:effectLst>
        <a:scene3d>
          <a:camera prst="orthographicFront">
            <a:rot lat="0" lon="0" rev="0"/>
          </a:camera>
          <a:lightRig rig="soft" dir="t"/>
        </a:scene3d>
        <a:sp3d contourW="44450" prstMaterial="matte">
          <a:bevelT w="63500" h="63500" prst="artDeco"/>
          <a:contourClr>
            <a:srgbClr val="FFFFFF"/>
          </a:contourClr>
        </a:sp3d>
      </dgm:spPr>
      <dgm:t>
        <a:bodyPr/>
        <a:lstStyle/>
        <a:p>
          <a:r>
            <a:rPr lang="en-US"/>
            <a:t>Guardian Dashboard to check History</a:t>
          </a:r>
        </a:p>
      </dgm:t>
    </dgm:pt>
    <dgm:pt modelId="{3B5184C9-0605-41B9-B0FD-AFA6DBAB0791}" type="sibTrans" cxnId="{7E2275B7-A7D5-4292-9B12-DA8DD78B9AC3}">
      <dgm:prSet/>
      <dgm:spPr/>
      <dgm:t>
        <a:bodyPr/>
        <a:lstStyle/>
        <a:p>
          <a:endParaRPr lang="en-US"/>
        </a:p>
      </dgm:t>
    </dgm:pt>
    <dgm:pt modelId="{5D32DE83-B768-4A45-AD32-CA5172D2ECF9}" type="parTrans" cxnId="{EEF790C0-DD92-43EB-8786-CFB61CD31034}">
      <dgm:prSet/>
      <dgm:spPr/>
      <dgm:t>
        <a:bodyPr/>
        <a:lstStyle/>
        <a:p>
          <a:endParaRPr lang="en-US"/>
        </a:p>
      </dgm:t>
    </dgm:pt>
    <dgm:pt modelId="{3B9848E3-08C9-49F8-9D12-F7468EDA244F}">
      <dgm:prSet/>
      <dgm:spPr>
        <a:ln>
          <a:noFill/>
        </a:ln>
        <a:effectLst>
          <a:outerShdw blurRad="107950" dist="12700" dir="5400000" algn="ctr">
            <a:srgbClr val="000000"/>
          </a:outerShdw>
        </a:effectLst>
        <a:scene3d>
          <a:camera prst="orthographicFront">
            <a:rot lat="0" lon="0" rev="0"/>
          </a:camera>
          <a:lightRig rig="soft" dir="t"/>
        </a:scene3d>
        <a:sp3d contourW="44450" prstMaterial="matte">
          <a:bevelT w="63500" h="63500" prst="artDeco"/>
          <a:contourClr>
            <a:srgbClr val="FFFFFF"/>
          </a:contourClr>
        </a:sp3d>
      </dgm:spPr>
      <dgm:t>
        <a:bodyPr/>
        <a:lstStyle/>
        <a:p>
          <a:r>
            <a:rPr lang="en-US"/>
            <a:t>Online Audio/Video Input Feature </a:t>
          </a:r>
        </a:p>
      </dgm:t>
    </dgm:pt>
    <dgm:pt modelId="{432CF6C7-96AD-4511-AF56-D2F18ACF0783}" type="sibTrans" cxnId="{EEF790C0-DD92-43EB-8786-CFB61CD31034}">
      <dgm:prSet/>
      <dgm:spPr/>
      <dgm:t>
        <a:bodyPr/>
        <a:lstStyle/>
        <a:p>
          <a:endParaRPr lang="en-US"/>
        </a:p>
      </dgm:t>
    </dgm:pt>
    <dgm:pt modelId="{F3107B86-A48D-4271-B04B-3C54B59D6BA0}" type="pres">
      <dgm:prSet presAssocID="{6A0604A3-383F-4EB2-B24B-04E758669C18}" presName="diagram" presStyleCnt="0">
        <dgm:presLayoutVars>
          <dgm:dir/>
          <dgm:resizeHandles val="exact"/>
        </dgm:presLayoutVars>
      </dgm:prSet>
      <dgm:spPr/>
    </dgm:pt>
    <dgm:pt modelId="{A50BF8F4-03CA-444D-87F5-939B1FA355A1}" type="pres">
      <dgm:prSet presAssocID="{E1C86FDB-D8AB-4B38-84DB-54DB1846A6B1}" presName="node" presStyleLbl="node1" presStyleIdx="0" presStyleCnt="4">
        <dgm:presLayoutVars>
          <dgm:bulletEnabled val="1"/>
        </dgm:presLayoutVars>
      </dgm:prSet>
      <dgm:spPr/>
    </dgm:pt>
    <dgm:pt modelId="{BC357AC6-81F1-4C09-8A9A-E805739F6DEC}" type="pres">
      <dgm:prSet presAssocID="{271A1756-23E2-479F-A37E-B2B81089C5A8}" presName="sibTrans" presStyleCnt="0"/>
      <dgm:spPr/>
    </dgm:pt>
    <dgm:pt modelId="{152583D1-6EA7-4B8B-97BC-754F5BA12A16}" type="pres">
      <dgm:prSet presAssocID="{1D89D605-6408-4889-8768-3ECC967AD158}" presName="node" presStyleLbl="node1" presStyleIdx="1" presStyleCnt="4">
        <dgm:presLayoutVars>
          <dgm:bulletEnabled val="1"/>
        </dgm:presLayoutVars>
      </dgm:prSet>
      <dgm:spPr/>
    </dgm:pt>
    <dgm:pt modelId="{B0F6CAE8-363D-4E9A-AADE-14D366B11C29}" type="pres">
      <dgm:prSet presAssocID="{2DCD407C-6727-4FDC-BD12-3516019921C6}" presName="sibTrans" presStyleCnt="0"/>
      <dgm:spPr/>
    </dgm:pt>
    <dgm:pt modelId="{5066D93E-3ECA-44EF-B9A3-A0F643932788}" type="pres">
      <dgm:prSet presAssocID="{05E60A01-D759-49B8-BFCF-28E01102E85D}" presName="node" presStyleLbl="node1" presStyleIdx="2" presStyleCnt="4">
        <dgm:presLayoutVars>
          <dgm:bulletEnabled val="1"/>
        </dgm:presLayoutVars>
      </dgm:prSet>
      <dgm:spPr/>
    </dgm:pt>
    <dgm:pt modelId="{4DC8DFDD-AAE5-49D4-92AA-5749F7D8CC2C}" type="pres">
      <dgm:prSet presAssocID="{3B5184C9-0605-41B9-B0FD-AFA6DBAB0791}" presName="sibTrans" presStyleCnt="0"/>
      <dgm:spPr/>
    </dgm:pt>
    <dgm:pt modelId="{9E2FA884-BE87-4E76-BC27-27E3D9AFFD6A}" type="pres">
      <dgm:prSet presAssocID="{3B9848E3-08C9-49F8-9D12-F7468EDA244F}" presName="node" presStyleLbl="node1" presStyleIdx="3" presStyleCnt="4">
        <dgm:presLayoutVars>
          <dgm:bulletEnabled val="1"/>
        </dgm:presLayoutVars>
      </dgm:prSet>
      <dgm:spPr/>
    </dgm:pt>
  </dgm:ptLst>
  <dgm:cxnLst>
    <dgm:cxn modelId="{D070FA20-0915-4C4C-A588-C3C069EDC556}" type="presOf" srcId="{6A0604A3-383F-4EB2-B24B-04E758669C18}" destId="{F3107B86-A48D-4271-B04B-3C54B59D6BA0}" srcOrd="0" destOrd="0" presId="urn:microsoft.com/office/officeart/2005/8/layout/default"/>
    <dgm:cxn modelId="{44AA2C3C-AF7E-4992-840E-F9B0D4FECE35}" type="presOf" srcId="{3B9848E3-08C9-49F8-9D12-F7468EDA244F}" destId="{9E2FA884-BE87-4E76-BC27-27E3D9AFFD6A}" srcOrd="0" destOrd="0" presId="urn:microsoft.com/office/officeart/2005/8/layout/default"/>
    <dgm:cxn modelId="{A897E743-5380-4351-8A54-EA88B9D15433}" type="presOf" srcId="{05E60A01-D759-49B8-BFCF-28E01102E85D}" destId="{5066D93E-3ECA-44EF-B9A3-A0F643932788}" srcOrd="0" destOrd="0" presId="urn:microsoft.com/office/officeart/2005/8/layout/default"/>
    <dgm:cxn modelId="{A6B2B1A2-568D-44A9-96DE-5A38C916EF85}" type="presOf" srcId="{1D89D605-6408-4889-8768-3ECC967AD158}" destId="{152583D1-6EA7-4B8B-97BC-754F5BA12A16}" srcOrd="0" destOrd="0" presId="urn:microsoft.com/office/officeart/2005/8/layout/default"/>
    <dgm:cxn modelId="{7E2275B7-A7D5-4292-9B12-DA8DD78B9AC3}" srcId="{6A0604A3-383F-4EB2-B24B-04E758669C18}" destId="{05E60A01-D759-49B8-BFCF-28E01102E85D}" srcOrd="2" destOrd="0" parTransId="{16882DCA-3488-4666-B7E7-9E8DFF949BAB}" sibTransId="{3B5184C9-0605-41B9-B0FD-AFA6DBAB0791}"/>
    <dgm:cxn modelId="{EEF790C0-DD92-43EB-8786-CFB61CD31034}" srcId="{6A0604A3-383F-4EB2-B24B-04E758669C18}" destId="{3B9848E3-08C9-49F8-9D12-F7468EDA244F}" srcOrd="3" destOrd="0" parTransId="{5D32DE83-B768-4A45-AD32-CA5172D2ECF9}" sibTransId="{432CF6C7-96AD-4511-AF56-D2F18ACF0783}"/>
    <dgm:cxn modelId="{2E79BDCA-E23F-424A-8864-2FE52B2B4E20}" srcId="{6A0604A3-383F-4EB2-B24B-04E758669C18}" destId="{E1C86FDB-D8AB-4B38-84DB-54DB1846A6B1}" srcOrd="0" destOrd="0" parTransId="{BE3A895D-AFFC-48ED-9FAC-C9C26CFC8191}" sibTransId="{271A1756-23E2-479F-A37E-B2B81089C5A8}"/>
    <dgm:cxn modelId="{33F9BDDE-C6C2-4D38-A299-3740B8487790}" srcId="{6A0604A3-383F-4EB2-B24B-04E758669C18}" destId="{1D89D605-6408-4889-8768-3ECC967AD158}" srcOrd="1" destOrd="0" parTransId="{80498D2A-8538-4184-8F5C-A1958C8D6665}" sibTransId="{2DCD407C-6727-4FDC-BD12-3516019921C6}"/>
    <dgm:cxn modelId="{423072F9-FE8D-4538-93A5-F5DB48D7F51D}" type="presOf" srcId="{E1C86FDB-D8AB-4B38-84DB-54DB1846A6B1}" destId="{A50BF8F4-03CA-444D-87F5-939B1FA355A1}" srcOrd="0" destOrd="0" presId="urn:microsoft.com/office/officeart/2005/8/layout/default"/>
    <dgm:cxn modelId="{1F223171-DA14-408D-9C53-72DB9BA111D2}" type="presParOf" srcId="{F3107B86-A48D-4271-B04B-3C54B59D6BA0}" destId="{A50BF8F4-03CA-444D-87F5-939B1FA355A1}" srcOrd="0" destOrd="0" presId="urn:microsoft.com/office/officeart/2005/8/layout/default"/>
    <dgm:cxn modelId="{4EDD4E92-8127-42B2-88B1-2343E3190D9C}" type="presParOf" srcId="{F3107B86-A48D-4271-B04B-3C54B59D6BA0}" destId="{BC357AC6-81F1-4C09-8A9A-E805739F6DEC}" srcOrd="1" destOrd="0" presId="urn:microsoft.com/office/officeart/2005/8/layout/default"/>
    <dgm:cxn modelId="{BBD914F9-4D2F-4B43-A0EE-050C52401AEC}" type="presParOf" srcId="{F3107B86-A48D-4271-B04B-3C54B59D6BA0}" destId="{152583D1-6EA7-4B8B-97BC-754F5BA12A16}" srcOrd="2" destOrd="0" presId="urn:microsoft.com/office/officeart/2005/8/layout/default"/>
    <dgm:cxn modelId="{4065622D-FF82-4B8A-8E6A-0132E64A460C}" type="presParOf" srcId="{F3107B86-A48D-4271-B04B-3C54B59D6BA0}" destId="{B0F6CAE8-363D-4E9A-AADE-14D366B11C29}" srcOrd="3" destOrd="0" presId="urn:microsoft.com/office/officeart/2005/8/layout/default"/>
    <dgm:cxn modelId="{DDF46F12-820B-40F0-A9A3-662986ECBA7F}" type="presParOf" srcId="{F3107B86-A48D-4271-B04B-3C54B59D6BA0}" destId="{5066D93E-3ECA-44EF-B9A3-A0F643932788}" srcOrd="4" destOrd="0" presId="urn:microsoft.com/office/officeart/2005/8/layout/default"/>
    <dgm:cxn modelId="{9BDB2E52-0696-4C46-AF88-475025C121D2}" type="presParOf" srcId="{F3107B86-A48D-4271-B04B-3C54B59D6BA0}" destId="{4DC8DFDD-AAE5-49D4-92AA-5749F7D8CC2C}" srcOrd="5" destOrd="0" presId="urn:microsoft.com/office/officeart/2005/8/layout/default"/>
    <dgm:cxn modelId="{76F7F48E-C975-4B9B-8ABB-C42D46254428}" type="presParOf" srcId="{F3107B86-A48D-4271-B04B-3C54B59D6BA0}" destId="{9E2FA884-BE87-4E76-BC27-27E3D9AFFD6A}" srcOrd="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main"/>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EC9B74-CB35-4CBD-8BAE-9C2C63733908}">
      <dsp:nvSpPr>
        <dsp:cNvPr id="0" name=""/>
        <dsp:cNvSpPr/>
      </dsp:nvSpPr>
      <dsp:spPr>
        <a:xfrm>
          <a:off x="911" y="165664"/>
          <a:ext cx="3555131" cy="2133079"/>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163830" rIns="163830" bIns="163830" numCol="1" spcCol="1270" anchor="ctr" anchorCtr="0">
          <a:noAutofit/>
        </a:bodyPr>
        <a:lstStyle/>
        <a:p>
          <a:pPr marL="0" lvl="0" indent="0" algn="ctr" defTabSz="1911350">
            <a:lnSpc>
              <a:spcPct val="90000"/>
            </a:lnSpc>
            <a:spcBef>
              <a:spcPct val="0"/>
            </a:spcBef>
            <a:spcAft>
              <a:spcPct val="35000"/>
            </a:spcAft>
            <a:buNone/>
          </a:pPr>
          <a:r>
            <a:rPr lang="en-US" sz="4300" kern="1200"/>
            <a:t>SMS Alert Feature</a:t>
          </a:r>
        </a:p>
      </dsp:txBody>
      <dsp:txXfrm>
        <a:off x="911" y="165664"/>
        <a:ext cx="3555131" cy="2133079"/>
      </dsp:txXfrm>
    </dsp:sp>
    <dsp:sp modelId="{548E48A3-D5F2-4D83-870D-9820AA7936CE}">
      <dsp:nvSpPr>
        <dsp:cNvPr id="0" name=""/>
        <dsp:cNvSpPr/>
      </dsp:nvSpPr>
      <dsp:spPr>
        <a:xfrm>
          <a:off x="3911556" y="165664"/>
          <a:ext cx="3555131" cy="2133079"/>
        </a:xfrm>
        <a:prstGeom prst="rect">
          <a:avLst/>
        </a:prstGeom>
        <a:solidFill>
          <a:schemeClr val="accent3">
            <a:hueOff val="3750088"/>
            <a:satOff val="-5627"/>
            <a:lumOff val="-91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163830" rIns="163830" bIns="163830" numCol="1" spcCol="1270" anchor="ctr" anchorCtr="0">
          <a:noAutofit/>
        </a:bodyPr>
        <a:lstStyle/>
        <a:p>
          <a:pPr marL="0" lvl="0" indent="0" algn="ctr" defTabSz="1911350">
            <a:lnSpc>
              <a:spcPct val="90000"/>
            </a:lnSpc>
            <a:spcBef>
              <a:spcPct val="0"/>
            </a:spcBef>
            <a:spcAft>
              <a:spcPct val="35000"/>
            </a:spcAft>
            <a:buNone/>
          </a:pPr>
          <a:r>
            <a:rPr lang="en-US" sz="4300" kern="1200"/>
            <a:t>Voice Selection Feature</a:t>
          </a:r>
        </a:p>
      </dsp:txBody>
      <dsp:txXfrm>
        <a:off x="3911556" y="165664"/>
        <a:ext cx="3555131" cy="2133079"/>
      </dsp:txXfrm>
    </dsp:sp>
    <dsp:sp modelId="{45618CF9-9FF6-416D-A51F-34C937FE122F}">
      <dsp:nvSpPr>
        <dsp:cNvPr id="0" name=""/>
        <dsp:cNvSpPr/>
      </dsp:nvSpPr>
      <dsp:spPr>
        <a:xfrm>
          <a:off x="911" y="2654256"/>
          <a:ext cx="3555131" cy="2133079"/>
        </a:xfrm>
        <a:prstGeom prst="rect">
          <a:avLst/>
        </a:prstGeom>
        <a:solidFill>
          <a:schemeClr val="accent3">
            <a:hueOff val="7500176"/>
            <a:satOff val="-11253"/>
            <a:lumOff val="-183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163830" rIns="163830" bIns="163830" numCol="1" spcCol="1270" anchor="ctr" anchorCtr="0">
          <a:noAutofit/>
        </a:bodyPr>
        <a:lstStyle/>
        <a:p>
          <a:pPr marL="0" lvl="0" indent="0" algn="ctr" defTabSz="1911350">
            <a:lnSpc>
              <a:spcPct val="90000"/>
            </a:lnSpc>
            <a:spcBef>
              <a:spcPct val="0"/>
            </a:spcBef>
            <a:spcAft>
              <a:spcPct val="35000"/>
            </a:spcAft>
            <a:buNone/>
          </a:pPr>
          <a:r>
            <a:rPr lang="en-US" sz="4300" kern="1200"/>
            <a:t>Responsive Design</a:t>
          </a:r>
        </a:p>
      </dsp:txBody>
      <dsp:txXfrm>
        <a:off x="911" y="2654256"/>
        <a:ext cx="3555131" cy="2133079"/>
      </dsp:txXfrm>
    </dsp:sp>
    <dsp:sp modelId="{D9E044D7-E349-4D9B-B2E6-5C5B2249641A}">
      <dsp:nvSpPr>
        <dsp:cNvPr id="0" name=""/>
        <dsp:cNvSpPr/>
      </dsp:nvSpPr>
      <dsp:spPr>
        <a:xfrm>
          <a:off x="3911556" y="2654256"/>
          <a:ext cx="3555131" cy="2133079"/>
        </a:xfrm>
        <a:prstGeom prst="rect">
          <a:avLst/>
        </a:prstGeom>
        <a:solidFill>
          <a:schemeClr val="accent3">
            <a:hueOff val="11250264"/>
            <a:satOff val="-16880"/>
            <a:lumOff val="-274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163830" rIns="163830" bIns="163830" numCol="1" spcCol="1270" anchor="ctr" anchorCtr="0">
          <a:noAutofit/>
        </a:bodyPr>
        <a:lstStyle/>
        <a:p>
          <a:pPr marL="0" lvl="0" indent="0" algn="ctr" defTabSz="1911350">
            <a:lnSpc>
              <a:spcPct val="90000"/>
            </a:lnSpc>
            <a:spcBef>
              <a:spcPct val="0"/>
            </a:spcBef>
            <a:spcAft>
              <a:spcPct val="35000"/>
            </a:spcAft>
            <a:buNone/>
          </a:pPr>
          <a:r>
            <a:rPr lang="en-US" sz="4300" kern="1200"/>
            <a:t>Instant Voice Sentiment Result</a:t>
          </a:r>
        </a:p>
      </dsp:txBody>
      <dsp:txXfrm>
        <a:off x="3911556" y="2654256"/>
        <a:ext cx="3555131" cy="213307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0BF8F4-03CA-444D-87F5-939B1FA355A1}">
      <dsp:nvSpPr>
        <dsp:cNvPr id="0" name=""/>
        <dsp:cNvSpPr/>
      </dsp:nvSpPr>
      <dsp:spPr>
        <a:xfrm>
          <a:off x="143581" y="1798"/>
          <a:ext cx="2947541" cy="1768524"/>
        </a:xfrm>
        <a:prstGeom prst="rect">
          <a:avLst/>
        </a:prstGeom>
        <a:solidFill>
          <a:schemeClr val="accent2">
            <a:hueOff val="0"/>
            <a:satOff val="0"/>
            <a:lumOff val="0"/>
            <a:alphaOff val="0"/>
          </a:schemeClr>
        </a:solidFill>
        <a:ln w="25400" cap="flat" cmpd="sng" algn="ctr">
          <a:noFill/>
          <a:prstDash val="solid"/>
        </a:ln>
        <a:effectLst>
          <a:outerShdw blurRad="107950" dist="12700" dir="5400000" algn="ctr" rotWithShape="0">
            <a:srgbClr val="000000"/>
          </a:outerShdw>
        </a:effectLst>
        <a:scene3d>
          <a:camera prst="orthographicFront">
            <a:rot lat="0" lon="0" rev="0"/>
          </a:camera>
          <a:lightRig rig="soft" dir="t"/>
        </a:scene3d>
        <a:sp3d contourW="44450" prstMaterial="matte">
          <a:bevelT w="63500" h="63500" prst="artDeco"/>
          <a:contourClr>
            <a:srgbClr val="FFFFFF"/>
          </a:contourClr>
        </a:sp3d>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kern="1200" err="1"/>
            <a:t>WhatsApp Alerts</a:t>
          </a:r>
          <a:endParaRPr lang="en-US" sz="3300" kern="1200"/>
        </a:p>
      </dsp:txBody>
      <dsp:txXfrm>
        <a:off x="143581" y="1798"/>
        <a:ext cx="2947541" cy="1768524"/>
      </dsp:txXfrm>
    </dsp:sp>
    <dsp:sp modelId="{152583D1-6EA7-4B8B-97BC-754F5BA12A16}">
      <dsp:nvSpPr>
        <dsp:cNvPr id="0" name=""/>
        <dsp:cNvSpPr/>
      </dsp:nvSpPr>
      <dsp:spPr>
        <a:xfrm>
          <a:off x="3385877" y="1798"/>
          <a:ext cx="2947541" cy="1768524"/>
        </a:xfrm>
        <a:prstGeom prst="rect">
          <a:avLst/>
        </a:prstGeom>
        <a:solidFill>
          <a:schemeClr val="accent3">
            <a:hueOff val="0"/>
            <a:satOff val="0"/>
            <a:lumOff val="0"/>
            <a:alphaOff val="0"/>
          </a:schemeClr>
        </a:solidFill>
        <a:ln w="25400" cap="flat" cmpd="sng" algn="ctr">
          <a:noFill/>
          <a:prstDash val="solid"/>
        </a:ln>
        <a:effectLst>
          <a:outerShdw blurRad="107950" dist="12700" dir="5400000" algn="ctr" rotWithShape="0">
            <a:srgbClr val="000000"/>
          </a:outerShdw>
        </a:effectLst>
        <a:scene3d>
          <a:camera prst="orthographicFront">
            <a:rot lat="0" lon="0" rev="0"/>
          </a:camera>
          <a:lightRig rig="soft" dir="t"/>
        </a:scene3d>
        <a:sp3d contourW="44450" prstMaterial="matte">
          <a:bevelT w="63500" h="63500" prst="artDeco"/>
          <a:contourClr>
            <a:srgbClr val="FFFFFF"/>
          </a:contourClr>
        </a:sp3d>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kern="1200"/>
            <a:t>Continuous Sound Listening Feature</a:t>
          </a:r>
        </a:p>
      </dsp:txBody>
      <dsp:txXfrm>
        <a:off x="3385877" y="1798"/>
        <a:ext cx="2947541" cy="1768524"/>
      </dsp:txXfrm>
    </dsp:sp>
    <dsp:sp modelId="{5066D93E-3ECA-44EF-B9A3-A0F643932788}">
      <dsp:nvSpPr>
        <dsp:cNvPr id="0" name=""/>
        <dsp:cNvSpPr/>
      </dsp:nvSpPr>
      <dsp:spPr>
        <a:xfrm>
          <a:off x="143581" y="2065077"/>
          <a:ext cx="2947541" cy="1768524"/>
        </a:xfrm>
        <a:prstGeom prst="rect">
          <a:avLst/>
        </a:prstGeom>
        <a:solidFill>
          <a:schemeClr val="accent4">
            <a:hueOff val="0"/>
            <a:satOff val="0"/>
            <a:lumOff val="0"/>
            <a:alphaOff val="0"/>
          </a:schemeClr>
        </a:solidFill>
        <a:ln w="25400" cap="flat" cmpd="sng" algn="ctr">
          <a:noFill/>
          <a:prstDash val="solid"/>
        </a:ln>
        <a:effectLst>
          <a:outerShdw blurRad="107950" dist="12700" dir="5400000" algn="ctr" rotWithShape="0">
            <a:srgbClr val="000000"/>
          </a:outerShdw>
        </a:effectLst>
        <a:scene3d>
          <a:camera prst="orthographicFront">
            <a:rot lat="0" lon="0" rev="0"/>
          </a:camera>
          <a:lightRig rig="soft" dir="t"/>
        </a:scene3d>
        <a:sp3d contourW="44450" prstMaterial="matte">
          <a:bevelT w="63500" h="63500" prst="artDeco"/>
          <a:contourClr>
            <a:srgbClr val="FFFFFF"/>
          </a:contourClr>
        </a:sp3d>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kern="1200"/>
            <a:t>Guardian Dashboard to check History</a:t>
          </a:r>
        </a:p>
      </dsp:txBody>
      <dsp:txXfrm>
        <a:off x="143581" y="2065077"/>
        <a:ext cx="2947541" cy="1768524"/>
      </dsp:txXfrm>
    </dsp:sp>
    <dsp:sp modelId="{9E2FA884-BE87-4E76-BC27-27E3D9AFFD6A}">
      <dsp:nvSpPr>
        <dsp:cNvPr id="0" name=""/>
        <dsp:cNvSpPr/>
      </dsp:nvSpPr>
      <dsp:spPr>
        <a:xfrm>
          <a:off x="3385877" y="2065077"/>
          <a:ext cx="2947541" cy="1768524"/>
        </a:xfrm>
        <a:prstGeom prst="rect">
          <a:avLst/>
        </a:prstGeom>
        <a:solidFill>
          <a:schemeClr val="accent5">
            <a:hueOff val="0"/>
            <a:satOff val="0"/>
            <a:lumOff val="0"/>
            <a:alphaOff val="0"/>
          </a:schemeClr>
        </a:solidFill>
        <a:ln w="25400" cap="flat" cmpd="sng" algn="ctr">
          <a:noFill/>
          <a:prstDash val="solid"/>
        </a:ln>
        <a:effectLst>
          <a:outerShdw blurRad="107950" dist="12700" dir="5400000" algn="ctr" rotWithShape="0">
            <a:srgbClr val="000000"/>
          </a:outerShdw>
        </a:effectLst>
        <a:scene3d>
          <a:camera prst="orthographicFront">
            <a:rot lat="0" lon="0" rev="0"/>
          </a:camera>
          <a:lightRig rig="soft" dir="t"/>
        </a:scene3d>
        <a:sp3d contourW="44450" prstMaterial="matte">
          <a:bevelT w="63500" h="63500" prst="artDeco"/>
          <a:contourClr>
            <a:srgbClr val="FFFFFF"/>
          </a:contourClr>
        </a:sp3d>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kern="1200"/>
            <a:t>Online Audio/Video Input Feature </a:t>
          </a:r>
        </a:p>
      </dsp:txBody>
      <dsp:txXfrm>
        <a:off x="3385877" y="2065077"/>
        <a:ext cx="2947541" cy="1768524"/>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t>8/4/2022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986920685"/>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8/4/2022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467271929"/>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8/4/2022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643865606"/>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t>8/4/2022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986920685"/>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8/4/2022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987371172"/>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4167477552"/>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t>8/4/2022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410606281"/>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t>8/4/2022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410336387"/>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t>8/4/2022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980706178"/>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8/4/2022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428414566"/>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425254105"/>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8/4/2022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987371172"/>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716250718"/>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8/4/2022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467271929"/>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8/4/2022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643865606"/>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t>8/4/2022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986920685"/>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8/4/2022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987371172"/>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4167477552"/>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t>8/4/2022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410606281"/>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t>8/4/2022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410336387"/>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t>8/4/2022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980706178"/>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8/4/2022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428414566"/>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4167477552"/>
      </p:ext>
    </p:extLst>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425254105"/>
      </p:ext>
    </p:extLst>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716250718"/>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8/4/2022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467271929"/>
      </p:ext>
    </p:extLst>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8/4/2022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643865606"/>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t>8/4/2022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410606281"/>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t>8/4/2022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410336387"/>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t>8/4/2022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980706178"/>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8/4/2022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428414566"/>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425254105"/>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716250718"/>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D8BD707-D9CF-40AE-B4C6-C98DA3205C09}" type="datetimeFigureOut">
              <a:rPr lang="en-US" smtClean="0"/>
              <a:t>8/4/2022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mtClean="0"/>
              <a:t>‹#›</a:t>
            </a:fld>
            <a:endParaRPr lang="en-US"/>
          </a:p>
        </p:txBody>
      </p:sp>
    </p:spTree>
    <p:extLst>
      <p:ext uri="{BB962C8B-B14F-4D97-AF65-F5344CB8AC3E}">
        <p14:creationId xmlns:p14="http://schemas.microsoft.com/office/powerpoint/2010/main" val="2641175964"/>
      </p:ext>
    </p:extLst>
  </p:cSld>
  <p:clrMap bg1="lt1" tx1="dk1" bg2="lt2" tx2="dk2" accent1="accent1" accent2="accent2" accent3="accent3" accent4="accent4" accent5="accent5" accent6="accent6" hlink="hlink" folHlink="folHlink"/>
  <p:sldLayoutIdLst>
    <p:sldLayoutId id="2147483660"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D8BD707-D9CF-40AE-B4C6-C98DA3205C09}" type="datetimeFigureOut">
              <a:rPr lang="en-US" smtClean="0"/>
              <a:t>8/4/2022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mtClean="0"/>
              <a:t>‹#›</a:t>
            </a:fld>
            <a:endParaRPr lang="en-US"/>
          </a:p>
        </p:txBody>
      </p:sp>
    </p:spTree>
    <p:extLst>
      <p:ext uri="{BB962C8B-B14F-4D97-AF65-F5344CB8AC3E}">
        <p14:creationId xmlns:p14="http://schemas.microsoft.com/office/powerpoint/2010/main" val="2641175964"/>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D8BD707-D9CF-40AE-B4C6-C98DA3205C09}" type="datetimeFigureOut">
              <a:rPr lang="en-US" smtClean="0"/>
              <a:t>8/4/2022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mtClean="0"/>
              <a:t>‹#›</a:t>
            </a:fld>
            <a:endParaRPr lang="en-US"/>
          </a:p>
        </p:txBody>
      </p:sp>
    </p:spTree>
    <p:extLst>
      <p:ext uri="{BB962C8B-B14F-4D97-AF65-F5344CB8AC3E}">
        <p14:creationId xmlns:p14="http://schemas.microsoft.com/office/powerpoint/2010/main" val="2641175964"/>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4.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4.xml"/><Relationship Id="rId5" Type="http://schemas.openxmlformats.org/officeDocument/2006/relationships/image" Target="../media/image15.png"/><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24.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image" Target="../media/image24.jp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image" Target="../media/image31.jpg"/><Relationship Id="rId1" Type="http://schemas.openxmlformats.org/officeDocument/2006/relationships/slideLayout" Target="../slideLayouts/slideLayout17.xml"/><Relationship Id="rId5" Type="http://schemas.openxmlformats.org/officeDocument/2006/relationships/image" Target="../media/image34.jpg"/><Relationship Id="rId4" Type="http://schemas.openxmlformats.org/officeDocument/2006/relationships/image" Target="../media/image33.jpg"/></Relationships>
</file>

<file path=ppt/slides/_rels/slide31.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Layout" Target="../slideLayouts/slideLayout17.xml"/></Relationships>
</file>

<file path=ppt/slides/_rels/slide32.xml.rels><?xml version="1.0" encoding="UTF-8" standalone="yes"?>
<Relationships xmlns="http://schemas.openxmlformats.org/package/2006/relationships"><Relationship Id="rId2" Type="http://schemas.openxmlformats.org/officeDocument/2006/relationships/image" Target="../media/image36.jpg"/><Relationship Id="rId1" Type="http://schemas.openxmlformats.org/officeDocument/2006/relationships/slideLayout" Target="../slideLayouts/slideLayout17.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428388" y="2606249"/>
            <a:ext cx="6515823" cy="707886"/>
          </a:xfrm>
          <a:prstGeom prst="rect">
            <a:avLst/>
          </a:prstGeom>
          <a:solidFill>
            <a:schemeClr val="accent3">
              <a:lumMod val="20000"/>
              <a:lumOff val="80000"/>
            </a:schemeClr>
          </a:solidFill>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000" b="1" dirty="0"/>
              <a:t>Voice Sentiment Analysis Tool</a:t>
            </a:r>
            <a:endParaRPr lang="en-US" sz="4000" dirty="0"/>
          </a:p>
        </p:txBody>
      </p:sp>
      <p:sp>
        <p:nvSpPr>
          <p:cNvPr id="8" name="Rectangle 7"/>
          <p:cNvSpPr/>
          <p:nvPr/>
        </p:nvSpPr>
        <p:spPr>
          <a:xfrm>
            <a:off x="1763688" y="3744838"/>
            <a:ext cx="5105400" cy="2785378"/>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500" dirty="0"/>
              <a:t>Submitted by - </a:t>
            </a:r>
          </a:p>
          <a:p>
            <a:pPr algn="ctr"/>
            <a:endParaRPr lang="en-US" sz="2500" dirty="0"/>
          </a:p>
          <a:p>
            <a:pPr algn="ctr"/>
            <a:r>
              <a:rPr lang="en-US" sz="2500" b="1" dirty="0" err="1"/>
              <a:t>Mannava</a:t>
            </a:r>
            <a:r>
              <a:rPr lang="en-US" sz="2500" b="1" dirty="0"/>
              <a:t> Siri </a:t>
            </a:r>
            <a:r>
              <a:rPr lang="en-US" sz="2500" b="1" dirty="0" err="1"/>
              <a:t>chandana</a:t>
            </a:r>
            <a:r>
              <a:rPr lang="en-US" sz="2500" b="1" dirty="0"/>
              <a:t> -19mis7114</a:t>
            </a:r>
          </a:p>
          <a:p>
            <a:pPr algn="ctr"/>
            <a:r>
              <a:rPr lang="en-US" sz="2500" b="1" dirty="0" err="1"/>
              <a:t>Mallela</a:t>
            </a:r>
            <a:r>
              <a:rPr lang="en-US" sz="2500" b="1" dirty="0"/>
              <a:t> </a:t>
            </a:r>
            <a:r>
              <a:rPr lang="en-US" sz="2500" b="1" dirty="0" err="1"/>
              <a:t>Jahnavi</a:t>
            </a:r>
            <a:r>
              <a:rPr lang="en-US" sz="2500" b="1" dirty="0"/>
              <a:t> - 19mis7094</a:t>
            </a:r>
          </a:p>
          <a:p>
            <a:pPr algn="ctr"/>
            <a:r>
              <a:rPr lang="en-US" sz="2500" b="1" dirty="0" err="1"/>
              <a:t>Galla</a:t>
            </a:r>
            <a:r>
              <a:rPr lang="en-US" sz="2500" b="1" dirty="0"/>
              <a:t> </a:t>
            </a:r>
            <a:r>
              <a:rPr lang="en-US" sz="2500" b="1" dirty="0" err="1"/>
              <a:t>Harika</a:t>
            </a:r>
            <a:r>
              <a:rPr lang="en-US" sz="2500" b="1" dirty="0"/>
              <a:t> – 19mis7077</a:t>
            </a:r>
          </a:p>
          <a:p>
            <a:pPr algn="ctr"/>
            <a:endParaRPr lang="en-US" sz="2500" dirty="0"/>
          </a:p>
          <a:p>
            <a:pPr algn="ctr"/>
            <a:r>
              <a:rPr lang="en-US" sz="2500" dirty="0"/>
              <a:t>“Summer project ”</a:t>
            </a:r>
          </a:p>
        </p:txBody>
      </p:sp>
      <p:pic>
        <p:nvPicPr>
          <p:cNvPr id="3" name="Content Placeholder 2" descr="Overview – VIT-AP"/>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869875" y="124518"/>
            <a:ext cx="7632848" cy="24140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7188427"/>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457200" y="609600"/>
            <a:ext cx="8229600" cy="1143000"/>
          </a:xfrm>
        </p:spPr>
        <p:txBody>
          <a:bodyPr>
            <a:normAutofit/>
          </a:bodyPr>
          <a:lstStyle/>
          <a:p>
            <a:r>
              <a:rPr lang="en-US" b="1"/>
              <a:t>Component Diagram</a:t>
            </a:r>
            <a:endParaRPr lang="en-US"/>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403648" y="2420888"/>
            <a:ext cx="6243654" cy="3429000"/>
          </a:xfrm>
          <a:prstGeom prst="rect">
            <a:avLst/>
          </a:prstGeom>
        </p:spPr>
      </p:pic>
    </p:spTree>
    <p:extLst>
      <p:ext uri="{BB962C8B-B14F-4D97-AF65-F5344CB8AC3E}">
        <p14:creationId xmlns:p14="http://schemas.microsoft.com/office/powerpoint/2010/main" val="1656591522"/>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a:t>DFD – Data Flow Diagram</a:t>
            </a:r>
            <a:br>
              <a:rPr lang="en-US"/>
            </a:br>
            <a:endParaRPr lang="en-US"/>
          </a:p>
        </p:txBody>
      </p:sp>
      <p:sp>
        <p:nvSpPr>
          <p:cNvPr id="3" name="Content Placeholder 2"/>
          <p:cNvSpPr>
            <a:spLocks noGrp="1"/>
          </p:cNvSpPr>
          <p:nvPr>
            <p:ph idx="1"/>
          </p:nvPr>
        </p:nvSpPr>
        <p:spPr>
          <a:xfrm>
            <a:off x="457200" y="1219200"/>
            <a:ext cx="8534400" cy="5105400"/>
          </a:xfrm>
        </p:spPr>
        <p:style>
          <a:lnRef idx="1">
            <a:schemeClr val="accent5"/>
          </a:lnRef>
          <a:fillRef idx="2">
            <a:schemeClr val="accent5"/>
          </a:fillRef>
          <a:effectRef idx="1">
            <a:schemeClr val="accent5"/>
          </a:effectRef>
          <a:fontRef idx="minor">
            <a:schemeClr val="dk1"/>
          </a:fontRef>
        </p:style>
        <p:txBody>
          <a:bodyPr>
            <a:normAutofit lnSpcReduction="10000"/>
          </a:bodyPr>
          <a:lstStyle>
            <a:lvl1pPr>
              <a:defRPr>
                <a:solidFill>
                  <a:srgbClr val="000000"/>
                </a:solidFill>
                <a:latin typeface="Calibri"/>
              </a:defRPr>
            </a:lvl1pPr>
            <a:lvl2pPr>
              <a:defRPr>
                <a:solidFill>
                  <a:srgbClr val="000000"/>
                </a:solidFill>
                <a:latin typeface="Calibri"/>
              </a:defRPr>
            </a:lvl2pPr>
            <a:lvl3pPr>
              <a:defRPr>
                <a:solidFill>
                  <a:srgbClr val="000000"/>
                </a:solidFill>
                <a:latin typeface="Calibri"/>
              </a:defRPr>
            </a:lvl3pPr>
            <a:lvl4pPr>
              <a:defRPr>
                <a:solidFill>
                  <a:srgbClr val="000000"/>
                </a:solidFill>
                <a:latin typeface="Calibri"/>
              </a:defRPr>
            </a:lvl4pPr>
            <a:lvl5pPr>
              <a:defRPr>
                <a:solidFill>
                  <a:srgbClr val="000000"/>
                </a:solidFill>
                <a:latin typeface="Calibri"/>
              </a:defRPr>
            </a:lvl5pPr>
            <a:lvl6pPr>
              <a:defRPr>
                <a:solidFill>
                  <a:srgbClr val="000000"/>
                </a:solidFill>
                <a:latin typeface="Calibri"/>
              </a:defRPr>
            </a:lvl6pPr>
            <a:lvl7pPr>
              <a:defRPr>
                <a:solidFill>
                  <a:srgbClr val="000000"/>
                </a:solidFill>
                <a:latin typeface="Calibri"/>
              </a:defRPr>
            </a:lvl7pPr>
            <a:lvl8pPr>
              <a:defRPr>
                <a:solidFill>
                  <a:srgbClr val="000000"/>
                </a:solidFill>
                <a:latin typeface="Calibri"/>
              </a:defRPr>
            </a:lvl8pPr>
            <a:lvl9pPr>
              <a:defRPr>
                <a:solidFill>
                  <a:srgbClr val="000000"/>
                </a:solidFill>
                <a:latin typeface="Calibri"/>
              </a:defRPr>
            </a:lvl9pPr>
          </a:lstStyle>
          <a:p>
            <a:pPr algn="just"/>
            <a:r>
              <a:rPr lang="en-US" dirty="0"/>
              <a:t>A </a:t>
            </a:r>
            <a:r>
              <a:rPr lang="en-US" b="1" dirty="0"/>
              <a:t>data flow diagram </a:t>
            </a:r>
            <a:r>
              <a:rPr lang="en-US" dirty="0"/>
              <a:t>is a graphical representation that depicts information flow and the transforms that are applied as data move from input to output. The basic form of a data flow diagram, also known as a data flow graph or a bubble chart.</a:t>
            </a:r>
          </a:p>
          <a:p>
            <a:pPr algn="just"/>
            <a:r>
              <a:rPr lang="en-US" dirty="0"/>
              <a:t> The data flow diagram may be used to represent a system or software at any level of abstraction. As information moves through software, it is modified by a series of transformations. </a:t>
            </a:r>
          </a:p>
        </p:txBody>
      </p:sp>
    </p:spTree>
    <p:extLst>
      <p:ext uri="{BB962C8B-B14F-4D97-AF65-F5344CB8AC3E}">
        <p14:creationId xmlns:p14="http://schemas.microsoft.com/office/powerpoint/2010/main" val="3738651345"/>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endParaRPr lang="en-US" b="1" dirty="0"/>
          </a:p>
          <a:p>
            <a:endParaRPr lang="en-US" b="1" dirty="0"/>
          </a:p>
          <a:p>
            <a:endParaRPr lang="en-US" b="1" dirty="0"/>
          </a:p>
          <a:p>
            <a:pPr marL="0" indent="0">
              <a:buNone/>
            </a:pPr>
            <a:r>
              <a:rPr lang="en-US" b="1" dirty="0"/>
              <a:t>			        Level 0 DFD</a:t>
            </a:r>
            <a:endParaRPr lang="en-US" dirty="0"/>
          </a:p>
          <a:p>
            <a:pPr marL="0" indent="0">
              <a:buNone/>
            </a:pPr>
            <a:endParaRPr lang="en-US" dirty="0"/>
          </a:p>
          <a:p>
            <a:pPr marL="0" indent="0">
              <a:buNone/>
            </a:pPr>
            <a:endParaRPr lang="en-US" dirty="0"/>
          </a:p>
          <a:p>
            <a:pPr marL="0" indent="0">
              <a:buNone/>
            </a:pPr>
            <a:endParaRPr lang="en-US" dirty="0"/>
          </a:p>
          <a:p>
            <a:endParaRPr lang="en-US" dirty="0"/>
          </a:p>
          <a:p>
            <a:endParaRPr lang="en-US" b="1"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533400" y="3209323"/>
            <a:ext cx="8177862" cy="1506154"/>
          </a:xfrm>
          <a:prstGeom prst="rect">
            <a:avLst/>
          </a:prstGeom>
        </p:spPr>
      </p:pic>
    </p:spTree>
    <p:extLst>
      <p:ext uri="{BB962C8B-B14F-4D97-AF65-F5344CB8AC3E}">
        <p14:creationId xmlns:p14="http://schemas.microsoft.com/office/powerpoint/2010/main" val="2760184940"/>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pPr marL="0" indent="0">
              <a:buNone/>
            </a:pPr>
            <a:r>
              <a:rPr lang="en-US" b="1" dirty="0"/>
              <a:t>			 Level 1 DFD</a:t>
            </a:r>
          </a:p>
          <a:p>
            <a:endParaRPr lang="en-US"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611560" y="2132856"/>
            <a:ext cx="8153400" cy="3151968"/>
          </a:xfrm>
          <a:prstGeom prst="rect">
            <a:avLst/>
          </a:prstGeom>
        </p:spPr>
      </p:pic>
    </p:spTree>
    <p:extLst>
      <p:ext uri="{BB962C8B-B14F-4D97-AF65-F5344CB8AC3E}">
        <p14:creationId xmlns:p14="http://schemas.microsoft.com/office/powerpoint/2010/main" val="1712908051"/>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b="1"/>
              <a:t>Sequence Diagram</a:t>
            </a:r>
            <a:endParaRPr lang="en-US"/>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514048" y="2204864"/>
            <a:ext cx="6115904" cy="3277057"/>
          </a:xfrm>
          <a:prstGeom prst="rect">
            <a:avLst/>
          </a:prstGeom>
        </p:spPr>
      </p:pic>
    </p:spTree>
    <p:extLst>
      <p:ext uri="{BB962C8B-B14F-4D97-AF65-F5344CB8AC3E}">
        <p14:creationId xmlns:p14="http://schemas.microsoft.com/office/powerpoint/2010/main" val="2863689053"/>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a:t>About Dataset</a:t>
            </a:r>
            <a:endParaRPr lang="en-US"/>
          </a:p>
        </p:txBody>
      </p:sp>
      <p:sp>
        <p:nvSpPr>
          <p:cNvPr id="3" name="Content Placeholder 2"/>
          <p:cNvSpPr>
            <a:spLocks noGrp="1"/>
          </p:cNvSpPr>
          <p:nvPr>
            <p:ph idx="1"/>
          </p:nvPr>
        </p:nvSpPr>
        <p:spPr/>
        <p:txBody>
          <a:bodyPr>
            <a:noAutofit/>
          </a:bodyPr>
          <a:lstStyle/>
          <a:p>
            <a:r>
              <a:rPr lang="en-US" sz="2200"/>
              <a:t>Ryerson Audio-Visual Database of Emotional Speech and Song (RAVDESS) dataset is used in this system for the voice sentiment analysis. </a:t>
            </a:r>
          </a:p>
          <a:p>
            <a:endParaRPr lang="en-US" sz="2200"/>
          </a:p>
          <a:p>
            <a:r>
              <a:rPr lang="en-US" sz="2200"/>
              <a:t>RAVDESS contains 1440 files: 60 trials per actor x 24 actors = 1440. The RAVDESS contains 24 professional actors (12 female, 12 male), vocalizing two lexically-matched statements in a neutral North American accent. Speech emotions includes calm, happy, sad, angry, fearful, surprise, and disgust expressions. </a:t>
            </a:r>
          </a:p>
          <a:p>
            <a:endParaRPr lang="en-US" sz="2200"/>
          </a:p>
          <a:p>
            <a:pPr fontAlgn="base"/>
            <a:r>
              <a:rPr lang="en-US" sz="2200" b="1"/>
              <a:t>File naming convention</a:t>
            </a:r>
            <a:r>
              <a:rPr lang="en-US" sz="2200"/>
              <a:t> - Each of the 1440 files has a unique filename. The filename consists of a 7-part numerical identifier (e.g., 03-01-06-01-02-01-12.wav).</a:t>
            </a:r>
          </a:p>
          <a:p>
            <a:endParaRPr lang="en-US" sz="2200"/>
          </a:p>
        </p:txBody>
      </p:sp>
    </p:spTree>
    <p:extLst>
      <p:ext uri="{BB962C8B-B14F-4D97-AF65-F5344CB8AC3E}">
        <p14:creationId xmlns:p14="http://schemas.microsoft.com/office/powerpoint/2010/main" val="271409020"/>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About Sinch Sms API</a:t>
            </a:r>
          </a:p>
        </p:txBody>
      </p:sp>
      <p:sp>
        <p:nvSpPr>
          <p:cNvPr id="3" name="Content Placeholder 2"/>
          <p:cNvSpPr>
            <a:spLocks noGrp="1"/>
          </p:cNvSpPr>
          <p:nvPr>
            <p:ph idx="1"/>
          </p:nvPr>
        </p:nvSpPr>
        <p:spPr>
          <a:xfrm>
            <a:off x="304800" y="1828800"/>
            <a:ext cx="5527964" cy="4525963"/>
          </a:xfrm>
        </p:spPr>
        <p:txBody>
          <a:bodyPr>
            <a:normAutofit lnSpcReduction="10000"/>
          </a:bodyPr>
          <a:lstStyle/>
          <a:p>
            <a:r>
              <a:rPr lang="en-US" sz="2500"/>
              <a:t>To send SMS on user phone after detection emotion we used Sinch Sms API support.</a:t>
            </a:r>
          </a:p>
          <a:p>
            <a:endParaRPr lang="en-US" sz="2500"/>
          </a:p>
          <a:p>
            <a:r>
              <a:rPr lang="en-US" sz="2500"/>
              <a:t>This is the fast and best API for send SMS with the help of Python code.</a:t>
            </a:r>
          </a:p>
          <a:p>
            <a:endParaRPr lang="en-US" sz="2500"/>
          </a:p>
          <a:p>
            <a:r>
              <a:rPr lang="en-US" sz="2500"/>
              <a:t>This API Send and receive SMS through a single connection for timely and cost-efficient communications using the Sinch SMS API.</a:t>
            </a:r>
          </a:p>
        </p:txBody>
      </p:sp>
      <p:pic>
        <p:nvPicPr>
          <p:cNvPr id="3075" name="Picture 3" descr="C:\Users\sarthak\Downloads\conversation.png"/>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061669" y="2001981"/>
            <a:ext cx="3047695" cy="30476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3269987"/>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a:t>Python Code to Send SMS</a:t>
            </a:r>
          </a:p>
        </p:txBody>
      </p:sp>
      <p:sp>
        <p:nvSpPr>
          <p:cNvPr id="3" name="Content Placeholder 2"/>
          <p:cNvSpPr>
            <a:spLocks noGrp="1"/>
          </p:cNvSpPr>
          <p:nvPr>
            <p:ph idx="1"/>
          </p:nvPr>
        </p:nvSpPr>
        <p:spPr>
          <a:xfrm>
            <a:off x="457200" y="1143000"/>
            <a:ext cx="8229600" cy="4754563"/>
          </a:xfrm>
        </p:spPr>
        <p:txBody>
          <a:bodyPr>
            <a:noAutofit/>
          </a:bodyPr>
          <a:lstStyle/>
          <a:p>
            <a:pPr marL="0" indent="0">
              <a:buNone/>
            </a:pPr>
            <a:r>
              <a:rPr lang="en-US" sz="1600" dirty="0"/>
              <a:t>        from_ = "447520651530"</a:t>
            </a:r>
          </a:p>
          <a:p>
            <a:pPr marL="0" indent="0">
              <a:buNone/>
            </a:pPr>
            <a:r>
              <a:rPr lang="en-US" sz="1600" dirty="0"/>
              <a:t>        to_   = “9199999999"</a:t>
            </a:r>
          </a:p>
          <a:p>
            <a:pPr marL="0" indent="0">
              <a:buNone/>
            </a:pPr>
            <a:r>
              <a:rPr lang="en-US" sz="1600" dirty="0"/>
              <a:t>        </a:t>
            </a:r>
          </a:p>
          <a:p>
            <a:pPr marL="0" indent="0">
              <a:buNone/>
            </a:pPr>
            <a:r>
              <a:rPr lang="en-US" sz="1600" dirty="0"/>
              <a:t>        headers = {</a:t>
            </a:r>
          </a:p>
          <a:p>
            <a:pPr marL="0" indent="0">
              <a:buNone/>
            </a:pPr>
            <a:r>
              <a:rPr lang="en-US" sz="1600" dirty="0"/>
              <a:t>            "Authorization":</a:t>
            </a:r>
            <a:r>
              <a:rPr lang="en-US" sz="1600" dirty="0" err="1"/>
              <a:t>f"Bearer</a:t>
            </a:r>
            <a:r>
              <a:rPr lang="en-US" sz="1600" dirty="0"/>
              <a:t> {b0ca53e01801441da0d4a54def053b48}",</a:t>
            </a:r>
          </a:p>
          <a:p>
            <a:pPr marL="0" indent="0">
              <a:buNone/>
            </a:pPr>
            <a:r>
              <a:rPr lang="en-US" sz="1600" dirty="0"/>
              <a:t>            "</a:t>
            </a:r>
            <a:r>
              <a:rPr lang="en-US" sz="1600" dirty="0" err="1"/>
              <a:t>Content-Type":"application</a:t>
            </a:r>
            <a:r>
              <a:rPr lang="en-US" sz="1600" dirty="0"/>
              <a:t>/</a:t>
            </a:r>
            <a:r>
              <a:rPr lang="en-US" sz="1600" dirty="0" err="1"/>
              <a:t>json</a:t>
            </a:r>
            <a:r>
              <a:rPr lang="en-US" sz="1600" dirty="0"/>
              <a:t>"</a:t>
            </a:r>
          </a:p>
          <a:p>
            <a:pPr marL="0" indent="0">
              <a:buNone/>
            </a:pPr>
            <a:r>
              <a:rPr lang="en-US" sz="1600" dirty="0"/>
              <a:t>        }</a:t>
            </a:r>
          </a:p>
          <a:p>
            <a:pPr marL="0" indent="0">
              <a:buNone/>
            </a:pPr>
            <a:r>
              <a:rPr lang="en-US" sz="1600" dirty="0"/>
              <a:t>        payload = {</a:t>
            </a:r>
          </a:p>
          <a:p>
            <a:pPr marL="0" indent="0">
              <a:buNone/>
            </a:pPr>
            <a:r>
              <a:rPr lang="en-US" sz="1600" dirty="0"/>
              <a:t>            "</a:t>
            </a:r>
            <a:r>
              <a:rPr lang="en-US" sz="1600" dirty="0" err="1"/>
              <a:t>from":from</a:t>
            </a:r>
            <a:r>
              <a:rPr lang="en-US" sz="1600" dirty="0"/>
              <a:t>_,</a:t>
            </a:r>
          </a:p>
          <a:p>
            <a:pPr marL="0" indent="0">
              <a:buNone/>
            </a:pPr>
            <a:r>
              <a:rPr lang="en-US" sz="1600" dirty="0"/>
              <a:t>            "to":[to_],</a:t>
            </a:r>
          </a:p>
          <a:p>
            <a:pPr marL="0" indent="0">
              <a:buNone/>
            </a:pPr>
            <a:r>
              <a:rPr lang="en-US" sz="1600" dirty="0"/>
              <a:t>            "</a:t>
            </a:r>
            <a:r>
              <a:rPr lang="en-US" sz="1600" dirty="0" err="1"/>
              <a:t>body":message</a:t>
            </a:r>
            <a:endParaRPr lang="en-US" sz="1600" dirty="0"/>
          </a:p>
          <a:p>
            <a:pPr marL="0" indent="0">
              <a:buNone/>
            </a:pPr>
            <a:r>
              <a:rPr lang="en-US" sz="1600" dirty="0"/>
              <a:t>        }</a:t>
            </a:r>
          </a:p>
          <a:p>
            <a:pPr marL="0" indent="0">
              <a:buNone/>
            </a:pPr>
            <a:r>
              <a:rPr lang="en-US" sz="1600" dirty="0"/>
              <a:t>        response = </a:t>
            </a:r>
            <a:r>
              <a:rPr lang="en-US" sz="1600" dirty="0" err="1"/>
              <a:t>r.post</a:t>
            </a:r>
            <a:r>
              <a:rPr lang="en-US" sz="1600" dirty="0"/>
              <a:t>(</a:t>
            </a:r>
          </a:p>
          <a:p>
            <a:pPr marL="0" indent="0">
              <a:buNone/>
            </a:pPr>
            <a:r>
              <a:rPr lang="en-US" sz="1600" dirty="0"/>
              <a:t>            </a:t>
            </a:r>
            <a:r>
              <a:rPr lang="en-US" sz="1600" dirty="0" err="1"/>
              <a:t>f'https</a:t>
            </a:r>
            <a:r>
              <a:rPr lang="en-US" sz="1600" dirty="0"/>
              <a:t>://sms.api.sinch.com/</a:t>
            </a:r>
            <a:r>
              <a:rPr lang="en-US" sz="1600" dirty="0" err="1"/>
              <a:t>xms</a:t>
            </a:r>
            <a:r>
              <a:rPr lang="en-US" sz="1600" dirty="0"/>
              <a:t>/v1/{ec9eae3c15704184b8aff9b7ba21c742}/batches',</a:t>
            </a:r>
          </a:p>
          <a:p>
            <a:pPr marL="0" indent="0">
              <a:buNone/>
            </a:pPr>
            <a:r>
              <a:rPr lang="en-US" sz="1600" dirty="0"/>
              <a:t>            headers=headers,</a:t>
            </a:r>
          </a:p>
          <a:p>
            <a:pPr marL="0" indent="0">
              <a:buNone/>
            </a:pPr>
            <a:r>
              <a:rPr lang="en-US" sz="1600" dirty="0"/>
              <a:t>            data=</a:t>
            </a:r>
            <a:r>
              <a:rPr lang="en-US" sz="1600" dirty="0" err="1"/>
              <a:t>json.dumps</a:t>
            </a:r>
            <a:r>
              <a:rPr lang="en-US" sz="1600" dirty="0"/>
              <a:t>(payload)</a:t>
            </a:r>
          </a:p>
          <a:p>
            <a:pPr marL="0" indent="0">
              <a:buNone/>
            </a:pPr>
            <a:r>
              <a:rPr lang="en-US" sz="1600" dirty="0"/>
              <a:t>        ).</a:t>
            </a:r>
            <a:r>
              <a:rPr lang="en-US" sz="1600" dirty="0" err="1"/>
              <a:t>json</a:t>
            </a:r>
            <a:r>
              <a:rPr lang="en-US" sz="1600" dirty="0"/>
              <a:t>()</a:t>
            </a:r>
          </a:p>
        </p:txBody>
      </p:sp>
    </p:spTree>
    <p:extLst>
      <p:ext uri="{BB962C8B-B14F-4D97-AF65-F5344CB8AC3E}">
        <p14:creationId xmlns:p14="http://schemas.microsoft.com/office/powerpoint/2010/main" val="1321470023"/>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97;p42"/>
          <p:cNvSpPr txBox="1"/>
          <p:nvPr/>
        </p:nvSpPr>
        <p:spPr>
          <a:xfrm>
            <a:off x="0" y="591035"/>
            <a:ext cx="9144000" cy="6529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ct val="0"/>
              </a:spcBef>
              <a:spcAft>
                <a:spcPct val="0"/>
              </a:spcAft>
              <a:defRPr lang="en-US"/>
            </a:defPPr>
            <a:lvl1pPr marL="0" marR="0" lvl="0"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1pPr>
            <a:lvl2pPr marL="457200" marR="0" lvl="1"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2pPr>
            <a:lvl3pPr marL="914400" marR="0" lvl="2"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3pPr>
            <a:lvl4pPr marL="1371600" marR="0" lvl="3"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4pPr>
            <a:lvl5pPr marL="1828800" marR="0" lvl="4"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5pPr>
            <a:lvl6pPr marL="2286000" marR="0" lvl="5"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6pPr>
            <a:lvl7pPr marL="2743200" marR="0" lvl="6"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7pPr>
            <a:lvl8pPr marL="3200400" marR="0" lvl="7"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8pPr>
            <a:lvl9pPr marL="3657600" marR="0" lvl="8"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9pPr>
          </a:lstStyle>
          <a:p>
            <a:pPr marL="0" marR="0" lvl="0" indent="0" algn="ctr" rtl="0">
              <a:lnSpc>
                <a:spcPct val="100000"/>
              </a:lnSpc>
              <a:spcBef>
                <a:spcPct val="0"/>
              </a:spcBef>
              <a:spcAft>
                <a:spcPct val="0"/>
              </a:spcAft>
              <a:buNone/>
            </a:pPr>
            <a:r>
              <a:rPr lang="en" sz="2800" b="1" i="0" u="none" strike="noStrike" cap="none">
                <a:solidFill>
                  <a:srgbClr val="000000"/>
                </a:solidFill>
                <a:latin typeface="Fira Sans"/>
                <a:ea typeface="Fira Sans"/>
                <a:cs typeface="Fira Sans"/>
                <a:sym typeface="Fira Sans"/>
              </a:rPr>
              <a:t>TECHNOLOGIES TO BE INCORPORATED AND WORKED UPON:</a:t>
            </a:r>
            <a:endParaRPr/>
          </a:p>
        </p:txBody>
      </p:sp>
      <p:sp>
        <p:nvSpPr>
          <p:cNvPr id="5" name="Google Shape;801;p42"/>
          <p:cNvSpPr/>
          <p:nvPr/>
        </p:nvSpPr>
        <p:spPr>
          <a:xfrm>
            <a:off x="914400" y="3581677"/>
            <a:ext cx="2715771" cy="2001919"/>
          </a:xfrm>
          <a:prstGeom prst="roundRect">
            <a:avLst>
              <a:gd name="adj" fmla="val 0"/>
            </a:avLst>
          </a:prstGeom>
          <a:solidFill>
            <a:srgbClr val="EFEFEF"/>
          </a:solidFill>
          <a:ln>
            <a:noFill/>
          </a:ln>
        </p:spPr>
        <p:txBody>
          <a:bodyPr spcFirstLastPara="1" wrap="square" lIns="365750" tIns="91425" rIns="365750" bIns="91425" anchor="ctr" anchorCtr="0">
            <a:noAutofit/>
          </a:bodyPr>
          <a:lstStyle>
            <a:defPPr marR="0" lvl="0" algn="l" rtl="0">
              <a:lnSpc>
                <a:spcPct val="100000"/>
              </a:lnSpc>
              <a:spcBef>
                <a:spcPct val="0"/>
              </a:spcBef>
              <a:spcAft>
                <a:spcPct val="0"/>
              </a:spcAft>
              <a:defRPr lang="en-US"/>
            </a:defPPr>
            <a:lvl1pPr marL="0" marR="0" lvl="0"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1pPr>
            <a:lvl2pPr marL="457200" marR="0" lvl="1"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2pPr>
            <a:lvl3pPr marL="914400" marR="0" lvl="2"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3pPr>
            <a:lvl4pPr marL="1371600" marR="0" lvl="3"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4pPr>
            <a:lvl5pPr marL="1828800" marR="0" lvl="4"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5pPr>
            <a:lvl6pPr marL="2286000" marR="0" lvl="5"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6pPr>
            <a:lvl7pPr marL="2743200" marR="0" lvl="6"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7pPr>
            <a:lvl8pPr marL="3200400" marR="0" lvl="7"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8pPr>
            <a:lvl9pPr marL="3657600" marR="0" lvl="8"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9pPr>
          </a:lstStyle>
          <a:p>
            <a:pPr lvl="0">
              <a:buSzPts val="1100"/>
            </a:pPr>
            <a:r>
              <a:rPr lang="en-US" sz="1200">
                <a:latin typeface="Fira Sans"/>
              </a:rPr>
              <a:t>Machine learning in healthcare to supplement patient care for better results. Machine learning has made easier to identify different diseases and diagnosis correctly.</a:t>
            </a:r>
            <a:endParaRPr sz="1200" b="0" i="0" u="none" strike="noStrike" cap="none">
              <a:solidFill>
                <a:schemeClr val="dk1"/>
              </a:solidFill>
              <a:latin typeface="Fira Sans"/>
              <a:ea typeface="Fira Sans"/>
              <a:cs typeface="Fira Sans"/>
              <a:sym typeface="Fira Sans"/>
            </a:endParaRPr>
          </a:p>
        </p:txBody>
      </p:sp>
      <p:sp>
        <p:nvSpPr>
          <p:cNvPr id="6" name="Google Shape;802;p42"/>
          <p:cNvSpPr/>
          <p:nvPr/>
        </p:nvSpPr>
        <p:spPr>
          <a:xfrm>
            <a:off x="914400" y="3137678"/>
            <a:ext cx="2720415" cy="506236"/>
          </a:xfrm>
          <a:prstGeom prst="round2SameRect">
            <a:avLst>
              <a:gd name="adj1" fmla="val 50000"/>
              <a:gd name="adj2" fmla="val 0"/>
            </a:avLst>
          </a:prstGeom>
          <a:solidFill>
            <a:schemeClr val="accent3"/>
          </a:soli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RPr lang="en-US"/>
            </a:defPPr>
            <a:lvl1pPr marL="0" marR="0" lvl="0"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1pPr>
            <a:lvl2pPr marL="457200" marR="0" lvl="1"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2pPr>
            <a:lvl3pPr marL="914400" marR="0" lvl="2"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3pPr>
            <a:lvl4pPr marL="1371600" marR="0" lvl="3"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4pPr>
            <a:lvl5pPr marL="1828800" marR="0" lvl="4"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5pPr>
            <a:lvl6pPr marL="2286000" marR="0" lvl="5"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6pPr>
            <a:lvl7pPr marL="2743200" marR="0" lvl="6"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7pPr>
            <a:lvl8pPr marL="3200400" marR="0" lvl="7"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8pPr>
            <a:lvl9pPr marL="3657600" marR="0" lvl="8"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9pPr>
          </a:lstStyle>
          <a:p>
            <a:pPr marL="0" marR="0" lvl="0" indent="0" algn="ctr" rtl="0">
              <a:lnSpc>
                <a:spcPct val="100000"/>
              </a:lnSpc>
              <a:spcBef>
                <a:spcPct val="0"/>
              </a:spcBef>
              <a:spcAft>
                <a:spcPct val="0"/>
              </a:spcAft>
              <a:buClr>
                <a:srgbClr val="000000"/>
              </a:buClr>
              <a:buSzPts val="1100"/>
              <a:buFont typeface="Arial"/>
              <a:buNone/>
            </a:pPr>
            <a:r>
              <a:rPr lang="en" sz="1400" b="0" i="0" u="none" strike="noStrike" cap="none">
                <a:solidFill>
                  <a:srgbClr val="FFFFFF"/>
                </a:solidFill>
                <a:latin typeface="Fira Sans Medium"/>
                <a:ea typeface="Fira Sans Medium"/>
                <a:cs typeface="Fira Sans Medium"/>
                <a:sym typeface="Fira Sans Medium"/>
              </a:rPr>
              <a:t>Machine Learning</a:t>
            </a:r>
            <a:endParaRPr sz="1400" b="0" i="0" u="none" strike="noStrike" cap="none">
              <a:solidFill>
                <a:srgbClr val="FFFFFF"/>
              </a:solidFill>
              <a:latin typeface="Fira Sans Medium"/>
              <a:ea typeface="Fira Sans Medium"/>
              <a:cs typeface="Fira Sans Medium"/>
              <a:sym typeface="Fira Sans Medium"/>
            </a:endParaRPr>
          </a:p>
        </p:txBody>
      </p:sp>
      <p:sp>
        <p:nvSpPr>
          <p:cNvPr id="7" name="Google Shape;803;p42"/>
          <p:cNvSpPr/>
          <p:nvPr/>
        </p:nvSpPr>
        <p:spPr>
          <a:xfrm>
            <a:off x="1805900" y="2126015"/>
            <a:ext cx="966161" cy="875651"/>
          </a:xfrm>
          <a:prstGeom prst="roundRect">
            <a:avLst>
              <a:gd name="adj" fmla="val 16667"/>
            </a:avLst>
          </a:prstGeom>
          <a:solidFill>
            <a:schemeClr val="accent3"/>
          </a:soli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RPr lang="en-US"/>
            </a:defPPr>
            <a:lvl1pPr marL="0" marR="0" lvl="0"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1pPr>
            <a:lvl2pPr marL="457200" marR="0" lvl="1"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2pPr>
            <a:lvl3pPr marL="914400" marR="0" lvl="2"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3pPr>
            <a:lvl4pPr marL="1371600" marR="0" lvl="3"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4pPr>
            <a:lvl5pPr marL="1828800" marR="0" lvl="4"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5pPr>
            <a:lvl6pPr marL="2286000" marR="0" lvl="5"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6pPr>
            <a:lvl7pPr marL="2743200" marR="0" lvl="6"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7pPr>
            <a:lvl8pPr marL="3200400" marR="0" lvl="7"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8pPr>
            <a:lvl9pPr marL="3657600" marR="0" lvl="8"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9pPr>
          </a:lstStyle>
          <a:p>
            <a:pPr marL="0" marR="0" lvl="0" indent="0" algn="l" rtl="0">
              <a:lnSpc>
                <a:spcPct val="100000"/>
              </a:lnSpc>
              <a:spcBef>
                <a:spcPct val="0"/>
              </a:spcBef>
              <a:spcAft>
                <a:spcPct val="0"/>
              </a:spcAft>
              <a:buClr>
                <a:srgbClr val="000000"/>
              </a:buClr>
              <a:buSzPts val="1100"/>
              <a:buFont typeface="Arial"/>
              <a:buNone/>
            </a:pPr>
            <a:endParaRPr sz="3000" b="0" i="0" u="none" strike="noStrike" cap="none">
              <a:solidFill>
                <a:srgbClr val="000000"/>
              </a:solidFill>
              <a:latin typeface="Arial"/>
              <a:ea typeface="Arial"/>
              <a:cs typeface="Arial"/>
              <a:sym typeface="Arial"/>
            </a:endParaRPr>
          </a:p>
        </p:txBody>
      </p:sp>
      <p:pic>
        <p:nvPicPr>
          <p:cNvPr id="8" name="Google Shape;807;p42" descr="Shape&#10;&#10;Description automatically generated with low confidence"/>
          <p:cNvPicPr preferRelativeResize="0"/>
          <p:nvPr/>
        </p:nvPicPr>
        <p:blipFill>
          <a:blip r:embed="rId2">
            <a:alphaModFix/>
          </a:blip>
          <a:stretch>
            <a:fillRect/>
          </a:stretch>
        </p:blipFill>
        <p:spPr>
          <a:xfrm>
            <a:off x="1963060" y="2260667"/>
            <a:ext cx="618450" cy="616566"/>
          </a:xfrm>
          <a:prstGeom prst="rect">
            <a:avLst/>
          </a:prstGeom>
          <a:noFill/>
          <a:ln>
            <a:noFill/>
          </a:ln>
        </p:spPr>
      </p:pic>
      <p:sp>
        <p:nvSpPr>
          <p:cNvPr id="9" name="Google Shape;800;p42"/>
          <p:cNvSpPr/>
          <p:nvPr/>
        </p:nvSpPr>
        <p:spPr>
          <a:xfrm>
            <a:off x="6187193" y="2136167"/>
            <a:ext cx="962044" cy="878046"/>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RPr lang="en-US"/>
            </a:defPPr>
            <a:lvl1pPr marL="0" marR="0" lvl="0"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1pPr>
            <a:lvl2pPr marL="457200" marR="0" lvl="1"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2pPr>
            <a:lvl3pPr marL="914400" marR="0" lvl="2"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3pPr>
            <a:lvl4pPr marL="1371600" marR="0" lvl="3"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4pPr>
            <a:lvl5pPr marL="1828800" marR="0" lvl="4"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5pPr>
            <a:lvl6pPr marL="2286000" marR="0" lvl="5"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6pPr>
            <a:lvl7pPr marL="2743200" marR="0" lvl="6"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7pPr>
            <a:lvl8pPr marL="3200400" marR="0" lvl="7"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8pPr>
            <a:lvl9pPr marL="3657600" marR="0" lvl="8"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9pPr>
          </a:lstStyle>
          <a:p>
            <a:pPr marL="0" marR="0" lvl="0" indent="0" algn="ctr" rtl="0">
              <a:lnSpc>
                <a:spcPct val="100000"/>
              </a:lnSpc>
              <a:spcBef>
                <a:spcPct val="0"/>
              </a:spcBef>
              <a:spcAft>
                <a:spcPct val="0"/>
              </a:spcAft>
              <a:buClr>
                <a:srgbClr val="000000"/>
              </a:buClr>
              <a:buSzPts val="4100"/>
              <a:buFont typeface="Arial"/>
              <a:buNone/>
            </a:pPr>
            <a:endParaRPr sz="4100" b="0" i="0" u="none" strike="noStrike" cap="none">
              <a:solidFill>
                <a:srgbClr val="FFFFFF"/>
              </a:solidFill>
              <a:latin typeface="Fira Sans Extra Condensed Medium"/>
              <a:ea typeface="Fira Sans Extra Condensed Medium"/>
              <a:cs typeface="Fira Sans Extra Condensed Medium"/>
              <a:sym typeface="Fira Sans Extra Condensed Medium"/>
            </a:endParaRPr>
          </a:p>
        </p:txBody>
      </p:sp>
      <p:sp>
        <p:nvSpPr>
          <p:cNvPr id="10" name="Google Shape;804;p42"/>
          <p:cNvSpPr/>
          <p:nvPr/>
        </p:nvSpPr>
        <p:spPr>
          <a:xfrm>
            <a:off x="5331889" y="3588604"/>
            <a:ext cx="2718186" cy="2001926"/>
          </a:xfrm>
          <a:prstGeom prst="roundRect">
            <a:avLst>
              <a:gd name="adj" fmla="val 3109"/>
            </a:avLst>
          </a:prstGeom>
          <a:solidFill>
            <a:srgbClr val="EFEFEF"/>
          </a:solidFill>
          <a:ln>
            <a:noFill/>
          </a:ln>
        </p:spPr>
        <p:txBody>
          <a:bodyPr spcFirstLastPara="1" wrap="square" lIns="365750" tIns="91425" rIns="365750" bIns="91425" anchor="ctr" anchorCtr="0">
            <a:noAutofit/>
          </a:bodyPr>
          <a:lstStyle>
            <a:defPPr marR="0" lvl="0" algn="l" rtl="0">
              <a:lnSpc>
                <a:spcPct val="100000"/>
              </a:lnSpc>
              <a:spcBef>
                <a:spcPct val="0"/>
              </a:spcBef>
              <a:spcAft>
                <a:spcPct val="0"/>
              </a:spcAft>
              <a:defRPr lang="en-US"/>
            </a:defPPr>
            <a:lvl1pPr marL="0" marR="0" lvl="0"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1pPr>
            <a:lvl2pPr marL="457200" marR="0" lvl="1"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2pPr>
            <a:lvl3pPr marL="914400" marR="0" lvl="2"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3pPr>
            <a:lvl4pPr marL="1371600" marR="0" lvl="3"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4pPr>
            <a:lvl5pPr marL="1828800" marR="0" lvl="4"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5pPr>
            <a:lvl6pPr marL="2286000" marR="0" lvl="5"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6pPr>
            <a:lvl7pPr marL="2743200" marR="0" lvl="6"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7pPr>
            <a:lvl8pPr marL="3200400" marR="0" lvl="7"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8pPr>
            <a:lvl9pPr marL="3657600" marR="0" lvl="8"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9pPr>
          </a:lstStyle>
          <a:p>
            <a:pPr lvl="0">
              <a:buSzPts val="1100"/>
            </a:pPr>
            <a:r>
              <a:rPr lang="en-US" sz="1200" err="1"/>
              <a:t>Django is a high-level Python web framework that </a:t>
            </a:r>
            <a:r>
              <a:rPr lang="en-US" sz="1200">
                <a:latin typeface="Fira Sans"/>
              </a:rPr>
              <a:t>enables rapid development of secure and maintainable websites</a:t>
            </a:r>
            <a:r>
              <a:rPr lang="en-US" sz="1200"/>
              <a:t>. Django is a free and open-source web framework.</a:t>
            </a:r>
            <a:endParaRPr/>
          </a:p>
        </p:txBody>
      </p:sp>
      <p:sp>
        <p:nvSpPr>
          <p:cNvPr id="11" name="Google Shape;805;p42"/>
          <p:cNvSpPr/>
          <p:nvPr/>
        </p:nvSpPr>
        <p:spPr>
          <a:xfrm>
            <a:off x="5334000" y="3144604"/>
            <a:ext cx="2718357" cy="506236"/>
          </a:xfrm>
          <a:prstGeom prst="round2SameRect">
            <a:avLst>
              <a:gd name="adj1" fmla="val 50000"/>
              <a:gd name="adj2" fmla="val 0"/>
            </a:avLst>
          </a:prstGeom>
          <a:solidFill>
            <a:schemeClr val="accent2"/>
          </a:soli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RPr lang="en-US"/>
            </a:defPPr>
            <a:lvl1pPr marL="0" marR="0" lvl="0"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1pPr>
            <a:lvl2pPr marL="457200" marR="0" lvl="1"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2pPr>
            <a:lvl3pPr marL="914400" marR="0" lvl="2"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3pPr>
            <a:lvl4pPr marL="1371600" marR="0" lvl="3"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4pPr>
            <a:lvl5pPr marL="1828800" marR="0" lvl="4"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5pPr>
            <a:lvl6pPr marL="2286000" marR="0" lvl="5"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6pPr>
            <a:lvl7pPr marL="2743200" marR="0" lvl="6"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7pPr>
            <a:lvl8pPr marL="3200400" marR="0" lvl="7"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8pPr>
            <a:lvl9pPr marL="3657600" marR="0" lvl="8"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9pPr>
          </a:lstStyle>
          <a:p>
            <a:pPr marL="0" marR="0" lvl="0" indent="0" algn="ctr" rtl="0">
              <a:lnSpc>
                <a:spcPct val="100000"/>
              </a:lnSpc>
              <a:spcBef>
                <a:spcPct val="0"/>
              </a:spcBef>
              <a:spcAft>
                <a:spcPct val="0"/>
              </a:spcAft>
              <a:buClr>
                <a:srgbClr val="000000"/>
              </a:buClr>
              <a:buSzPts val="1100"/>
              <a:buFont typeface="Arial"/>
              <a:buNone/>
            </a:pPr>
            <a:r>
              <a:rPr lang="en" sz="1400" b="0" i="0" u="none" strike="noStrike" cap="none">
                <a:solidFill>
                  <a:srgbClr val="FFFFFF"/>
                </a:solidFill>
                <a:latin typeface="Fira Sans Medium"/>
                <a:ea typeface="Fira Sans Medium"/>
                <a:cs typeface="Fira Sans Medium"/>
                <a:sym typeface="Fira Sans Medium"/>
              </a:rPr>
              <a:t>Django</a:t>
            </a:r>
            <a:endParaRPr sz="1400" b="0" i="0" u="none" strike="noStrike" cap="none">
              <a:solidFill>
                <a:srgbClr val="FFFFFF"/>
              </a:solidFill>
              <a:latin typeface="Fira Sans Medium"/>
              <a:ea typeface="Fira Sans Medium"/>
              <a:cs typeface="Fira Sans Medium"/>
              <a:sym typeface="Fira Sans Medium"/>
            </a:endParaRPr>
          </a:p>
        </p:txBody>
      </p:sp>
      <p:pic>
        <p:nvPicPr>
          <p:cNvPr id="12" name="Google Shape;808;p42" descr="Text, shape, arrow&#10;&#10;Description automatically generated"/>
          <p:cNvPicPr preferRelativeResize="0"/>
          <p:nvPr/>
        </p:nvPicPr>
        <p:blipFill>
          <a:blip r:embed="rId3">
            <a:alphaModFix/>
          </a:blip>
          <a:stretch>
            <a:fillRect/>
          </a:stretch>
        </p:blipFill>
        <p:spPr>
          <a:xfrm flipH="1">
            <a:off x="6321251" y="2246597"/>
            <a:ext cx="655402" cy="667954"/>
          </a:xfrm>
          <a:prstGeom prst="rect">
            <a:avLst/>
          </a:prstGeom>
          <a:noFill/>
          <a:ln>
            <a:noFill/>
          </a:ln>
        </p:spPr>
      </p:pic>
    </p:spTree>
    <p:extLst>
      <p:ext uri="{BB962C8B-B14F-4D97-AF65-F5344CB8AC3E}">
        <p14:creationId xmlns:p14="http://schemas.microsoft.com/office/powerpoint/2010/main" val="2345699799"/>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814;p43"/>
          <p:cNvSpPr txBox="1"/>
          <p:nvPr/>
        </p:nvSpPr>
        <p:spPr>
          <a:xfrm>
            <a:off x="2544008" y="601491"/>
            <a:ext cx="5114744" cy="33468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RPr lang="en-US"/>
            </a:defPPr>
            <a:lvl1pPr marL="0" marR="0" lvl="0"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1pPr>
            <a:lvl2pPr marL="457200" marR="0" lvl="1"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2pPr>
            <a:lvl3pPr marL="914400" marR="0" lvl="2"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3pPr>
            <a:lvl4pPr marL="1371600" marR="0" lvl="3"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4pPr>
            <a:lvl5pPr marL="1828800" marR="0" lvl="4"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5pPr>
            <a:lvl6pPr marL="2286000" marR="0" lvl="5"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6pPr>
            <a:lvl7pPr marL="2743200" marR="0" lvl="6"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7pPr>
            <a:lvl8pPr marL="3200400" marR="0" lvl="7"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8pPr>
            <a:lvl9pPr marL="3657600" marR="0" lvl="8"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9pPr>
          </a:lstStyle>
          <a:p>
            <a:pPr marL="0" marR="0" lvl="0" indent="0" algn="l" rtl="0">
              <a:lnSpc>
                <a:spcPct val="100000"/>
              </a:lnSpc>
              <a:spcBef>
                <a:spcPct val="0"/>
              </a:spcBef>
              <a:spcAft>
                <a:spcPct val="0"/>
              </a:spcAft>
              <a:buNone/>
            </a:pPr>
            <a:r>
              <a:rPr lang="en" sz="2800" b="1" i="0" u="none" strike="noStrike" cap="none">
                <a:solidFill>
                  <a:srgbClr val="000000"/>
                </a:solidFill>
                <a:latin typeface="Fira Sans"/>
                <a:ea typeface="Fira Sans"/>
                <a:cs typeface="Fira Sans"/>
                <a:sym typeface="Fira Sans"/>
              </a:rPr>
              <a:t>Tools and Frameworks Used</a:t>
            </a:r>
            <a:endParaRPr/>
          </a:p>
        </p:txBody>
      </p:sp>
      <p:grpSp>
        <p:nvGrpSpPr>
          <p:cNvPr id="5" name="Google Shape;815;p43"/>
          <p:cNvGrpSpPr/>
          <p:nvPr/>
        </p:nvGrpSpPr>
        <p:grpSpPr>
          <a:xfrm>
            <a:off x="7000397" y="1483161"/>
            <a:ext cx="1864537" cy="3588202"/>
            <a:chOff x="6419037" y="1392018"/>
            <a:chExt cx="1554357" cy="3058846"/>
          </a:xfrm>
        </p:grpSpPr>
        <p:sp>
          <p:nvSpPr>
            <p:cNvPr id="6" name="Google Shape;816;p43"/>
            <p:cNvSpPr/>
            <p:nvPr/>
          </p:nvSpPr>
          <p:spPr>
            <a:xfrm>
              <a:off x="6521266" y="1494247"/>
              <a:ext cx="1229466" cy="2854373"/>
            </a:xfrm>
            <a:custGeom>
              <a:avLst/>
              <a:gdLst/>
              <a:ahLst/>
              <a:cxnLst/>
              <a:rect l="l" t="t" r="r" b="b"/>
              <a:pathLst>
                <a:path w="84210" h="195505" extrusionOk="0">
                  <a:moveTo>
                    <a:pt x="42105" y="1"/>
                  </a:moveTo>
                  <a:cubicBezTo>
                    <a:pt x="18889" y="1"/>
                    <a:pt x="1" y="18888"/>
                    <a:pt x="1" y="42104"/>
                  </a:cubicBezTo>
                  <a:lnTo>
                    <a:pt x="1" y="153401"/>
                  </a:lnTo>
                  <a:cubicBezTo>
                    <a:pt x="1" y="176617"/>
                    <a:pt x="18889" y="195505"/>
                    <a:pt x="42105" y="195505"/>
                  </a:cubicBezTo>
                  <a:cubicBezTo>
                    <a:pt x="65321" y="195505"/>
                    <a:pt x="84209" y="176618"/>
                    <a:pt x="84209" y="153401"/>
                  </a:cubicBezTo>
                  <a:lnTo>
                    <a:pt x="84209" y="42104"/>
                  </a:lnTo>
                  <a:cubicBezTo>
                    <a:pt x="84209" y="18888"/>
                    <a:pt x="65321" y="1"/>
                    <a:pt x="42105" y="1"/>
                  </a:cubicBezTo>
                  <a:close/>
                </a:path>
              </a:pathLst>
            </a:custGeom>
            <a:solidFill>
              <a:srgbClr val="F3F3F3"/>
            </a:soli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RPr lang="en-US"/>
              </a:defPPr>
              <a:lvl1pPr marL="0" marR="0" lvl="0"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1pPr>
              <a:lvl2pPr marL="457200" marR="0" lvl="1"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2pPr>
              <a:lvl3pPr marL="914400" marR="0" lvl="2"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3pPr>
              <a:lvl4pPr marL="1371600" marR="0" lvl="3"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4pPr>
              <a:lvl5pPr marL="1828800" marR="0" lvl="4"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5pPr>
              <a:lvl6pPr marL="2286000" marR="0" lvl="5"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6pPr>
              <a:lvl7pPr marL="2743200" marR="0" lvl="6"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7pPr>
              <a:lvl8pPr marL="3200400" marR="0" lvl="7"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8pPr>
              <a:lvl9pPr marL="3657600" marR="0" lvl="8"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9pPr>
            </a:lstStyle>
            <a:p>
              <a:pPr marL="0" marR="0" lvl="0" indent="0" algn="l" rtl="0">
                <a:lnSpc>
                  <a:spcPct val="100000"/>
                </a:lnSpc>
                <a:spcBef>
                  <a:spcPct val="0"/>
                </a:spcBef>
                <a:spcAft>
                  <a:spcPct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7" name="Google Shape;817;p43"/>
            <p:cNvGrpSpPr/>
            <p:nvPr/>
          </p:nvGrpSpPr>
          <p:grpSpPr>
            <a:xfrm>
              <a:off x="6419037" y="1392018"/>
              <a:ext cx="1478877" cy="3058846"/>
              <a:chOff x="6419037" y="1392018"/>
              <a:chExt cx="1478877" cy="3058846"/>
            </a:xfrm>
          </p:grpSpPr>
          <p:sp>
            <p:nvSpPr>
              <p:cNvPr id="13" name="Google Shape;818;p43"/>
              <p:cNvSpPr/>
              <p:nvPr/>
            </p:nvSpPr>
            <p:spPr>
              <a:xfrm>
                <a:off x="6419037" y="1392018"/>
                <a:ext cx="1433924" cy="3058846"/>
              </a:xfrm>
              <a:custGeom>
                <a:avLst/>
                <a:gdLst/>
                <a:ahLst/>
                <a:cxnLst/>
                <a:rect l="l" t="t" r="r" b="b"/>
                <a:pathLst>
                  <a:path w="98214" h="209508" extrusionOk="0">
                    <a:moveTo>
                      <a:pt x="49107" y="0"/>
                    </a:moveTo>
                    <a:cubicBezTo>
                      <a:pt x="22030" y="0"/>
                      <a:pt x="0" y="22029"/>
                      <a:pt x="0" y="49106"/>
                    </a:cubicBezTo>
                    <a:lnTo>
                      <a:pt x="0" y="160403"/>
                    </a:lnTo>
                    <a:cubicBezTo>
                      <a:pt x="0" y="187480"/>
                      <a:pt x="22030" y="209509"/>
                      <a:pt x="49107" y="209509"/>
                    </a:cubicBezTo>
                    <a:cubicBezTo>
                      <a:pt x="76185" y="209509"/>
                      <a:pt x="98214" y="187480"/>
                      <a:pt x="98214" y="160403"/>
                    </a:cubicBezTo>
                    <a:lnTo>
                      <a:pt x="98214" y="105856"/>
                    </a:lnTo>
                    <a:cubicBezTo>
                      <a:pt x="98214" y="105394"/>
                      <a:pt x="97840" y="105020"/>
                      <a:pt x="97378" y="105020"/>
                    </a:cubicBezTo>
                    <a:cubicBezTo>
                      <a:pt x="96917" y="105020"/>
                      <a:pt x="96543" y="105394"/>
                      <a:pt x="96543" y="105856"/>
                    </a:cubicBezTo>
                    <a:lnTo>
                      <a:pt x="96543" y="160403"/>
                    </a:lnTo>
                    <a:cubicBezTo>
                      <a:pt x="96543" y="186559"/>
                      <a:pt x="75263" y="207838"/>
                      <a:pt x="49107" y="207838"/>
                    </a:cubicBezTo>
                    <a:cubicBezTo>
                      <a:pt x="22951" y="207838"/>
                      <a:pt x="1671" y="186560"/>
                      <a:pt x="1671" y="160403"/>
                    </a:cubicBezTo>
                    <a:lnTo>
                      <a:pt x="1671" y="49106"/>
                    </a:lnTo>
                    <a:cubicBezTo>
                      <a:pt x="1671" y="22951"/>
                      <a:pt x="22952" y="1671"/>
                      <a:pt x="49107" y="1671"/>
                    </a:cubicBezTo>
                    <a:cubicBezTo>
                      <a:pt x="75263" y="1671"/>
                      <a:pt x="96543" y="22951"/>
                      <a:pt x="96543" y="49106"/>
                    </a:cubicBezTo>
                    <a:cubicBezTo>
                      <a:pt x="96543" y="49567"/>
                      <a:pt x="96917" y="49942"/>
                      <a:pt x="97378" y="49942"/>
                    </a:cubicBezTo>
                    <a:cubicBezTo>
                      <a:pt x="97840" y="49942"/>
                      <a:pt x="98214" y="49567"/>
                      <a:pt x="98214" y="49106"/>
                    </a:cubicBezTo>
                    <a:cubicBezTo>
                      <a:pt x="98214" y="22029"/>
                      <a:pt x="76185" y="0"/>
                      <a:pt x="49107" y="0"/>
                    </a:cubicBezTo>
                    <a:close/>
                  </a:path>
                </a:pathLst>
              </a:custGeom>
              <a:solidFill>
                <a:schemeClr val="accent5"/>
              </a:soli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RPr lang="en-US"/>
                </a:defPPr>
                <a:lvl1pPr marL="0" marR="0" lvl="0"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1pPr>
                <a:lvl2pPr marL="457200" marR="0" lvl="1"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2pPr>
                <a:lvl3pPr marL="914400" marR="0" lvl="2"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3pPr>
                <a:lvl4pPr marL="1371600" marR="0" lvl="3"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4pPr>
                <a:lvl5pPr marL="1828800" marR="0" lvl="4"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5pPr>
                <a:lvl6pPr marL="2286000" marR="0" lvl="5"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6pPr>
                <a:lvl7pPr marL="2743200" marR="0" lvl="6"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7pPr>
                <a:lvl8pPr marL="3200400" marR="0" lvl="7"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8pPr>
                <a:lvl9pPr marL="3657600" marR="0" lvl="8"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9pPr>
              </a:lstStyle>
              <a:p>
                <a:pPr marL="0" marR="0" lvl="0" indent="0" algn="l" rtl="0">
                  <a:lnSpc>
                    <a:spcPct val="100000"/>
                  </a:lnSpc>
                  <a:spcBef>
                    <a:spcPct val="0"/>
                  </a:spcBef>
                  <a:spcAft>
                    <a:spcPct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 name="Google Shape;819;p43"/>
              <p:cNvSpPr/>
              <p:nvPr/>
            </p:nvSpPr>
            <p:spPr>
              <a:xfrm>
                <a:off x="7788648" y="2068378"/>
                <a:ext cx="109266" cy="109281"/>
              </a:xfrm>
              <a:custGeom>
                <a:avLst/>
                <a:gdLst/>
                <a:ahLst/>
                <a:cxnLst/>
                <a:rect l="l" t="t" r="r" b="b"/>
                <a:pathLst>
                  <a:path w="7482" h="7485" extrusionOk="0">
                    <a:moveTo>
                      <a:pt x="3742" y="0"/>
                    </a:moveTo>
                    <a:cubicBezTo>
                      <a:pt x="1675" y="0"/>
                      <a:pt x="1" y="1676"/>
                      <a:pt x="1" y="3742"/>
                    </a:cubicBezTo>
                    <a:cubicBezTo>
                      <a:pt x="1" y="5809"/>
                      <a:pt x="1677" y="7484"/>
                      <a:pt x="3742" y="7484"/>
                    </a:cubicBezTo>
                    <a:cubicBezTo>
                      <a:pt x="5808" y="7484"/>
                      <a:pt x="7484" y="5809"/>
                      <a:pt x="7484" y="3742"/>
                    </a:cubicBezTo>
                    <a:cubicBezTo>
                      <a:pt x="7484" y="1676"/>
                      <a:pt x="5809" y="0"/>
                      <a:pt x="3742" y="0"/>
                    </a:cubicBezTo>
                    <a:close/>
                  </a:path>
                </a:pathLst>
              </a:custGeom>
              <a:solidFill>
                <a:schemeClr val="accent5"/>
              </a:soli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RPr lang="en-US"/>
                </a:defPPr>
                <a:lvl1pPr marL="0" marR="0" lvl="0"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1pPr>
                <a:lvl2pPr marL="457200" marR="0" lvl="1"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2pPr>
                <a:lvl3pPr marL="914400" marR="0" lvl="2"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3pPr>
                <a:lvl4pPr marL="1371600" marR="0" lvl="3"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4pPr>
                <a:lvl5pPr marL="1828800" marR="0" lvl="4"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5pPr>
                <a:lvl6pPr marL="2286000" marR="0" lvl="5"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6pPr>
                <a:lvl7pPr marL="2743200" marR="0" lvl="6"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7pPr>
                <a:lvl8pPr marL="3200400" marR="0" lvl="7"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8pPr>
                <a:lvl9pPr marL="3657600" marR="0" lvl="8"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9pPr>
              </a:lstStyle>
              <a:p>
                <a:pPr marL="0" marR="0" lvl="0" indent="0" algn="l" rtl="0">
                  <a:lnSpc>
                    <a:spcPct val="100000"/>
                  </a:lnSpc>
                  <a:spcBef>
                    <a:spcPct val="0"/>
                  </a:spcBef>
                  <a:spcAft>
                    <a:spcPct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8" name="Google Shape;820;p43"/>
            <p:cNvSpPr txBox="1"/>
            <p:nvPr/>
          </p:nvSpPr>
          <p:spPr>
            <a:xfrm>
              <a:off x="6652999" y="2925500"/>
              <a:ext cx="966000" cy="281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RPr lang="en-US"/>
              </a:defPPr>
              <a:lvl1pPr marL="0" marR="0" lvl="0"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1pPr>
              <a:lvl2pPr marL="457200" marR="0" lvl="1"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2pPr>
              <a:lvl3pPr marL="914400" marR="0" lvl="2"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3pPr>
              <a:lvl4pPr marL="1371600" marR="0" lvl="3"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4pPr>
              <a:lvl5pPr marL="1828800" marR="0" lvl="4"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5pPr>
              <a:lvl6pPr marL="2286000" marR="0" lvl="5"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6pPr>
              <a:lvl7pPr marL="2743200" marR="0" lvl="6"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7pPr>
              <a:lvl8pPr marL="3200400" marR="0" lvl="7"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8pPr>
              <a:lvl9pPr marL="3657600" marR="0" lvl="8"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9pPr>
            </a:lstStyle>
            <a:p>
              <a:pPr marL="0" marR="0" lvl="0" indent="0" algn="ctr" rtl="0">
                <a:lnSpc>
                  <a:spcPct val="100000"/>
                </a:lnSpc>
                <a:spcBef>
                  <a:spcPct val="0"/>
                </a:spcBef>
                <a:spcAft>
                  <a:spcPct val="0"/>
                </a:spcAft>
                <a:buClr>
                  <a:srgbClr val="000000"/>
                </a:buClr>
                <a:buSzPts val="1600"/>
                <a:buFont typeface="Arial"/>
                <a:buNone/>
              </a:pPr>
              <a:r>
                <a:rPr lang="en" sz="1600" b="1" i="0" u="none" strike="noStrike" cap="none">
                  <a:solidFill>
                    <a:srgbClr val="434343"/>
                  </a:solidFill>
                  <a:latin typeface="Fira Sans Extra Condensed Medium"/>
                  <a:ea typeface="Fira Sans Extra Condensed Medium"/>
                  <a:cs typeface="Fira Sans Extra Condensed Medium"/>
                  <a:sym typeface="Fira Sans Extra Condensed Medium"/>
                </a:rPr>
                <a:t>Data Storage</a:t>
              </a:r>
              <a:endParaRPr sz="1600" b="1" i="0" u="none" strike="noStrike" cap="none">
                <a:solidFill>
                  <a:srgbClr val="434343"/>
                </a:solidFill>
                <a:latin typeface="Fira Sans Extra Condensed Medium"/>
                <a:ea typeface="Fira Sans Extra Condensed Medium"/>
                <a:cs typeface="Fira Sans Extra Condensed Medium"/>
                <a:sym typeface="Fira Sans Extra Condensed Medium"/>
              </a:endParaRPr>
            </a:p>
          </p:txBody>
        </p:sp>
        <p:sp>
          <p:nvSpPr>
            <p:cNvPr id="9" name="Google Shape;821;p43"/>
            <p:cNvSpPr txBox="1"/>
            <p:nvPr/>
          </p:nvSpPr>
          <p:spPr>
            <a:xfrm>
              <a:off x="6636312" y="3241310"/>
              <a:ext cx="1267382" cy="76978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RPr lang="en-US"/>
              </a:defPPr>
              <a:lvl1pPr marL="0" marR="0" lvl="0"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1pPr>
              <a:lvl2pPr marL="457200" marR="0" lvl="1"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2pPr>
              <a:lvl3pPr marL="914400" marR="0" lvl="2"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3pPr>
              <a:lvl4pPr marL="1371600" marR="0" lvl="3"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4pPr>
              <a:lvl5pPr marL="1828800" marR="0" lvl="4"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5pPr>
              <a:lvl6pPr marL="2286000" marR="0" lvl="5"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6pPr>
              <a:lvl7pPr marL="2743200" marR="0" lvl="6"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7pPr>
              <a:lvl8pPr marL="3200400" marR="0" lvl="7"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8pPr>
              <a:lvl9pPr marL="3657600" marR="0" lvl="8"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9pPr>
            </a:lstStyle>
            <a:p>
              <a:pPr marL="171450" marR="0" lvl="0" indent="-171450" algn="just" rtl="0">
                <a:lnSpc>
                  <a:spcPct val="100000"/>
                </a:lnSpc>
                <a:spcBef>
                  <a:spcPct val="0"/>
                </a:spcBef>
                <a:spcAft>
                  <a:spcPct val="0"/>
                </a:spcAft>
                <a:buClr>
                  <a:srgbClr val="000000"/>
                </a:buClr>
                <a:buSzPts val="1100"/>
                <a:buFont typeface="Arial"/>
                <a:buChar char="•"/>
              </a:pPr>
              <a:r>
                <a:rPr lang="en-US" sz="1100" b="0" i="0" u="none" strike="noStrike" cap="none">
                  <a:solidFill>
                    <a:srgbClr val="434343"/>
                  </a:solidFill>
                  <a:latin typeface="Roboto"/>
                  <a:ea typeface="Roboto"/>
                  <a:cs typeface="Roboto"/>
                  <a:sym typeface="Roboto"/>
                </a:rPr>
                <a:t>Python Pickle</a:t>
              </a:r>
            </a:p>
          </p:txBody>
        </p:sp>
        <p:grpSp>
          <p:nvGrpSpPr>
            <p:cNvPr id="10" name="Google Shape;822;p43"/>
            <p:cNvGrpSpPr/>
            <p:nvPr/>
          </p:nvGrpSpPr>
          <p:grpSpPr>
            <a:xfrm>
              <a:off x="6605595" y="1565247"/>
              <a:ext cx="1367799" cy="1166555"/>
              <a:chOff x="6605595" y="1565247"/>
              <a:chExt cx="1367799" cy="1166555"/>
            </a:xfrm>
          </p:grpSpPr>
          <p:sp>
            <p:nvSpPr>
              <p:cNvPr id="11" name="Google Shape;823;p43"/>
              <p:cNvSpPr/>
              <p:nvPr/>
            </p:nvSpPr>
            <p:spPr>
              <a:xfrm>
                <a:off x="6605595" y="1565247"/>
                <a:ext cx="1352646" cy="1060778"/>
              </a:xfrm>
              <a:custGeom>
                <a:avLst/>
                <a:gdLst/>
                <a:ahLst/>
                <a:cxnLst/>
                <a:rect l="l" t="t" r="r" b="b"/>
                <a:pathLst>
                  <a:path w="92647" h="72656" extrusionOk="0">
                    <a:moveTo>
                      <a:pt x="36329" y="0"/>
                    </a:moveTo>
                    <a:cubicBezTo>
                      <a:pt x="16297" y="0"/>
                      <a:pt x="0" y="16296"/>
                      <a:pt x="0" y="36328"/>
                    </a:cubicBezTo>
                    <a:cubicBezTo>
                      <a:pt x="0" y="56360"/>
                      <a:pt x="16299" y="72656"/>
                      <a:pt x="36329" y="72656"/>
                    </a:cubicBezTo>
                    <a:lnTo>
                      <a:pt x="91812" y="72656"/>
                    </a:lnTo>
                    <a:cubicBezTo>
                      <a:pt x="92273" y="72656"/>
                      <a:pt x="92647" y="72282"/>
                      <a:pt x="92647" y="71820"/>
                    </a:cubicBezTo>
                    <a:cubicBezTo>
                      <a:pt x="92647" y="71359"/>
                      <a:pt x="92273" y="70985"/>
                      <a:pt x="91812" y="70985"/>
                    </a:cubicBezTo>
                    <a:lnTo>
                      <a:pt x="36329" y="70985"/>
                    </a:lnTo>
                    <a:cubicBezTo>
                      <a:pt x="17219" y="70985"/>
                      <a:pt x="1672" y="55438"/>
                      <a:pt x="1672" y="36328"/>
                    </a:cubicBezTo>
                    <a:cubicBezTo>
                      <a:pt x="1672" y="17217"/>
                      <a:pt x="17219" y="1672"/>
                      <a:pt x="36328" y="1672"/>
                    </a:cubicBezTo>
                    <a:cubicBezTo>
                      <a:pt x="55439" y="1672"/>
                      <a:pt x="70985" y="17217"/>
                      <a:pt x="70985" y="36328"/>
                    </a:cubicBezTo>
                    <a:cubicBezTo>
                      <a:pt x="70985" y="36788"/>
                      <a:pt x="71360" y="37163"/>
                      <a:pt x="71820" y="37163"/>
                    </a:cubicBezTo>
                    <a:cubicBezTo>
                      <a:pt x="72283" y="37163"/>
                      <a:pt x="72657" y="36788"/>
                      <a:pt x="72657" y="36328"/>
                    </a:cubicBezTo>
                    <a:cubicBezTo>
                      <a:pt x="72657" y="16297"/>
                      <a:pt x="56360" y="0"/>
                      <a:pt x="36329" y="0"/>
                    </a:cubicBezTo>
                    <a:close/>
                  </a:path>
                </a:pathLst>
              </a:custGeom>
              <a:solidFill>
                <a:schemeClr val="accent5"/>
              </a:soli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RPr lang="en-US"/>
                </a:defPPr>
                <a:lvl1pPr marL="0" marR="0" lvl="0"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1pPr>
                <a:lvl2pPr marL="457200" marR="0" lvl="1"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2pPr>
                <a:lvl3pPr marL="914400" marR="0" lvl="2"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3pPr>
                <a:lvl4pPr marL="1371600" marR="0" lvl="3"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4pPr>
                <a:lvl5pPr marL="1828800" marR="0" lvl="4"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5pPr>
                <a:lvl6pPr marL="2286000" marR="0" lvl="5"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6pPr>
                <a:lvl7pPr marL="2743200" marR="0" lvl="6"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7pPr>
                <a:lvl8pPr marL="3200400" marR="0" lvl="7"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8pPr>
                <a:lvl9pPr marL="3657600" marR="0" lvl="8"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9pPr>
              </a:lstStyle>
              <a:p>
                <a:pPr marL="0" marR="0" lvl="0" indent="0" algn="l" rtl="0">
                  <a:lnSpc>
                    <a:spcPct val="100000"/>
                  </a:lnSpc>
                  <a:spcBef>
                    <a:spcPct val="0"/>
                  </a:spcBef>
                  <a:spcAft>
                    <a:spcPct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 name="Google Shape;824;p43"/>
              <p:cNvSpPr/>
              <p:nvPr/>
            </p:nvSpPr>
            <p:spPr>
              <a:xfrm>
                <a:off x="7844593" y="2503414"/>
                <a:ext cx="128801" cy="228388"/>
              </a:xfrm>
              <a:custGeom>
                <a:avLst/>
                <a:gdLst/>
                <a:ahLst/>
                <a:cxnLst/>
                <a:rect l="l" t="t" r="r" b="b"/>
                <a:pathLst>
                  <a:path w="8822" h="15643" extrusionOk="0">
                    <a:moveTo>
                      <a:pt x="919" y="1"/>
                    </a:moveTo>
                    <a:cubicBezTo>
                      <a:pt x="705" y="1"/>
                      <a:pt x="491" y="82"/>
                      <a:pt x="328" y="246"/>
                    </a:cubicBezTo>
                    <a:cubicBezTo>
                      <a:pt x="1" y="572"/>
                      <a:pt x="1" y="1101"/>
                      <a:pt x="328" y="1427"/>
                    </a:cubicBezTo>
                    <a:lnTo>
                      <a:pt x="6723" y="7822"/>
                    </a:lnTo>
                    <a:lnTo>
                      <a:pt x="328" y="14217"/>
                    </a:lnTo>
                    <a:cubicBezTo>
                      <a:pt x="89" y="14456"/>
                      <a:pt x="17" y="14816"/>
                      <a:pt x="146" y="15128"/>
                    </a:cubicBezTo>
                    <a:cubicBezTo>
                      <a:pt x="276" y="15440"/>
                      <a:pt x="581" y="15643"/>
                      <a:pt x="919" y="15643"/>
                    </a:cubicBezTo>
                    <a:cubicBezTo>
                      <a:pt x="1140" y="15643"/>
                      <a:pt x="1353" y="15555"/>
                      <a:pt x="1510" y="15398"/>
                    </a:cubicBezTo>
                    <a:lnTo>
                      <a:pt x="8495" y="8413"/>
                    </a:lnTo>
                    <a:cubicBezTo>
                      <a:pt x="8821" y="8087"/>
                      <a:pt x="8821" y="7557"/>
                      <a:pt x="8495" y="7232"/>
                    </a:cubicBezTo>
                    <a:lnTo>
                      <a:pt x="1510" y="246"/>
                    </a:lnTo>
                    <a:cubicBezTo>
                      <a:pt x="1347" y="82"/>
                      <a:pt x="1133" y="1"/>
                      <a:pt x="919" y="1"/>
                    </a:cubicBezTo>
                    <a:close/>
                  </a:path>
                </a:pathLst>
              </a:custGeom>
              <a:solidFill>
                <a:schemeClr val="accent5"/>
              </a:soli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RPr lang="en-US"/>
                </a:defPPr>
                <a:lvl1pPr marL="0" marR="0" lvl="0"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1pPr>
                <a:lvl2pPr marL="457200" marR="0" lvl="1"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2pPr>
                <a:lvl3pPr marL="914400" marR="0" lvl="2"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3pPr>
                <a:lvl4pPr marL="1371600" marR="0" lvl="3"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4pPr>
                <a:lvl5pPr marL="1828800" marR="0" lvl="4"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5pPr>
                <a:lvl6pPr marL="2286000" marR="0" lvl="5"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6pPr>
                <a:lvl7pPr marL="2743200" marR="0" lvl="6"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7pPr>
                <a:lvl8pPr marL="3200400" marR="0" lvl="7"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8pPr>
                <a:lvl9pPr marL="3657600" marR="0" lvl="8"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9pPr>
              </a:lstStyle>
              <a:p>
                <a:pPr marL="0" marR="0" lvl="0" indent="0" algn="l" rtl="0">
                  <a:lnSpc>
                    <a:spcPct val="100000"/>
                  </a:lnSpc>
                  <a:spcBef>
                    <a:spcPct val="0"/>
                  </a:spcBef>
                  <a:spcAft>
                    <a:spcPct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15" name="Google Shape;825;p43"/>
          <p:cNvGrpSpPr/>
          <p:nvPr/>
        </p:nvGrpSpPr>
        <p:grpSpPr>
          <a:xfrm>
            <a:off x="288639" y="1525325"/>
            <a:ext cx="1959179" cy="3546038"/>
            <a:chOff x="1178187" y="1392018"/>
            <a:chExt cx="1546782" cy="3058846"/>
          </a:xfrm>
        </p:grpSpPr>
        <p:sp>
          <p:nvSpPr>
            <p:cNvPr id="16" name="Google Shape;826;p43"/>
            <p:cNvSpPr/>
            <p:nvPr/>
          </p:nvSpPr>
          <p:spPr>
            <a:xfrm>
              <a:off x="1280416" y="1494247"/>
              <a:ext cx="1229466" cy="2854373"/>
            </a:xfrm>
            <a:custGeom>
              <a:avLst/>
              <a:gdLst/>
              <a:ahLst/>
              <a:cxnLst/>
              <a:rect l="l" t="t" r="r" b="b"/>
              <a:pathLst>
                <a:path w="84210" h="195505" extrusionOk="0">
                  <a:moveTo>
                    <a:pt x="42105" y="1"/>
                  </a:moveTo>
                  <a:cubicBezTo>
                    <a:pt x="18889" y="1"/>
                    <a:pt x="1" y="18888"/>
                    <a:pt x="1" y="42104"/>
                  </a:cubicBezTo>
                  <a:lnTo>
                    <a:pt x="1" y="153401"/>
                  </a:lnTo>
                  <a:cubicBezTo>
                    <a:pt x="1" y="176617"/>
                    <a:pt x="18889" y="195505"/>
                    <a:pt x="42105" y="195505"/>
                  </a:cubicBezTo>
                  <a:cubicBezTo>
                    <a:pt x="65321" y="195505"/>
                    <a:pt x="84209" y="176618"/>
                    <a:pt x="84209" y="153401"/>
                  </a:cubicBezTo>
                  <a:lnTo>
                    <a:pt x="84209" y="42104"/>
                  </a:lnTo>
                  <a:cubicBezTo>
                    <a:pt x="84209" y="18888"/>
                    <a:pt x="65321" y="1"/>
                    <a:pt x="42105" y="1"/>
                  </a:cubicBezTo>
                  <a:close/>
                </a:path>
              </a:pathLst>
            </a:custGeom>
            <a:solidFill>
              <a:srgbClr val="F3F3F3"/>
            </a:soli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RPr lang="en-US"/>
              </a:defPPr>
              <a:lvl1pPr marL="0" marR="0" lvl="0"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1pPr>
              <a:lvl2pPr marL="457200" marR="0" lvl="1"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2pPr>
              <a:lvl3pPr marL="914400" marR="0" lvl="2"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3pPr>
              <a:lvl4pPr marL="1371600" marR="0" lvl="3"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4pPr>
              <a:lvl5pPr marL="1828800" marR="0" lvl="4"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5pPr>
              <a:lvl6pPr marL="2286000" marR="0" lvl="5"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6pPr>
              <a:lvl7pPr marL="2743200" marR="0" lvl="6"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7pPr>
              <a:lvl8pPr marL="3200400" marR="0" lvl="7"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8pPr>
              <a:lvl9pPr marL="3657600" marR="0" lvl="8"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9pPr>
            </a:lstStyle>
            <a:p>
              <a:pPr marL="0" marR="0" lvl="0" indent="0" algn="l" rtl="0">
                <a:lnSpc>
                  <a:spcPct val="100000"/>
                </a:lnSpc>
                <a:spcBef>
                  <a:spcPct val="0"/>
                </a:spcBef>
                <a:spcAft>
                  <a:spcPct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7" name="Google Shape;827;p43"/>
            <p:cNvGrpSpPr/>
            <p:nvPr/>
          </p:nvGrpSpPr>
          <p:grpSpPr>
            <a:xfrm>
              <a:off x="1178187" y="1392018"/>
              <a:ext cx="1478877" cy="3058846"/>
              <a:chOff x="1178187" y="1392018"/>
              <a:chExt cx="1478877" cy="3058846"/>
            </a:xfrm>
          </p:grpSpPr>
          <p:sp>
            <p:nvSpPr>
              <p:cNvPr id="23" name="Google Shape;828;p43"/>
              <p:cNvSpPr/>
              <p:nvPr/>
            </p:nvSpPr>
            <p:spPr>
              <a:xfrm>
                <a:off x="1178187" y="1392018"/>
                <a:ext cx="1433924" cy="3058846"/>
              </a:xfrm>
              <a:custGeom>
                <a:avLst/>
                <a:gdLst/>
                <a:ahLst/>
                <a:cxnLst/>
                <a:rect l="l" t="t" r="r" b="b"/>
                <a:pathLst>
                  <a:path w="98214" h="209508" extrusionOk="0">
                    <a:moveTo>
                      <a:pt x="49107" y="0"/>
                    </a:moveTo>
                    <a:cubicBezTo>
                      <a:pt x="22030" y="0"/>
                      <a:pt x="0" y="22029"/>
                      <a:pt x="0" y="49106"/>
                    </a:cubicBezTo>
                    <a:lnTo>
                      <a:pt x="0" y="160403"/>
                    </a:lnTo>
                    <a:cubicBezTo>
                      <a:pt x="0" y="187480"/>
                      <a:pt x="22030" y="209509"/>
                      <a:pt x="49107" y="209509"/>
                    </a:cubicBezTo>
                    <a:cubicBezTo>
                      <a:pt x="76185" y="209509"/>
                      <a:pt x="98214" y="187480"/>
                      <a:pt x="98214" y="160403"/>
                    </a:cubicBezTo>
                    <a:lnTo>
                      <a:pt x="98214" y="105856"/>
                    </a:lnTo>
                    <a:cubicBezTo>
                      <a:pt x="98214" y="105394"/>
                      <a:pt x="97840" y="105020"/>
                      <a:pt x="97378" y="105020"/>
                    </a:cubicBezTo>
                    <a:cubicBezTo>
                      <a:pt x="96917" y="105020"/>
                      <a:pt x="96543" y="105394"/>
                      <a:pt x="96543" y="105856"/>
                    </a:cubicBezTo>
                    <a:lnTo>
                      <a:pt x="96543" y="160403"/>
                    </a:lnTo>
                    <a:cubicBezTo>
                      <a:pt x="96543" y="186559"/>
                      <a:pt x="75263" y="207838"/>
                      <a:pt x="49107" y="207838"/>
                    </a:cubicBezTo>
                    <a:cubicBezTo>
                      <a:pt x="22951" y="207838"/>
                      <a:pt x="1671" y="186560"/>
                      <a:pt x="1671" y="160403"/>
                    </a:cubicBezTo>
                    <a:lnTo>
                      <a:pt x="1671" y="49106"/>
                    </a:lnTo>
                    <a:cubicBezTo>
                      <a:pt x="1671" y="22951"/>
                      <a:pt x="22952" y="1671"/>
                      <a:pt x="49107" y="1671"/>
                    </a:cubicBezTo>
                    <a:cubicBezTo>
                      <a:pt x="75263" y="1671"/>
                      <a:pt x="96543" y="22951"/>
                      <a:pt x="96543" y="49106"/>
                    </a:cubicBezTo>
                    <a:cubicBezTo>
                      <a:pt x="96543" y="49567"/>
                      <a:pt x="96917" y="49942"/>
                      <a:pt x="97378" y="49942"/>
                    </a:cubicBezTo>
                    <a:cubicBezTo>
                      <a:pt x="97840" y="49942"/>
                      <a:pt x="98214" y="49567"/>
                      <a:pt x="98214" y="49106"/>
                    </a:cubicBezTo>
                    <a:cubicBezTo>
                      <a:pt x="98214" y="22029"/>
                      <a:pt x="76185" y="0"/>
                      <a:pt x="49107" y="0"/>
                    </a:cubicBezTo>
                    <a:close/>
                  </a:path>
                </a:pathLst>
              </a:custGeom>
              <a:solidFill>
                <a:schemeClr val="accent1"/>
              </a:soli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RPr lang="en-US"/>
                </a:defPPr>
                <a:lvl1pPr marL="0" marR="0" lvl="0"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1pPr>
                <a:lvl2pPr marL="457200" marR="0" lvl="1"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2pPr>
                <a:lvl3pPr marL="914400" marR="0" lvl="2"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3pPr>
                <a:lvl4pPr marL="1371600" marR="0" lvl="3"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4pPr>
                <a:lvl5pPr marL="1828800" marR="0" lvl="4"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5pPr>
                <a:lvl6pPr marL="2286000" marR="0" lvl="5"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6pPr>
                <a:lvl7pPr marL="2743200" marR="0" lvl="6"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7pPr>
                <a:lvl8pPr marL="3200400" marR="0" lvl="7"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8pPr>
                <a:lvl9pPr marL="3657600" marR="0" lvl="8"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9pPr>
              </a:lstStyle>
              <a:p>
                <a:pPr marL="0" marR="0" lvl="0" indent="0" algn="l" rtl="0">
                  <a:lnSpc>
                    <a:spcPct val="100000"/>
                  </a:lnSpc>
                  <a:spcBef>
                    <a:spcPct val="0"/>
                  </a:spcBef>
                  <a:spcAft>
                    <a:spcPct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 name="Google Shape;829;p43"/>
              <p:cNvSpPr/>
              <p:nvPr/>
            </p:nvSpPr>
            <p:spPr>
              <a:xfrm>
                <a:off x="2547798" y="2068378"/>
                <a:ext cx="109266" cy="109281"/>
              </a:xfrm>
              <a:custGeom>
                <a:avLst/>
                <a:gdLst/>
                <a:ahLst/>
                <a:cxnLst/>
                <a:rect l="l" t="t" r="r" b="b"/>
                <a:pathLst>
                  <a:path w="7482" h="7485" extrusionOk="0">
                    <a:moveTo>
                      <a:pt x="3742" y="0"/>
                    </a:moveTo>
                    <a:cubicBezTo>
                      <a:pt x="1675" y="0"/>
                      <a:pt x="1" y="1676"/>
                      <a:pt x="1" y="3742"/>
                    </a:cubicBezTo>
                    <a:cubicBezTo>
                      <a:pt x="1" y="5809"/>
                      <a:pt x="1677" y="7484"/>
                      <a:pt x="3742" y="7484"/>
                    </a:cubicBezTo>
                    <a:cubicBezTo>
                      <a:pt x="5808" y="7484"/>
                      <a:pt x="7484" y="5809"/>
                      <a:pt x="7484" y="3742"/>
                    </a:cubicBezTo>
                    <a:cubicBezTo>
                      <a:pt x="7484" y="1676"/>
                      <a:pt x="5809" y="0"/>
                      <a:pt x="3742" y="0"/>
                    </a:cubicBezTo>
                    <a:close/>
                  </a:path>
                </a:pathLst>
              </a:custGeom>
              <a:solidFill>
                <a:schemeClr val="accent1"/>
              </a:soli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RPr lang="en-US"/>
                </a:defPPr>
                <a:lvl1pPr marL="0" marR="0" lvl="0"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1pPr>
                <a:lvl2pPr marL="457200" marR="0" lvl="1"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2pPr>
                <a:lvl3pPr marL="914400" marR="0" lvl="2"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3pPr>
                <a:lvl4pPr marL="1371600" marR="0" lvl="3"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4pPr>
                <a:lvl5pPr marL="1828800" marR="0" lvl="4"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5pPr>
                <a:lvl6pPr marL="2286000" marR="0" lvl="5"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6pPr>
                <a:lvl7pPr marL="2743200" marR="0" lvl="6"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7pPr>
                <a:lvl8pPr marL="3200400" marR="0" lvl="7"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8pPr>
                <a:lvl9pPr marL="3657600" marR="0" lvl="8"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9pPr>
              </a:lstStyle>
              <a:p>
                <a:pPr marL="0" marR="0" lvl="0" indent="0" algn="l" rtl="0">
                  <a:lnSpc>
                    <a:spcPct val="100000"/>
                  </a:lnSpc>
                  <a:spcBef>
                    <a:spcPct val="0"/>
                  </a:spcBef>
                  <a:spcAft>
                    <a:spcPct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8" name="Google Shape;830;p43"/>
            <p:cNvGrpSpPr/>
            <p:nvPr/>
          </p:nvGrpSpPr>
          <p:grpSpPr>
            <a:xfrm>
              <a:off x="1364745" y="1565247"/>
              <a:ext cx="1360224" cy="1166555"/>
              <a:chOff x="1364745" y="1565247"/>
              <a:chExt cx="1360224" cy="1166555"/>
            </a:xfrm>
          </p:grpSpPr>
          <p:sp>
            <p:nvSpPr>
              <p:cNvPr id="21" name="Google Shape;831;p43"/>
              <p:cNvSpPr/>
              <p:nvPr/>
            </p:nvSpPr>
            <p:spPr>
              <a:xfrm>
                <a:off x="1364745" y="1565247"/>
                <a:ext cx="1352646" cy="1060778"/>
              </a:xfrm>
              <a:custGeom>
                <a:avLst/>
                <a:gdLst/>
                <a:ahLst/>
                <a:cxnLst/>
                <a:rect l="l" t="t" r="r" b="b"/>
                <a:pathLst>
                  <a:path w="92647" h="72656" extrusionOk="0">
                    <a:moveTo>
                      <a:pt x="36329" y="0"/>
                    </a:moveTo>
                    <a:cubicBezTo>
                      <a:pt x="16297" y="0"/>
                      <a:pt x="0" y="16296"/>
                      <a:pt x="0" y="36328"/>
                    </a:cubicBezTo>
                    <a:cubicBezTo>
                      <a:pt x="0" y="56360"/>
                      <a:pt x="16299" y="72656"/>
                      <a:pt x="36329" y="72656"/>
                    </a:cubicBezTo>
                    <a:lnTo>
                      <a:pt x="91812" y="72656"/>
                    </a:lnTo>
                    <a:cubicBezTo>
                      <a:pt x="92273" y="72656"/>
                      <a:pt x="92647" y="72282"/>
                      <a:pt x="92647" y="71820"/>
                    </a:cubicBezTo>
                    <a:cubicBezTo>
                      <a:pt x="92647" y="71359"/>
                      <a:pt x="92273" y="70985"/>
                      <a:pt x="91812" y="70985"/>
                    </a:cubicBezTo>
                    <a:lnTo>
                      <a:pt x="36329" y="70985"/>
                    </a:lnTo>
                    <a:cubicBezTo>
                      <a:pt x="17219" y="70985"/>
                      <a:pt x="1672" y="55438"/>
                      <a:pt x="1672" y="36328"/>
                    </a:cubicBezTo>
                    <a:cubicBezTo>
                      <a:pt x="1672" y="17217"/>
                      <a:pt x="17219" y="1672"/>
                      <a:pt x="36328" y="1672"/>
                    </a:cubicBezTo>
                    <a:cubicBezTo>
                      <a:pt x="55439" y="1672"/>
                      <a:pt x="70985" y="17217"/>
                      <a:pt x="70985" y="36328"/>
                    </a:cubicBezTo>
                    <a:cubicBezTo>
                      <a:pt x="70985" y="36788"/>
                      <a:pt x="71360" y="37163"/>
                      <a:pt x="71820" y="37163"/>
                    </a:cubicBezTo>
                    <a:cubicBezTo>
                      <a:pt x="72283" y="37163"/>
                      <a:pt x="72657" y="36788"/>
                      <a:pt x="72657" y="36328"/>
                    </a:cubicBezTo>
                    <a:cubicBezTo>
                      <a:pt x="72657" y="16297"/>
                      <a:pt x="56360" y="0"/>
                      <a:pt x="36329" y="0"/>
                    </a:cubicBezTo>
                    <a:close/>
                  </a:path>
                </a:pathLst>
              </a:custGeom>
              <a:solidFill>
                <a:schemeClr val="accent1"/>
              </a:soli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RPr lang="en-US"/>
                </a:defPPr>
                <a:lvl1pPr marL="0" marR="0" lvl="0"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1pPr>
                <a:lvl2pPr marL="457200" marR="0" lvl="1"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2pPr>
                <a:lvl3pPr marL="914400" marR="0" lvl="2"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3pPr>
                <a:lvl4pPr marL="1371600" marR="0" lvl="3"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4pPr>
                <a:lvl5pPr marL="1828800" marR="0" lvl="4"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5pPr>
                <a:lvl6pPr marL="2286000" marR="0" lvl="5"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6pPr>
                <a:lvl7pPr marL="2743200" marR="0" lvl="6"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7pPr>
                <a:lvl8pPr marL="3200400" marR="0" lvl="7"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8pPr>
                <a:lvl9pPr marL="3657600" marR="0" lvl="8"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9pPr>
              </a:lstStyle>
              <a:p>
                <a:pPr marL="0" marR="0" lvl="0" indent="0" algn="l" rtl="0">
                  <a:lnSpc>
                    <a:spcPct val="100000"/>
                  </a:lnSpc>
                  <a:spcBef>
                    <a:spcPct val="0"/>
                  </a:spcBef>
                  <a:spcAft>
                    <a:spcPct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 name="Google Shape;832;p43"/>
              <p:cNvSpPr/>
              <p:nvPr/>
            </p:nvSpPr>
            <p:spPr>
              <a:xfrm>
                <a:off x="2596168" y="2503414"/>
                <a:ext cx="128801" cy="228388"/>
              </a:xfrm>
              <a:custGeom>
                <a:avLst/>
                <a:gdLst/>
                <a:ahLst/>
                <a:cxnLst/>
                <a:rect l="l" t="t" r="r" b="b"/>
                <a:pathLst>
                  <a:path w="8822" h="15643" extrusionOk="0">
                    <a:moveTo>
                      <a:pt x="919" y="1"/>
                    </a:moveTo>
                    <a:cubicBezTo>
                      <a:pt x="705" y="1"/>
                      <a:pt x="491" y="82"/>
                      <a:pt x="328" y="246"/>
                    </a:cubicBezTo>
                    <a:cubicBezTo>
                      <a:pt x="1" y="572"/>
                      <a:pt x="1" y="1101"/>
                      <a:pt x="328" y="1427"/>
                    </a:cubicBezTo>
                    <a:lnTo>
                      <a:pt x="6723" y="7822"/>
                    </a:lnTo>
                    <a:lnTo>
                      <a:pt x="328" y="14217"/>
                    </a:lnTo>
                    <a:cubicBezTo>
                      <a:pt x="89" y="14456"/>
                      <a:pt x="17" y="14816"/>
                      <a:pt x="146" y="15128"/>
                    </a:cubicBezTo>
                    <a:cubicBezTo>
                      <a:pt x="276" y="15440"/>
                      <a:pt x="581" y="15643"/>
                      <a:pt x="919" y="15643"/>
                    </a:cubicBezTo>
                    <a:cubicBezTo>
                      <a:pt x="1140" y="15643"/>
                      <a:pt x="1353" y="15555"/>
                      <a:pt x="1510" y="15398"/>
                    </a:cubicBezTo>
                    <a:lnTo>
                      <a:pt x="8495" y="8413"/>
                    </a:lnTo>
                    <a:cubicBezTo>
                      <a:pt x="8821" y="8087"/>
                      <a:pt x="8821" y="7557"/>
                      <a:pt x="8495" y="7232"/>
                    </a:cubicBezTo>
                    <a:lnTo>
                      <a:pt x="1510" y="246"/>
                    </a:lnTo>
                    <a:cubicBezTo>
                      <a:pt x="1347" y="82"/>
                      <a:pt x="1133" y="1"/>
                      <a:pt x="919" y="1"/>
                    </a:cubicBezTo>
                    <a:close/>
                  </a:path>
                </a:pathLst>
              </a:custGeom>
              <a:solidFill>
                <a:schemeClr val="accent1"/>
              </a:soli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RPr lang="en-US"/>
                </a:defPPr>
                <a:lvl1pPr marL="0" marR="0" lvl="0"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1pPr>
                <a:lvl2pPr marL="457200" marR="0" lvl="1"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2pPr>
                <a:lvl3pPr marL="914400" marR="0" lvl="2"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3pPr>
                <a:lvl4pPr marL="1371600" marR="0" lvl="3"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4pPr>
                <a:lvl5pPr marL="1828800" marR="0" lvl="4"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5pPr>
                <a:lvl6pPr marL="2286000" marR="0" lvl="5"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6pPr>
                <a:lvl7pPr marL="2743200" marR="0" lvl="6"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7pPr>
                <a:lvl8pPr marL="3200400" marR="0" lvl="7"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8pPr>
                <a:lvl9pPr marL="3657600" marR="0" lvl="8"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9pPr>
              </a:lstStyle>
              <a:p>
                <a:pPr marL="0" marR="0" lvl="0" indent="0" algn="l" rtl="0">
                  <a:lnSpc>
                    <a:spcPct val="100000"/>
                  </a:lnSpc>
                  <a:spcBef>
                    <a:spcPct val="0"/>
                  </a:spcBef>
                  <a:spcAft>
                    <a:spcPct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9" name="Google Shape;833;p43"/>
            <p:cNvSpPr txBox="1"/>
            <p:nvPr/>
          </p:nvSpPr>
          <p:spPr>
            <a:xfrm>
              <a:off x="1412149" y="2925500"/>
              <a:ext cx="966000" cy="281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RPr lang="en-US"/>
              </a:defPPr>
              <a:lvl1pPr marL="0" marR="0" lvl="0"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1pPr>
              <a:lvl2pPr marL="457200" marR="0" lvl="1"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2pPr>
              <a:lvl3pPr marL="914400" marR="0" lvl="2"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3pPr>
              <a:lvl4pPr marL="1371600" marR="0" lvl="3"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4pPr>
              <a:lvl5pPr marL="1828800" marR="0" lvl="4"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5pPr>
              <a:lvl6pPr marL="2286000" marR="0" lvl="5"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6pPr>
              <a:lvl7pPr marL="2743200" marR="0" lvl="6"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7pPr>
              <a:lvl8pPr marL="3200400" marR="0" lvl="7"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8pPr>
              <a:lvl9pPr marL="3657600" marR="0" lvl="8"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9pPr>
            </a:lstStyle>
            <a:p>
              <a:pPr marL="0" marR="0" lvl="0" indent="0" algn="ctr" rtl="0">
                <a:lnSpc>
                  <a:spcPct val="100000"/>
                </a:lnSpc>
                <a:spcBef>
                  <a:spcPct val="0"/>
                </a:spcBef>
                <a:spcAft>
                  <a:spcPct val="0"/>
                </a:spcAft>
                <a:buClr>
                  <a:srgbClr val="000000"/>
                </a:buClr>
                <a:buSzPts val="1600"/>
                <a:buFont typeface="Arial"/>
                <a:buNone/>
              </a:pPr>
              <a:r>
                <a:rPr lang="en" sz="1600" b="1" i="0" u="none" strike="noStrike" cap="none">
                  <a:solidFill>
                    <a:srgbClr val="434343"/>
                  </a:solidFill>
                  <a:latin typeface="Fira Sans Extra Condensed Medium"/>
                  <a:ea typeface="Fira Sans Extra Condensed Medium"/>
                  <a:cs typeface="Fira Sans Extra Condensed Medium"/>
                  <a:sym typeface="Fira Sans Extra Condensed Medium"/>
                </a:rPr>
                <a:t>Machine Learning</a:t>
              </a:r>
              <a:endParaRPr sz="1600" b="1" i="0" u="none" strike="noStrike" cap="none">
                <a:solidFill>
                  <a:srgbClr val="434343"/>
                </a:solidFill>
                <a:latin typeface="Fira Sans Extra Condensed Medium"/>
                <a:ea typeface="Fira Sans Extra Condensed Medium"/>
                <a:cs typeface="Fira Sans Extra Condensed Medium"/>
                <a:sym typeface="Fira Sans Extra Condensed Medium"/>
              </a:endParaRPr>
            </a:p>
          </p:txBody>
        </p:sp>
        <p:sp>
          <p:nvSpPr>
            <p:cNvPr id="20" name="Google Shape;834;p43"/>
            <p:cNvSpPr txBox="1"/>
            <p:nvPr/>
          </p:nvSpPr>
          <p:spPr>
            <a:xfrm>
              <a:off x="1291039" y="3213263"/>
              <a:ext cx="1123710" cy="792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RPr lang="en-US"/>
              </a:defPPr>
              <a:lvl1pPr marL="0" marR="0" lvl="0"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1pPr>
              <a:lvl2pPr marL="457200" marR="0" lvl="1"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2pPr>
              <a:lvl3pPr marL="914400" marR="0" lvl="2"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3pPr>
              <a:lvl4pPr marL="1371600" marR="0" lvl="3"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4pPr>
              <a:lvl5pPr marL="1828800" marR="0" lvl="4"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5pPr>
              <a:lvl6pPr marL="2286000" marR="0" lvl="5"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6pPr>
              <a:lvl7pPr marL="2743200" marR="0" lvl="6"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7pPr>
              <a:lvl8pPr marL="3200400" marR="0" lvl="7"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8pPr>
              <a:lvl9pPr marL="3657600" marR="0" lvl="8"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9pPr>
            </a:lstStyle>
            <a:p>
              <a:pPr marL="171450" marR="0" lvl="0" indent="-171450" algn="just" rtl="0">
                <a:lnSpc>
                  <a:spcPct val="100000"/>
                </a:lnSpc>
                <a:spcBef>
                  <a:spcPct val="0"/>
                </a:spcBef>
                <a:spcAft>
                  <a:spcPct val="0"/>
                </a:spcAft>
                <a:buClr>
                  <a:srgbClr val="000000"/>
                </a:buClr>
                <a:buSzPts val="1100"/>
                <a:buFont typeface="Arial"/>
                <a:buChar char="•"/>
              </a:pPr>
              <a:r>
                <a:rPr lang="en" sz="1100" b="0" i="0" u="none" strike="noStrike" cap="none">
                  <a:solidFill>
                    <a:srgbClr val="434343"/>
                  </a:solidFill>
                  <a:latin typeface="Roboto"/>
                  <a:ea typeface="Roboto"/>
                  <a:cs typeface="Roboto"/>
                  <a:sym typeface="Roboto"/>
                </a:rPr>
                <a:t>Python</a:t>
              </a:r>
              <a:endParaRPr/>
            </a:p>
            <a:p>
              <a:pPr marL="171450" marR="0" lvl="0" indent="-171450" algn="just" rtl="0">
                <a:lnSpc>
                  <a:spcPct val="100000"/>
                </a:lnSpc>
                <a:spcBef>
                  <a:spcPct val="0"/>
                </a:spcBef>
                <a:spcAft>
                  <a:spcPct val="0"/>
                </a:spcAft>
                <a:buClr>
                  <a:srgbClr val="000000"/>
                </a:buClr>
                <a:buSzPts val="1100"/>
                <a:buFont typeface="Arial"/>
                <a:buChar char="•"/>
              </a:pPr>
              <a:r>
                <a:rPr lang="en" sz="1100" b="0" i="0" u="none" strike="noStrike" cap="none">
                  <a:solidFill>
                    <a:srgbClr val="434343"/>
                  </a:solidFill>
                  <a:latin typeface="Roboto"/>
                  <a:ea typeface="Roboto"/>
                  <a:cs typeface="Roboto"/>
                  <a:sym typeface="Roboto"/>
                </a:rPr>
                <a:t>Scikit Learn</a:t>
              </a:r>
              <a:endParaRPr sz="1100" b="0" i="0" u="none" strike="noStrike" cap="none">
                <a:solidFill>
                  <a:srgbClr val="434343"/>
                </a:solidFill>
                <a:latin typeface="Roboto"/>
                <a:ea typeface="Roboto"/>
                <a:cs typeface="Roboto"/>
                <a:sym typeface="Roboto"/>
              </a:endParaRPr>
            </a:p>
          </p:txBody>
        </p:sp>
      </p:grpSp>
      <p:grpSp>
        <p:nvGrpSpPr>
          <p:cNvPr id="25" name="Google Shape;835;p43"/>
          <p:cNvGrpSpPr/>
          <p:nvPr/>
        </p:nvGrpSpPr>
        <p:grpSpPr>
          <a:xfrm>
            <a:off x="4668296" y="1483161"/>
            <a:ext cx="2037303" cy="3588202"/>
            <a:chOff x="4672087" y="1392018"/>
            <a:chExt cx="1546782" cy="3058846"/>
          </a:xfrm>
        </p:grpSpPr>
        <p:sp>
          <p:nvSpPr>
            <p:cNvPr id="26" name="Google Shape;836;p43"/>
            <p:cNvSpPr/>
            <p:nvPr/>
          </p:nvSpPr>
          <p:spPr>
            <a:xfrm>
              <a:off x="4774316" y="1494247"/>
              <a:ext cx="1229466" cy="2854373"/>
            </a:xfrm>
            <a:custGeom>
              <a:avLst/>
              <a:gdLst/>
              <a:ahLst/>
              <a:cxnLst/>
              <a:rect l="l" t="t" r="r" b="b"/>
              <a:pathLst>
                <a:path w="84210" h="195505" extrusionOk="0">
                  <a:moveTo>
                    <a:pt x="42105" y="1"/>
                  </a:moveTo>
                  <a:cubicBezTo>
                    <a:pt x="18889" y="1"/>
                    <a:pt x="1" y="18888"/>
                    <a:pt x="1" y="42104"/>
                  </a:cubicBezTo>
                  <a:lnTo>
                    <a:pt x="1" y="153401"/>
                  </a:lnTo>
                  <a:cubicBezTo>
                    <a:pt x="1" y="176617"/>
                    <a:pt x="18889" y="195505"/>
                    <a:pt x="42105" y="195505"/>
                  </a:cubicBezTo>
                  <a:cubicBezTo>
                    <a:pt x="65321" y="195505"/>
                    <a:pt x="84209" y="176618"/>
                    <a:pt x="84209" y="153401"/>
                  </a:cubicBezTo>
                  <a:lnTo>
                    <a:pt x="84209" y="42104"/>
                  </a:lnTo>
                  <a:cubicBezTo>
                    <a:pt x="84209" y="18888"/>
                    <a:pt x="65321" y="1"/>
                    <a:pt x="42105" y="1"/>
                  </a:cubicBezTo>
                  <a:close/>
                </a:path>
              </a:pathLst>
            </a:custGeom>
            <a:solidFill>
              <a:srgbClr val="F3F3F3"/>
            </a:soli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RPr lang="en-US"/>
              </a:defPPr>
              <a:lvl1pPr marL="0" marR="0" lvl="0"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1pPr>
              <a:lvl2pPr marL="457200" marR="0" lvl="1"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2pPr>
              <a:lvl3pPr marL="914400" marR="0" lvl="2"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3pPr>
              <a:lvl4pPr marL="1371600" marR="0" lvl="3"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4pPr>
              <a:lvl5pPr marL="1828800" marR="0" lvl="4"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5pPr>
              <a:lvl6pPr marL="2286000" marR="0" lvl="5"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6pPr>
              <a:lvl7pPr marL="2743200" marR="0" lvl="6"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7pPr>
              <a:lvl8pPr marL="3200400" marR="0" lvl="7"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8pPr>
              <a:lvl9pPr marL="3657600" marR="0" lvl="8"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9pPr>
            </a:lstStyle>
            <a:p>
              <a:pPr marL="0" marR="0" lvl="0" indent="0" algn="l" rtl="0">
                <a:lnSpc>
                  <a:spcPct val="100000"/>
                </a:lnSpc>
                <a:spcBef>
                  <a:spcPct val="0"/>
                </a:spcBef>
                <a:spcAft>
                  <a:spcPct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7" name="Google Shape;837;p43"/>
            <p:cNvGrpSpPr/>
            <p:nvPr/>
          </p:nvGrpSpPr>
          <p:grpSpPr>
            <a:xfrm>
              <a:off x="4672087" y="1392018"/>
              <a:ext cx="1478877" cy="3058846"/>
              <a:chOff x="4672087" y="1392018"/>
              <a:chExt cx="1478877" cy="3058846"/>
            </a:xfrm>
          </p:grpSpPr>
          <p:sp>
            <p:nvSpPr>
              <p:cNvPr id="33" name="Google Shape;838;p43"/>
              <p:cNvSpPr/>
              <p:nvPr/>
            </p:nvSpPr>
            <p:spPr>
              <a:xfrm>
                <a:off x="4672087" y="1392018"/>
                <a:ext cx="1433924" cy="3058846"/>
              </a:xfrm>
              <a:custGeom>
                <a:avLst/>
                <a:gdLst/>
                <a:ahLst/>
                <a:cxnLst/>
                <a:rect l="l" t="t" r="r" b="b"/>
                <a:pathLst>
                  <a:path w="98214" h="209508" extrusionOk="0">
                    <a:moveTo>
                      <a:pt x="49107" y="0"/>
                    </a:moveTo>
                    <a:cubicBezTo>
                      <a:pt x="22030" y="0"/>
                      <a:pt x="0" y="22029"/>
                      <a:pt x="0" y="49106"/>
                    </a:cubicBezTo>
                    <a:lnTo>
                      <a:pt x="0" y="160403"/>
                    </a:lnTo>
                    <a:cubicBezTo>
                      <a:pt x="0" y="187480"/>
                      <a:pt x="22030" y="209509"/>
                      <a:pt x="49107" y="209509"/>
                    </a:cubicBezTo>
                    <a:cubicBezTo>
                      <a:pt x="76185" y="209509"/>
                      <a:pt x="98214" y="187480"/>
                      <a:pt x="98214" y="160403"/>
                    </a:cubicBezTo>
                    <a:lnTo>
                      <a:pt x="98214" y="105856"/>
                    </a:lnTo>
                    <a:cubicBezTo>
                      <a:pt x="98214" y="105394"/>
                      <a:pt x="97840" y="105020"/>
                      <a:pt x="97378" y="105020"/>
                    </a:cubicBezTo>
                    <a:cubicBezTo>
                      <a:pt x="96917" y="105020"/>
                      <a:pt x="96543" y="105394"/>
                      <a:pt x="96543" y="105856"/>
                    </a:cubicBezTo>
                    <a:lnTo>
                      <a:pt x="96543" y="160403"/>
                    </a:lnTo>
                    <a:cubicBezTo>
                      <a:pt x="96543" y="186559"/>
                      <a:pt x="75263" y="207838"/>
                      <a:pt x="49107" y="207838"/>
                    </a:cubicBezTo>
                    <a:cubicBezTo>
                      <a:pt x="22951" y="207838"/>
                      <a:pt x="1671" y="186560"/>
                      <a:pt x="1671" y="160403"/>
                    </a:cubicBezTo>
                    <a:lnTo>
                      <a:pt x="1671" y="49106"/>
                    </a:lnTo>
                    <a:cubicBezTo>
                      <a:pt x="1671" y="22951"/>
                      <a:pt x="22952" y="1671"/>
                      <a:pt x="49107" y="1671"/>
                    </a:cubicBezTo>
                    <a:cubicBezTo>
                      <a:pt x="75263" y="1671"/>
                      <a:pt x="96543" y="22951"/>
                      <a:pt x="96543" y="49106"/>
                    </a:cubicBezTo>
                    <a:cubicBezTo>
                      <a:pt x="96543" y="49567"/>
                      <a:pt x="96917" y="49942"/>
                      <a:pt x="97378" y="49942"/>
                    </a:cubicBezTo>
                    <a:cubicBezTo>
                      <a:pt x="97840" y="49942"/>
                      <a:pt x="98214" y="49567"/>
                      <a:pt x="98214" y="49106"/>
                    </a:cubicBezTo>
                    <a:cubicBezTo>
                      <a:pt x="98214" y="22029"/>
                      <a:pt x="76185" y="0"/>
                      <a:pt x="49107" y="0"/>
                    </a:cubicBezTo>
                    <a:close/>
                  </a:path>
                </a:pathLst>
              </a:custGeom>
              <a:solidFill>
                <a:schemeClr val="accent4"/>
              </a:soli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RPr lang="en-US"/>
                </a:defPPr>
                <a:lvl1pPr marL="0" marR="0" lvl="0"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1pPr>
                <a:lvl2pPr marL="457200" marR="0" lvl="1"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2pPr>
                <a:lvl3pPr marL="914400" marR="0" lvl="2"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3pPr>
                <a:lvl4pPr marL="1371600" marR="0" lvl="3"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4pPr>
                <a:lvl5pPr marL="1828800" marR="0" lvl="4"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5pPr>
                <a:lvl6pPr marL="2286000" marR="0" lvl="5"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6pPr>
                <a:lvl7pPr marL="2743200" marR="0" lvl="6"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7pPr>
                <a:lvl8pPr marL="3200400" marR="0" lvl="7"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8pPr>
                <a:lvl9pPr marL="3657600" marR="0" lvl="8"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9pPr>
              </a:lstStyle>
              <a:p>
                <a:pPr marL="0" marR="0" lvl="0" indent="0" algn="l" rtl="0">
                  <a:lnSpc>
                    <a:spcPct val="100000"/>
                  </a:lnSpc>
                  <a:spcBef>
                    <a:spcPct val="0"/>
                  </a:spcBef>
                  <a:spcAft>
                    <a:spcPct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 name="Google Shape;839;p43"/>
              <p:cNvSpPr/>
              <p:nvPr/>
            </p:nvSpPr>
            <p:spPr>
              <a:xfrm>
                <a:off x="6041698" y="2068378"/>
                <a:ext cx="109266" cy="109281"/>
              </a:xfrm>
              <a:custGeom>
                <a:avLst/>
                <a:gdLst/>
                <a:ahLst/>
                <a:cxnLst/>
                <a:rect l="l" t="t" r="r" b="b"/>
                <a:pathLst>
                  <a:path w="7482" h="7485" extrusionOk="0">
                    <a:moveTo>
                      <a:pt x="3742" y="0"/>
                    </a:moveTo>
                    <a:cubicBezTo>
                      <a:pt x="1675" y="0"/>
                      <a:pt x="1" y="1676"/>
                      <a:pt x="1" y="3742"/>
                    </a:cubicBezTo>
                    <a:cubicBezTo>
                      <a:pt x="1" y="5809"/>
                      <a:pt x="1677" y="7484"/>
                      <a:pt x="3742" y="7484"/>
                    </a:cubicBezTo>
                    <a:cubicBezTo>
                      <a:pt x="5808" y="7484"/>
                      <a:pt x="7484" y="5809"/>
                      <a:pt x="7484" y="3742"/>
                    </a:cubicBezTo>
                    <a:cubicBezTo>
                      <a:pt x="7484" y="1676"/>
                      <a:pt x="5809" y="0"/>
                      <a:pt x="3742" y="0"/>
                    </a:cubicBezTo>
                    <a:close/>
                  </a:path>
                </a:pathLst>
              </a:custGeom>
              <a:solidFill>
                <a:schemeClr val="accent4"/>
              </a:soli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RPr lang="en-US"/>
                </a:defPPr>
                <a:lvl1pPr marL="0" marR="0" lvl="0"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1pPr>
                <a:lvl2pPr marL="457200" marR="0" lvl="1"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2pPr>
                <a:lvl3pPr marL="914400" marR="0" lvl="2"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3pPr>
                <a:lvl4pPr marL="1371600" marR="0" lvl="3"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4pPr>
                <a:lvl5pPr marL="1828800" marR="0" lvl="4"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5pPr>
                <a:lvl6pPr marL="2286000" marR="0" lvl="5"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6pPr>
                <a:lvl7pPr marL="2743200" marR="0" lvl="6"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7pPr>
                <a:lvl8pPr marL="3200400" marR="0" lvl="7"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8pPr>
                <a:lvl9pPr marL="3657600" marR="0" lvl="8"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9pPr>
              </a:lstStyle>
              <a:p>
                <a:pPr marL="0" marR="0" lvl="0" indent="0" algn="l" rtl="0">
                  <a:lnSpc>
                    <a:spcPct val="100000"/>
                  </a:lnSpc>
                  <a:spcBef>
                    <a:spcPct val="0"/>
                  </a:spcBef>
                  <a:spcAft>
                    <a:spcPct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8" name="Google Shape;840;p43"/>
            <p:cNvGrpSpPr/>
            <p:nvPr/>
          </p:nvGrpSpPr>
          <p:grpSpPr>
            <a:xfrm>
              <a:off x="4858645" y="1565247"/>
              <a:ext cx="1360224" cy="1166555"/>
              <a:chOff x="4858645" y="1565247"/>
              <a:chExt cx="1360224" cy="1166555"/>
            </a:xfrm>
          </p:grpSpPr>
          <p:sp>
            <p:nvSpPr>
              <p:cNvPr id="31" name="Google Shape;841;p43"/>
              <p:cNvSpPr/>
              <p:nvPr/>
            </p:nvSpPr>
            <p:spPr>
              <a:xfrm>
                <a:off x="4858645" y="1565247"/>
                <a:ext cx="1352646" cy="1060778"/>
              </a:xfrm>
              <a:custGeom>
                <a:avLst/>
                <a:gdLst/>
                <a:ahLst/>
                <a:cxnLst/>
                <a:rect l="l" t="t" r="r" b="b"/>
                <a:pathLst>
                  <a:path w="92647" h="72656" extrusionOk="0">
                    <a:moveTo>
                      <a:pt x="36329" y="0"/>
                    </a:moveTo>
                    <a:cubicBezTo>
                      <a:pt x="16297" y="0"/>
                      <a:pt x="0" y="16296"/>
                      <a:pt x="0" y="36328"/>
                    </a:cubicBezTo>
                    <a:cubicBezTo>
                      <a:pt x="0" y="56360"/>
                      <a:pt x="16299" y="72656"/>
                      <a:pt x="36329" y="72656"/>
                    </a:cubicBezTo>
                    <a:lnTo>
                      <a:pt x="91812" y="72656"/>
                    </a:lnTo>
                    <a:cubicBezTo>
                      <a:pt x="92273" y="72656"/>
                      <a:pt x="92647" y="72282"/>
                      <a:pt x="92647" y="71820"/>
                    </a:cubicBezTo>
                    <a:cubicBezTo>
                      <a:pt x="92647" y="71359"/>
                      <a:pt x="92273" y="70985"/>
                      <a:pt x="91812" y="70985"/>
                    </a:cubicBezTo>
                    <a:lnTo>
                      <a:pt x="36329" y="70985"/>
                    </a:lnTo>
                    <a:cubicBezTo>
                      <a:pt x="17219" y="70985"/>
                      <a:pt x="1672" y="55438"/>
                      <a:pt x="1672" y="36328"/>
                    </a:cubicBezTo>
                    <a:cubicBezTo>
                      <a:pt x="1672" y="17217"/>
                      <a:pt x="17219" y="1672"/>
                      <a:pt x="36328" y="1672"/>
                    </a:cubicBezTo>
                    <a:cubicBezTo>
                      <a:pt x="55439" y="1672"/>
                      <a:pt x="70985" y="17217"/>
                      <a:pt x="70985" y="36328"/>
                    </a:cubicBezTo>
                    <a:cubicBezTo>
                      <a:pt x="70985" y="36788"/>
                      <a:pt x="71360" y="37163"/>
                      <a:pt x="71820" y="37163"/>
                    </a:cubicBezTo>
                    <a:cubicBezTo>
                      <a:pt x="72283" y="37163"/>
                      <a:pt x="72657" y="36788"/>
                      <a:pt x="72657" y="36328"/>
                    </a:cubicBezTo>
                    <a:cubicBezTo>
                      <a:pt x="72657" y="16297"/>
                      <a:pt x="56360" y="0"/>
                      <a:pt x="36329" y="0"/>
                    </a:cubicBezTo>
                    <a:close/>
                  </a:path>
                </a:pathLst>
              </a:custGeom>
              <a:solidFill>
                <a:schemeClr val="accent4"/>
              </a:soli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RPr lang="en-US"/>
                </a:defPPr>
                <a:lvl1pPr marL="0" marR="0" lvl="0"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1pPr>
                <a:lvl2pPr marL="457200" marR="0" lvl="1"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2pPr>
                <a:lvl3pPr marL="914400" marR="0" lvl="2"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3pPr>
                <a:lvl4pPr marL="1371600" marR="0" lvl="3"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4pPr>
                <a:lvl5pPr marL="1828800" marR="0" lvl="4"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5pPr>
                <a:lvl6pPr marL="2286000" marR="0" lvl="5"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6pPr>
                <a:lvl7pPr marL="2743200" marR="0" lvl="6"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7pPr>
                <a:lvl8pPr marL="3200400" marR="0" lvl="7"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8pPr>
                <a:lvl9pPr marL="3657600" marR="0" lvl="8"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9pPr>
              </a:lstStyle>
              <a:p>
                <a:pPr marL="0" marR="0" lvl="0" indent="0" algn="l" rtl="0">
                  <a:lnSpc>
                    <a:spcPct val="100000"/>
                  </a:lnSpc>
                  <a:spcBef>
                    <a:spcPct val="0"/>
                  </a:spcBef>
                  <a:spcAft>
                    <a:spcPct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 name="Google Shape;842;p43"/>
              <p:cNvSpPr/>
              <p:nvPr/>
            </p:nvSpPr>
            <p:spPr>
              <a:xfrm>
                <a:off x="6090068" y="2503414"/>
                <a:ext cx="128801" cy="228388"/>
              </a:xfrm>
              <a:custGeom>
                <a:avLst/>
                <a:gdLst/>
                <a:ahLst/>
                <a:cxnLst/>
                <a:rect l="l" t="t" r="r" b="b"/>
                <a:pathLst>
                  <a:path w="8822" h="15643" extrusionOk="0">
                    <a:moveTo>
                      <a:pt x="919" y="1"/>
                    </a:moveTo>
                    <a:cubicBezTo>
                      <a:pt x="705" y="1"/>
                      <a:pt x="491" y="82"/>
                      <a:pt x="328" y="246"/>
                    </a:cubicBezTo>
                    <a:cubicBezTo>
                      <a:pt x="1" y="572"/>
                      <a:pt x="1" y="1101"/>
                      <a:pt x="328" y="1427"/>
                    </a:cubicBezTo>
                    <a:lnTo>
                      <a:pt x="6723" y="7822"/>
                    </a:lnTo>
                    <a:lnTo>
                      <a:pt x="328" y="14217"/>
                    </a:lnTo>
                    <a:cubicBezTo>
                      <a:pt x="89" y="14456"/>
                      <a:pt x="17" y="14816"/>
                      <a:pt x="146" y="15128"/>
                    </a:cubicBezTo>
                    <a:cubicBezTo>
                      <a:pt x="276" y="15440"/>
                      <a:pt x="581" y="15643"/>
                      <a:pt x="919" y="15643"/>
                    </a:cubicBezTo>
                    <a:cubicBezTo>
                      <a:pt x="1140" y="15643"/>
                      <a:pt x="1353" y="15555"/>
                      <a:pt x="1510" y="15398"/>
                    </a:cubicBezTo>
                    <a:lnTo>
                      <a:pt x="8495" y="8413"/>
                    </a:lnTo>
                    <a:cubicBezTo>
                      <a:pt x="8821" y="8087"/>
                      <a:pt x="8821" y="7557"/>
                      <a:pt x="8495" y="7232"/>
                    </a:cubicBezTo>
                    <a:lnTo>
                      <a:pt x="1510" y="246"/>
                    </a:lnTo>
                    <a:cubicBezTo>
                      <a:pt x="1347" y="82"/>
                      <a:pt x="1133" y="1"/>
                      <a:pt x="919" y="1"/>
                    </a:cubicBezTo>
                    <a:close/>
                  </a:path>
                </a:pathLst>
              </a:custGeom>
              <a:solidFill>
                <a:schemeClr val="accent4"/>
              </a:soli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RPr lang="en-US"/>
                </a:defPPr>
                <a:lvl1pPr marL="0" marR="0" lvl="0"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1pPr>
                <a:lvl2pPr marL="457200" marR="0" lvl="1"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2pPr>
                <a:lvl3pPr marL="914400" marR="0" lvl="2"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3pPr>
                <a:lvl4pPr marL="1371600" marR="0" lvl="3"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4pPr>
                <a:lvl5pPr marL="1828800" marR="0" lvl="4"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5pPr>
                <a:lvl6pPr marL="2286000" marR="0" lvl="5"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6pPr>
                <a:lvl7pPr marL="2743200" marR="0" lvl="6"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7pPr>
                <a:lvl8pPr marL="3200400" marR="0" lvl="7"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8pPr>
                <a:lvl9pPr marL="3657600" marR="0" lvl="8"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9pPr>
              </a:lstStyle>
              <a:p>
                <a:pPr marL="0" marR="0" lvl="0" indent="0" algn="l" rtl="0">
                  <a:lnSpc>
                    <a:spcPct val="100000"/>
                  </a:lnSpc>
                  <a:spcBef>
                    <a:spcPct val="0"/>
                  </a:spcBef>
                  <a:spcAft>
                    <a:spcPct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9" name="Google Shape;843;p43"/>
            <p:cNvSpPr txBox="1"/>
            <p:nvPr/>
          </p:nvSpPr>
          <p:spPr>
            <a:xfrm>
              <a:off x="4906049" y="2925500"/>
              <a:ext cx="966000" cy="281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RPr lang="en-US"/>
              </a:defPPr>
              <a:lvl1pPr marL="0" marR="0" lvl="0"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1pPr>
              <a:lvl2pPr marL="457200" marR="0" lvl="1"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2pPr>
              <a:lvl3pPr marL="914400" marR="0" lvl="2"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3pPr>
              <a:lvl4pPr marL="1371600" marR="0" lvl="3"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4pPr>
              <a:lvl5pPr marL="1828800" marR="0" lvl="4"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5pPr>
              <a:lvl6pPr marL="2286000" marR="0" lvl="5"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6pPr>
              <a:lvl7pPr marL="2743200" marR="0" lvl="6"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7pPr>
              <a:lvl8pPr marL="3200400" marR="0" lvl="7"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8pPr>
              <a:lvl9pPr marL="3657600" marR="0" lvl="8"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9pPr>
            </a:lstStyle>
            <a:p>
              <a:pPr marL="0" marR="0" lvl="0" indent="0" algn="ctr" rtl="0">
                <a:lnSpc>
                  <a:spcPct val="100000"/>
                </a:lnSpc>
                <a:spcBef>
                  <a:spcPct val="0"/>
                </a:spcBef>
                <a:spcAft>
                  <a:spcPct val="0"/>
                </a:spcAft>
                <a:buClr>
                  <a:srgbClr val="000000"/>
                </a:buClr>
                <a:buSzPts val="1600"/>
                <a:buFont typeface="Arial"/>
                <a:buNone/>
              </a:pPr>
              <a:r>
                <a:rPr lang="en" sz="1600" b="1" i="0" u="none" strike="noStrike" cap="none">
                  <a:solidFill>
                    <a:srgbClr val="434343"/>
                  </a:solidFill>
                  <a:latin typeface="Fira Sans Extra Condensed Medium"/>
                  <a:ea typeface="Fira Sans Extra Condensed Medium"/>
                  <a:cs typeface="Fira Sans Extra Condensed Medium"/>
                  <a:sym typeface="Fira Sans Extra Condensed Medium"/>
                </a:rPr>
                <a:t>Backend Web Interface</a:t>
              </a:r>
              <a:endParaRPr sz="1600" b="1" i="0" u="none" strike="noStrike" cap="none">
                <a:solidFill>
                  <a:srgbClr val="434343"/>
                </a:solidFill>
                <a:latin typeface="Fira Sans Extra Condensed Medium"/>
                <a:ea typeface="Fira Sans Extra Condensed Medium"/>
                <a:cs typeface="Fira Sans Extra Condensed Medium"/>
                <a:sym typeface="Fira Sans Extra Condensed Medium"/>
              </a:endParaRPr>
            </a:p>
          </p:txBody>
        </p:sp>
        <p:sp>
          <p:nvSpPr>
            <p:cNvPr id="30" name="Google Shape;844;p43"/>
            <p:cNvSpPr txBox="1"/>
            <p:nvPr/>
          </p:nvSpPr>
          <p:spPr>
            <a:xfrm>
              <a:off x="4867862" y="3283575"/>
              <a:ext cx="1039200" cy="792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RPr lang="en-US"/>
              </a:defPPr>
              <a:lvl1pPr marL="0" marR="0" lvl="0"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1pPr>
              <a:lvl2pPr marL="457200" marR="0" lvl="1"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2pPr>
              <a:lvl3pPr marL="914400" marR="0" lvl="2"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3pPr>
              <a:lvl4pPr marL="1371600" marR="0" lvl="3"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4pPr>
              <a:lvl5pPr marL="1828800" marR="0" lvl="4"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5pPr>
              <a:lvl6pPr marL="2286000" marR="0" lvl="5"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6pPr>
              <a:lvl7pPr marL="2743200" marR="0" lvl="6"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7pPr>
              <a:lvl8pPr marL="3200400" marR="0" lvl="7"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8pPr>
              <a:lvl9pPr marL="3657600" marR="0" lvl="8"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9pPr>
            </a:lstStyle>
            <a:p>
              <a:pPr marL="0" marR="0" lvl="0" indent="0" algn="ctr" rtl="0">
                <a:lnSpc>
                  <a:spcPct val="100000"/>
                </a:lnSpc>
                <a:spcBef>
                  <a:spcPct val="0"/>
                </a:spcBef>
                <a:spcAft>
                  <a:spcPct val="0"/>
                </a:spcAft>
                <a:buClr>
                  <a:srgbClr val="000000"/>
                </a:buClr>
                <a:buSzPts val="1100"/>
                <a:buFont typeface="Arial"/>
                <a:buNone/>
              </a:pPr>
              <a:endParaRPr sz="1100" b="0" i="0" u="none" strike="noStrike" cap="none">
                <a:solidFill>
                  <a:srgbClr val="434343"/>
                </a:solidFill>
                <a:latin typeface="Roboto"/>
                <a:ea typeface="Roboto"/>
                <a:cs typeface="Roboto"/>
                <a:sym typeface="Roboto"/>
              </a:endParaRPr>
            </a:p>
          </p:txBody>
        </p:sp>
      </p:grpSp>
      <p:grpSp>
        <p:nvGrpSpPr>
          <p:cNvPr id="35" name="Google Shape;845;p43"/>
          <p:cNvGrpSpPr/>
          <p:nvPr/>
        </p:nvGrpSpPr>
        <p:grpSpPr>
          <a:xfrm>
            <a:off x="2544008" y="1483161"/>
            <a:ext cx="1924121" cy="3588201"/>
            <a:chOff x="2925137" y="1392018"/>
            <a:chExt cx="1546782" cy="3058846"/>
          </a:xfrm>
        </p:grpSpPr>
        <p:sp>
          <p:nvSpPr>
            <p:cNvPr id="36" name="Google Shape;846;p43"/>
            <p:cNvSpPr/>
            <p:nvPr/>
          </p:nvSpPr>
          <p:spPr>
            <a:xfrm>
              <a:off x="3027366" y="1494247"/>
              <a:ext cx="1229466" cy="2854373"/>
            </a:xfrm>
            <a:custGeom>
              <a:avLst/>
              <a:gdLst/>
              <a:ahLst/>
              <a:cxnLst/>
              <a:rect l="l" t="t" r="r" b="b"/>
              <a:pathLst>
                <a:path w="84210" h="195505" extrusionOk="0">
                  <a:moveTo>
                    <a:pt x="42105" y="1"/>
                  </a:moveTo>
                  <a:cubicBezTo>
                    <a:pt x="18889" y="1"/>
                    <a:pt x="1" y="18888"/>
                    <a:pt x="1" y="42104"/>
                  </a:cubicBezTo>
                  <a:lnTo>
                    <a:pt x="1" y="153401"/>
                  </a:lnTo>
                  <a:cubicBezTo>
                    <a:pt x="1" y="176617"/>
                    <a:pt x="18889" y="195505"/>
                    <a:pt x="42105" y="195505"/>
                  </a:cubicBezTo>
                  <a:cubicBezTo>
                    <a:pt x="65321" y="195505"/>
                    <a:pt x="84209" y="176618"/>
                    <a:pt x="84209" y="153401"/>
                  </a:cubicBezTo>
                  <a:lnTo>
                    <a:pt x="84209" y="42104"/>
                  </a:lnTo>
                  <a:cubicBezTo>
                    <a:pt x="84209" y="18888"/>
                    <a:pt x="65321" y="1"/>
                    <a:pt x="42105" y="1"/>
                  </a:cubicBezTo>
                  <a:close/>
                </a:path>
              </a:pathLst>
            </a:custGeom>
            <a:solidFill>
              <a:srgbClr val="F3F3F3"/>
            </a:soli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RPr lang="en-US"/>
              </a:defPPr>
              <a:lvl1pPr marL="0" marR="0" lvl="0"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1pPr>
              <a:lvl2pPr marL="457200" marR="0" lvl="1"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2pPr>
              <a:lvl3pPr marL="914400" marR="0" lvl="2"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3pPr>
              <a:lvl4pPr marL="1371600" marR="0" lvl="3"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4pPr>
              <a:lvl5pPr marL="1828800" marR="0" lvl="4"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5pPr>
              <a:lvl6pPr marL="2286000" marR="0" lvl="5"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6pPr>
              <a:lvl7pPr marL="2743200" marR="0" lvl="6"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7pPr>
              <a:lvl8pPr marL="3200400" marR="0" lvl="7"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8pPr>
              <a:lvl9pPr marL="3657600" marR="0" lvl="8"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9pPr>
            </a:lstStyle>
            <a:p>
              <a:pPr marL="0" marR="0" lvl="0" indent="0" algn="l" rtl="0">
                <a:lnSpc>
                  <a:spcPct val="100000"/>
                </a:lnSpc>
                <a:spcBef>
                  <a:spcPct val="0"/>
                </a:spcBef>
                <a:spcAft>
                  <a:spcPct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7" name="Google Shape;847;p43"/>
            <p:cNvGrpSpPr/>
            <p:nvPr/>
          </p:nvGrpSpPr>
          <p:grpSpPr>
            <a:xfrm>
              <a:off x="2925137" y="1392018"/>
              <a:ext cx="1478877" cy="3058846"/>
              <a:chOff x="2925137" y="1392018"/>
              <a:chExt cx="1478877" cy="3058846"/>
            </a:xfrm>
          </p:grpSpPr>
          <p:sp>
            <p:nvSpPr>
              <p:cNvPr id="43" name="Google Shape;848;p43"/>
              <p:cNvSpPr/>
              <p:nvPr/>
            </p:nvSpPr>
            <p:spPr>
              <a:xfrm>
                <a:off x="2925137" y="1392018"/>
                <a:ext cx="1433924" cy="3058846"/>
              </a:xfrm>
              <a:custGeom>
                <a:avLst/>
                <a:gdLst/>
                <a:ahLst/>
                <a:cxnLst/>
                <a:rect l="l" t="t" r="r" b="b"/>
                <a:pathLst>
                  <a:path w="98214" h="209508" extrusionOk="0">
                    <a:moveTo>
                      <a:pt x="49107" y="0"/>
                    </a:moveTo>
                    <a:cubicBezTo>
                      <a:pt x="22030" y="0"/>
                      <a:pt x="0" y="22029"/>
                      <a:pt x="0" y="49106"/>
                    </a:cubicBezTo>
                    <a:lnTo>
                      <a:pt x="0" y="160403"/>
                    </a:lnTo>
                    <a:cubicBezTo>
                      <a:pt x="0" y="187480"/>
                      <a:pt x="22030" y="209509"/>
                      <a:pt x="49107" y="209509"/>
                    </a:cubicBezTo>
                    <a:cubicBezTo>
                      <a:pt x="76185" y="209509"/>
                      <a:pt x="98214" y="187480"/>
                      <a:pt x="98214" y="160403"/>
                    </a:cubicBezTo>
                    <a:lnTo>
                      <a:pt x="98214" y="105856"/>
                    </a:lnTo>
                    <a:cubicBezTo>
                      <a:pt x="98214" y="105394"/>
                      <a:pt x="97840" y="105020"/>
                      <a:pt x="97378" y="105020"/>
                    </a:cubicBezTo>
                    <a:cubicBezTo>
                      <a:pt x="96917" y="105020"/>
                      <a:pt x="96543" y="105394"/>
                      <a:pt x="96543" y="105856"/>
                    </a:cubicBezTo>
                    <a:lnTo>
                      <a:pt x="96543" y="160403"/>
                    </a:lnTo>
                    <a:cubicBezTo>
                      <a:pt x="96543" y="186559"/>
                      <a:pt x="75263" y="207838"/>
                      <a:pt x="49107" y="207838"/>
                    </a:cubicBezTo>
                    <a:cubicBezTo>
                      <a:pt x="22951" y="207838"/>
                      <a:pt x="1671" y="186560"/>
                      <a:pt x="1671" y="160403"/>
                    </a:cubicBezTo>
                    <a:lnTo>
                      <a:pt x="1671" y="49106"/>
                    </a:lnTo>
                    <a:cubicBezTo>
                      <a:pt x="1671" y="22951"/>
                      <a:pt x="22952" y="1671"/>
                      <a:pt x="49107" y="1671"/>
                    </a:cubicBezTo>
                    <a:cubicBezTo>
                      <a:pt x="75263" y="1671"/>
                      <a:pt x="96543" y="22951"/>
                      <a:pt x="96543" y="49106"/>
                    </a:cubicBezTo>
                    <a:cubicBezTo>
                      <a:pt x="96543" y="49567"/>
                      <a:pt x="96917" y="49942"/>
                      <a:pt x="97378" y="49942"/>
                    </a:cubicBezTo>
                    <a:cubicBezTo>
                      <a:pt x="97840" y="49942"/>
                      <a:pt x="98214" y="49567"/>
                      <a:pt x="98214" y="49106"/>
                    </a:cubicBezTo>
                    <a:cubicBezTo>
                      <a:pt x="98214" y="22029"/>
                      <a:pt x="76185" y="0"/>
                      <a:pt x="49107" y="0"/>
                    </a:cubicBezTo>
                    <a:close/>
                  </a:path>
                </a:pathLst>
              </a:custGeom>
              <a:solidFill>
                <a:schemeClr val="accent6"/>
              </a:soli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RPr lang="en-US"/>
                </a:defPPr>
                <a:lvl1pPr marL="0" marR="0" lvl="0"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1pPr>
                <a:lvl2pPr marL="457200" marR="0" lvl="1"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2pPr>
                <a:lvl3pPr marL="914400" marR="0" lvl="2"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3pPr>
                <a:lvl4pPr marL="1371600" marR="0" lvl="3"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4pPr>
                <a:lvl5pPr marL="1828800" marR="0" lvl="4"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5pPr>
                <a:lvl6pPr marL="2286000" marR="0" lvl="5"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6pPr>
                <a:lvl7pPr marL="2743200" marR="0" lvl="6"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7pPr>
                <a:lvl8pPr marL="3200400" marR="0" lvl="7"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8pPr>
                <a:lvl9pPr marL="3657600" marR="0" lvl="8"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9pPr>
              </a:lstStyle>
              <a:p>
                <a:pPr marL="0" marR="0" lvl="0" indent="0" algn="l" rtl="0">
                  <a:lnSpc>
                    <a:spcPct val="100000"/>
                  </a:lnSpc>
                  <a:spcBef>
                    <a:spcPct val="0"/>
                  </a:spcBef>
                  <a:spcAft>
                    <a:spcPct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 name="Google Shape;849;p43"/>
              <p:cNvSpPr/>
              <p:nvPr/>
            </p:nvSpPr>
            <p:spPr>
              <a:xfrm>
                <a:off x="4294748" y="2068378"/>
                <a:ext cx="109266" cy="109281"/>
              </a:xfrm>
              <a:custGeom>
                <a:avLst/>
                <a:gdLst/>
                <a:ahLst/>
                <a:cxnLst/>
                <a:rect l="l" t="t" r="r" b="b"/>
                <a:pathLst>
                  <a:path w="7482" h="7485" extrusionOk="0">
                    <a:moveTo>
                      <a:pt x="3742" y="0"/>
                    </a:moveTo>
                    <a:cubicBezTo>
                      <a:pt x="1675" y="0"/>
                      <a:pt x="1" y="1676"/>
                      <a:pt x="1" y="3742"/>
                    </a:cubicBezTo>
                    <a:cubicBezTo>
                      <a:pt x="1" y="5809"/>
                      <a:pt x="1677" y="7484"/>
                      <a:pt x="3742" y="7484"/>
                    </a:cubicBezTo>
                    <a:cubicBezTo>
                      <a:pt x="5808" y="7484"/>
                      <a:pt x="7484" y="5809"/>
                      <a:pt x="7484" y="3742"/>
                    </a:cubicBezTo>
                    <a:cubicBezTo>
                      <a:pt x="7484" y="1676"/>
                      <a:pt x="5809" y="0"/>
                      <a:pt x="3742" y="0"/>
                    </a:cubicBezTo>
                    <a:close/>
                  </a:path>
                </a:pathLst>
              </a:custGeom>
              <a:solidFill>
                <a:schemeClr val="accent6"/>
              </a:soli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RPr lang="en-US"/>
                </a:defPPr>
                <a:lvl1pPr marL="0" marR="0" lvl="0"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1pPr>
                <a:lvl2pPr marL="457200" marR="0" lvl="1"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2pPr>
                <a:lvl3pPr marL="914400" marR="0" lvl="2"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3pPr>
                <a:lvl4pPr marL="1371600" marR="0" lvl="3"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4pPr>
                <a:lvl5pPr marL="1828800" marR="0" lvl="4"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5pPr>
                <a:lvl6pPr marL="2286000" marR="0" lvl="5"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6pPr>
                <a:lvl7pPr marL="2743200" marR="0" lvl="6"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7pPr>
                <a:lvl8pPr marL="3200400" marR="0" lvl="7"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8pPr>
                <a:lvl9pPr marL="3657600" marR="0" lvl="8"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9pPr>
              </a:lstStyle>
              <a:p>
                <a:pPr marL="0" marR="0" lvl="0" indent="0" algn="l" rtl="0">
                  <a:lnSpc>
                    <a:spcPct val="100000"/>
                  </a:lnSpc>
                  <a:spcBef>
                    <a:spcPct val="0"/>
                  </a:spcBef>
                  <a:spcAft>
                    <a:spcPct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8" name="Google Shape;850;p43"/>
            <p:cNvGrpSpPr/>
            <p:nvPr/>
          </p:nvGrpSpPr>
          <p:grpSpPr>
            <a:xfrm>
              <a:off x="3111695" y="1565247"/>
              <a:ext cx="1360224" cy="1166555"/>
              <a:chOff x="3111695" y="1565247"/>
              <a:chExt cx="1360224" cy="1166555"/>
            </a:xfrm>
          </p:grpSpPr>
          <p:sp>
            <p:nvSpPr>
              <p:cNvPr id="41" name="Google Shape;851;p43"/>
              <p:cNvSpPr/>
              <p:nvPr/>
            </p:nvSpPr>
            <p:spPr>
              <a:xfrm>
                <a:off x="3111695" y="1565247"/>
                <a:ext cx="1352646" cy="1060778"/>
              </a:xfrm>
              <a:custGeom>
                <a:avLst/>
                <a:gdLst/>
                <a:ahLst/>
                <a:cxnLst/>
                <a:rect l="l" t="t" r="r" b="b"/>
                <a:pathLst>
                  <a:path w="92647" h="72656" extrusionOk="0">
                    <a:moveTo>
                      <a:pt x="36329" y="0"/>
                    </a:moveTo>
                    <a:cubicBezTo>
                      <a:pt x="16297" y="0"/>
                      <a:pt x="0" y="16296"/>
                      <a:pt x="0" y="36328"/>
                    </a:cubicBezTo>
                    <a:cubicBezTo>
                      <a:pt x="0" y="56360"/>
                      <a:pt x="16299" y="72656"/>
                      <a:pt x="36329" y="72656"/>
                    </a:cubicBezTo>
                    <a:lnTo>
                      <a:pt x="91812" y="72656"/>
                    </a:lnTo>
                    <a:cubicBezTo>
                      <a:pt x="92273" y="72656"/>
                      <a:pt x="92647" y="72282"/>
                      <a:pt x="92647" y="71820"/>
                    </a:cubicBezTo>
                    <a:cubicBezTo>
                      <a:pt x="92647" y="71359"/>
                      <a:pt x="92273" y="70985"/>
                      <a:pt x="91812" y="70985"/>
                    </a:cubicBezTo>
                    <a:lnTo>
                      <a:pt x="36329" y="70985"/>
                    </a:lnTo>
                    <a:cubicBezTo>
                      <a:pt x="17219" y="70985"/>
                      <a:pt x="1672" y="55438"/>
                      <a:pt x="1672" y="36328"/>
                    </a:cubicBezTo>
                    <a:cubicBezTo>
                      <a:pt x="1672" y="17217"/>
                      <a:pt x="17219" y="1672"/>
                      <a:pt x="36328" y="1672"/>
                    </a:cubicBezTo>
                    <a:cubicBezTo>
                      <a:pt x="55439" y="1672"/>
                      <a:pt x="70985" y="17217"/>
                      <a:pt x="70985" y="36328"/>
                    </a:cubicBezTo>
                    <a:cubicBezTo>
                      <a:pt x="70985" y="36788"/>
                      <a:pt x="71360" y="37163"/>
                      <a:pt x="71820" y="37163"/>
                    </a:cubicBezTo>
                    <a:cubicBezTo>
                      <a:pt x="72283" y="37163"/>
                      <a:pt x="72657" y="36788"/>
                      <a:pt x="72657" y="36328"/>
                    </a:cubicBezTo>
                    <a:cubicBezTo>
                      <a:pt x="72657" y="16297"/>
                      <a:pt x="56360" y="0"/>
                      <a:pt x="36329" y="0"/>
                    </a:cubicBezTo>
                    <a:close/>
                  </a:path>
                </a:pathLst>
              </a:custGeom>
              <a:solidFill>
                <a:schemeClr val="accent6"/>
              </a:soli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RPr lang="en-US"/>
                </a:defPPr>
                <a:lvl1pPr marL="0" marR="0" lvl="0"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1pPr>
                <a:lvl2pPr marL="457200" marR="0" lvl="1"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2pPr>
                <a:lvl3pPr marL="914400" marR="0" lvl="2"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3pPr>
                <a:lvl4pPr marL="1371600" marR="0" lvl="3"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4pPr>
                <a:lvl5pPr marL="1828800" marR="0" lvl="4"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5pPr>
                <a:lvl6pPr marL="2286000" marR="0" lvl="5"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6pPr>
                <a:lvl7pPr marL="2743200" marR="0" lvl="6"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7pPr>
                <a:lvl8pPr marL="3200400" marR="0" lvl="7"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8pPr>
                <a:lvl9pPr marL="3657600" marR="0" lvl="8"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9pPr>
              </a:lstStyle>
              <a:p>
                <a:pPr marL="0" marR="0" lvl="0" indent="0" algn="l" rtl="0">
                  <a:lnSpc>
                    <a:spcPct val="100000"/>
                  </a:lnSpc>
                  <a:spcBef>
                    <a:spcPct val="0"/>
                  </a:spcBef>
                  <a:spcAft>
                    <a:spcPct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 name="Google Shape;852;p43"/>
              <p:cNvSpPr/>
              <p:nvPr/>
            </p:nvSpPr>
            <p:spPr>
              <a:xfrm>
                <a:off x="4343118" y="2503414"/>
                <a:ext cx="128801" cy="228388"/>
              </a:xfrm>
              <a:custGeom>
                <a:avLst/>
                <a:gdLst/>
                <a:ahLst/>
                <a:cxnLst/>
                <a:rect l="l" t="t" r="r" b="b"/>
                <a:pathLst>
                  <a:path w="8822" h="15643" extrusionOk="0">
                    <a:moveTo>
                      <a:pt x="919" y="1"/>
                    </a:moveTo>
                    <a:cubicBezTo>
                      <a:pt x="705" y="1"/>
                      <a:pt x="491" y="82"/>
                      <a:pt x="328" y="246"/>
                    </a:cubicBezTo>
                    <a:cubicBezTo>
                      <a:pt x="1" y="572"/>
                      <a:pt x="1" y="1101"/>
                      <a:pt x="328" y="1427"/>
                    </a:cubicBezTo>
                    <a:lnTo>
                      <a:pt x="6723" y="7822"/>
                    </a:lnTo>
                    <a:lnTo>
                      <a:pt x="328" y="14217"/>
                    </a:lnTo>
                    <a:cubicBezTo>
                      <a:pt x="89" y="14456"/>
                      <a:pt x="17" y="14816"/>
                      <a:pt x="146" y="15128"/>
                    </a:cubicBezTo>
                    <a:cubicBezTo>
                      <a:pt x="276" y="15440"/>
                      <a:pt x="581" y="15643"/>
                      <a:pt x="919" y="15643"/>
                    </a:cubicBezTo>
                    <a:cubicBezTo>
                      <a:pt x="1140" y="15643"/>
                      <a:pt x="1353" y="15555"/>
                      <a:pt x="1510" y="15398"/>
                    </a:cubicBezTo>
                    <a:lnTo>
                      <a:pt x="8495" y="8413"/>
                    </a:lnTo>
                    <a:cubicBezTo>
                      <a:pt x="8821" y="8087"/>
                      <a:pt x="8821" y="7557"/>
                      <a:pt x="8495" y="7232"/>
                    </a:cubicBezTo>
                    <a:lnTo>
                      <a:pt x="1510" y="246"/>
                    </a:lnTo>
                    <a:cubicBezTo>
                      <a:pt x="1347" y="82"/>
                      <a:pt x="1133" y="1"/>
                      <a:pt x="919" y="1"/>
                    </a:cubicBezTo>
                    <a:close/>
                  </a:path>
                </a:pathLst>
              </a:custGeom>
              <a:solidFill>
                <a:schemeClr val="accent6"/>
              </a:soli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RPr lang="en-US"/>
                </a:defPPr>
                <a:lvl1pPr marL="0" marR="0" lvl="0"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1pPr>
                <a:lvl2pPr marL="457200" marR="0" lvl="1"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2pPr>
                <a:lvl3pPr marL="914400" marR="0" lvl="2"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3pPr>
                <a:lvl4pPr marL="1371600" marR="0" lvl="3"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4pPr>
                <a:lvl5pPr marL="1828800" marR="0" lvl="4"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5pPr>
                <a:lvl6pPr marL="2286000" marR="0" lvl="5"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6pPr>
                <a:lvl7pPr marL="2743200" marR="0" lvl="6"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7pPr>
                <a:lvl8pPr marL="3200400" marR="0" lvl="7"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8pPr>
                <a:lvl9pPr marL="3657600" marR="0" lvl="8"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9pPr>
              </a:lstStyle>
              <a:p>
                <a:pPr marL="0" marR="0" lvl="0" indent="0" algn="l" rtl="0">
                  <a:lnSpc>
                    <a:spcPct val="100000"/>
                  </a:lnSpc>
                  <a:spcBef>
                    <a:spcPct val="0"/>
                  </a:spcBef>
                  <a:spcAft>
                    <a:spcPct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9" name="Google Shape;853;p43"/>
            <p:cNvSpPr txBox="1"/>
            <p:nvPr/>
          </p:nvSpPr>
          <p:spPr>
            <a:xfrm>
              <a:off x="3159099" y="2925500"/>
              <a:ext cx="966000" cy="281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RPr lang="en-US"/>
              </a:defPPr>
              <a:lvl1pPr marL="0" marR="0" lvl="0"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1pPr>
              <a:lvl2pPr marL="457200" marR="0" lvl="1"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2pPr>
              <a:lvl3pPr marL="914400" marR="0" lvl="2"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3pPr>
              <a:lvl4pPr marL="1371600" marR="0" lvl="3"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4pPr>
              <a:lvl5pPr marL="1828800" marR="0" lvl="4"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5pPr>
              <a:lvl6pPr marL="2286000" marR="0" lvl="5"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6pPr>
              <a:lvl7pPr marL="2743200" marR="0" lvl="6"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7pPr>
              <a:lvl8pPr marL="3200400" marR="0" lvl="7"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8pPr>
              <a:lvl9pPr marL="3657600" marR="0" lvl="8"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9pPr>
            </a:lstStyle>
            <a:p>
              <a:pPr marL="0" marR="0" lvl="0" indent="0" algn="ctr" rtl="0">
                <a:lnSpc>
                  <a:spcPct val="100000"/>
                </a:lnSpc>
                <a:spcBef>
                  <a:spcPct val="0"/>
                </a:spcBef>
                <a:spcAft>
                  <a:spcPct val="0"/>
                </a:spcAft>
                <a:buClr>
                  <a:srgbClr val="000000"/>
                </a:buClr>
                <a:buSzPts val="1600"/>
                <a:buFont typeface="Arial"/>
                <a:buNone/>
              </a:pPr>
              <a:r>
                <a:rPr lang="en" sz="1600" b="1" i="0" u="none" strike="noStrike" cap="none">
                  <a:solidFill>
                    <a:srgbClr val="434343"/>
                  </a:solidFill>
                  <a:latin typeface="Fira Sans Extra Condensed Medium"/>
                  <a:ea typeface="Fira Sans Extra Condensed Medium"/>
                  <a:cs typeface="Fira Sans Extra Condensed Medium"/>
                  <a:sym typeface="Fira Sans Extra Condensed Medium"/>
                </a:rPr>
                <a:t>Frontend Web Interface</a:t>
              </a:r>
              <a:endParaRPr sz="1600" b="1" i="0" u="none" strike="noStrike" cap="none">
                <a:solidFill>
                  <a:srgbClr val="434343"/>
                </a:solidFill>
                <a:latin typeface="Fira Sans Extra Condensed Medium"/>
                <a:ea typeface="Fira Sans Extra Condensed Medium"/>
                <a:cs typeface="Fira Sans Extra Condensed Medium"/>
                <a:sym typeface="Fira Sans Extra Condensed Medium"/>
              </a:endParaRPr>
            </a:p>
          </p:txBody>
        </p:sp>
        <p:sp>
          <p:nvSpPr>
            <p:cNvPr id="40" name="Google Shape;854;p43"/>
            <p:cNvSpPr txBox="1"/>
            <p:nvPr/>
          </p:nvSpPr>
          <p:spPr>
            <a:xfrm>
              <a:off x="3159098" y="3609563"/>
              <a:ext cx="1184019" cy="46661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RPr lang="en-US"/>
              </a:defPPr>
              <a:lvl1pPr marL="0" marR="0" lvl="0"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1pPr>
              <a:lvl2pPr marL="457200" marR="0" lvl="1"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2pPr>
              <a:lvl3pPr marL="914400" marR="0" lvl="2"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3pPr>
              <a:lvl4pPr marL="1371600" marR="0" lvl="3"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4pPr>
              <a:lvl5pPr marL="1828800" marR="0" lvl="4"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5pPr>
              <a:lvl6pPr marL="2286000" marR="0" lvl="5"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6pPr>
              <a:lvl7pPr marL="2743200" marR="0" lvl="6"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7pPr>
              <a:lvl8pPr marL="3200400" marR="0" lvl="7"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8pPr>
              <a:lvl9pPr marL="3657600" marR="0" lvl="8"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9pPr>
            </a:lstStyle>
            <a:p>
              <a:pPr marL="171450" marR="0" lvl="0" indent="-171450" algn="just" rtl="0">
                <a:lnSpc>
                  <a:spcPct val="100000"/>
                </a:lnSpc>
                <a:spcBef>
                  <a:spcPct val="0"/>
                </a:spcBef>
                <a:spcAft>
                  <a:spcPct val="0"/>
                </a:spcAft>
                <a:buClr>
                  <a:srgbClr val="000000"/>
                </a:buClr>
                <a:buSzPts val="1100"/>
                <a:buFont typeface="Arial"/>
                <a:buChar char="•"/>
              </a:pPr>
              <a:r>
                <a:rPr lang="en" sz="1100" b="0" i="0" u="none" strike="noStrike" cap="none">
                  <a:solidFill>
                    <a:srgbClr val="434343"/>
                  </a:solidFill>
                  <a:latin typeface="Roboto"/>
                  <a:ea typeface="Roboto"/>
                  <a:cs typeface="Roboto"/>
                  <a:sym typeface="Roboto"/>
                </a:rPr>
                <a:t>HTML</a:t>
              </a:r>
              <a:endParaRPr/>
            </a:p>
            <a:p>
              <a:pPr marL="171450" marR="0" lvl="0" indent="-171450" algn="just" rtl="0">
                <a:lnSpc>
                  <a:spcPct val="100000"/>
                </a:lnSpc>
                <a:spcBef>
                  <a:spcPct val="0"/>
                </a:spcBef>
                <a:spcAft>
                  <a:spcPct val="0"/>
                </a:spcAft>
                <a:buClr>
                  <a:srgbClr val="000000"/>
                </a:buClr>
                <a:buSzPts val="1100"/>
                <a:buFont typeface="Arial"/>
                <a:buChar char="•"/>
              </a:pPr>
              <a:r>
                <a:rPr lang="en" sz="1100" b="0" i="0" u="none" strike="noStrike" cap="none">
                  <a:solidFill>
                    <a:srgbClr val="434343"/>
                  </a:solidFill>
                  <a:latin typeface="Roboto"/>
                  <a:ea typeface="Roboto"/>
                  <a:cs typeface="Roboto"/>
                  <a:sym typeface="Roboto"/>
                </a:rPr>
                <a:t>CSS</a:t>
              </a:r>
              <a:endParaRPr/>
            </a:p>
            <a:p>
              <a:pPr marL="171450" marR="0" lvl="0" indent="-171450" algn="just" rtl="0">
                <a:lnSpc>
                  <a:spcPct val="100000"/>
                </a:lnSpc>
                <a:spcBef>
                  <a:spcPct val="0"/>
                </a:spcBef>
                <a:spcAft>
                  <a:spcPct val="0"/>
                </a:spcAft>
                <a:buClr>
                  <a:srgbClr val="000000"/>
                </a:buClr>
                <a:buSzPts val="1100"/>
                <a:buFont typeface="Arial"/>
                <a:buChar char="•"/>
              </a:pPr>
              <a:r>
                <a:rPr lang="en" sz="1100" b="0" i="0" u="none" strike="noStrike" cap="none">
                  <a:solidFill>
                    <a:srgbClr val="434343"/>
                  </a:solidFill>
                  <a:latin typeface="Roboto"/>
                  <a:ea typeface="Roboto"/>
                  <a:cs typeface="Roboto"/>
                  <a:sym typeface="Roboto"/>
                </a:rPr>
                <a:t>Bootstrap</a:t>
              </a:r>
              <a:endParaRPr/>
            </a:p>
            <a:p>
              <a:pPr marL="171450" marR="0" lvl="0" indent="-171450" algn="just" rtl="0">
                <a:lnSpc>
                  <a:spcPct val="100000"/>
                </a:lnSpc>
                <a:spcBef>
                  <a:spcPct val="0"/>
                </a:spcBef>
                <a:spcAft>
                  <a:spcPct val="0"/>
                </a:spcAft>
                <a:buClr>
                  <a:srgbClr val="000000"/>
                </a:buClr>
                <a:buSzPts val="1100"/>
                <a:buFont typeface="Arial"/>
                <a:buChar char="•"/>
              </a:pPr>
              <a:r>
                <a:rPr lang="en" sz="1100" b="0" i="0" u="none" strike="noStrike" cap="none">
                  <a:solidFill>
                    <a:srgbClr val="434343"/>
                  </a:solidFill>
                  <a:latin typeface="Roboto"/>
                  <a:ea typeface="Roboto"/>
                  <a:cs typeface="Roboto"/>
                  <a:sym typeface="Roboto"/>
                </a:rPr>
                <a:t>jQuery</a:t>
              </a:r>
              <a:endParaRPr sz="1100" b="0" i="0" u="none" strike="noStrike" cap="none">
                <a:solidFill>
                  <a:srgbClr val="434343"/>
                </a:solidFill>
                <a:latin typeface="Roboto"/>
                <a:ea typeface="Roboto"/>
                <a:cs typeface="Roboto"/>
                <a:sym typeface="Roboto"/>
              </a:endParaRPr>
            </a:p>
          </p:txBody>
        </p:sp>
      </p:grpSp>
      <p:sp>
        <p:nvSpPr>
          <p:cNvPr id="45" name="Google Shape;855;p43"/>
          <p:cNvSpPr txBox="1"/>
          <p:nvPr/>
        </p:nvSpPr>
        <p:spPr>
          <a:xfrm>
            <a:off x="5050545" y="3657052"/>
            <a:ext cx="1029983" cy="97747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RPr lang="en-US"/>
            </a:defPPr>
            <a:lvl1pPr marL="0" marR="0" lvl="0"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1pPr>
            <a:lvl2pPr marL="457200" marR="0" lvl="1"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2pPr>
            <a:lvl3pPr marL="914400" marR="0" lvl="2"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3pPr>
            <a:lvl4pPr marL="1371600" marR="0" lvl="3"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4pPr>
            <a:lvl5pPr marL="1828800" marR="0" lvl="4"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5pPr>
            <a:lvl6pPr marL="2286000" marR="0" lvl="5"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6pPr>
            <a:lvl7pPr marL="2743200" marR="0" lvl="6"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7pPr>
            <a:lvl8pPr marL="3200400" marR="0" lvl="7"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8pPr>
            <a:lvl9pPr marL="3657600" marR="0" lvl="8"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9pPr>
          </a:lstStyle>
          <a:p>
            <a:pPr marL="171450" marR="0" lvl="0" indent="-171450" algn="just" rtl="0">
              <a:lnSpc>
                <a:spcPct val="100000"/>
              </a:lnSpc>
              <a:spcBef>
                <a:spcPct val="0"/>
              </a:spcBef>
              <a:spcAft>
                <a:spcPct val="0"/>
              </a:spcAft>
              <a:buClr>
                <a:srgbClr val="000000"/>
              </a:buClr>
              <a:buSzPts val="1100"/>
              <a:buFont typeface="Arial"/>
              <a:buChar char="•"/>
            </a:pPr>
            <a:r>
              <a:rPr lang="en" sz="1100" b="0" i="0" u="none" strike="noStrike" cap="none">
                <a:solidFill>
                  <a:srgbClr val="434343"/>
                </a:solidFill>
                <a:latin typeface="Roboto"/>
                <a:ea typeface="Roboto"/>
                <a:cs typeface="Roboto"/>
                <a:sym typeface="Roboto"/>
              </a:rPr>
              <a:t>Django</a:t>
            </a:r>
            <a:endParaRPr/>
          </a:p>
          <a:p>
            <a:pPr marL="171450" marR="0" lvl="0" indent="-171450" algn="just" rtl="0">
              <a:lnSpc>
                <a:spcPct val="100000"/>
              </a:lnSpc>
              <a:spcBef>
                <a:spcPct val="0"/>
              </a:spcBef>
              <a:spcAft>
                <a:spcPct val="0"/>
              </a:spcAft>
              <a:buClr>
                <a:srgbClr val="000000"/>
              </a:buClr>
              <a:buSzPts val="1100"/>
              <a:buFont typeface="Arial"/>
              <a:buChar char="•"/>
            </a:pPr>
            <a:r>
              <a:rPr lang="en" sz="1100" b="0" i="0" u="none" strike="noStrike" cap="none">
                <a:solidFill>
                  <a:srgbClr val="434343"/>
                </a:solidFill>
                <a:latin typeface="Roboto"/>
                <a:ea typeface="Roboto"/>
                <a:cs typeface="Roboto"/>
                <a:sym typeface="Roboto"/>
              </a:rPr>
              <a:t>Python</a:t>
            </a:r>
            <a:endParaRPr/>
          </a:p>
          <a:p>
            <a:pPr marL="171450" marR="0" lvl="0" indent="-171450" algn="just" rtl="0">
              <a:lnSpc>
                <a:spcPct val="100000"/>
              </a:lnSpc>
              <a:spcBef>
                <a:spcPct val="0"/>
              </a:spcBef>
              <a:spcAft>
                <a:spcPct val="0"/>
              </a:spcAft>
              <a:buClr>
                <a:srgbClr val="000000"/>
              </a:buClr>
              <a:buSzPts val="1100"/>
              <a:buFont typeface="Arial"/>
              <a:buChar char="•"/>
            </a:pPr>
            <a:r>
              <a:rPr lang="en" sz="1100" b="0" i="0" u="none" strike="noStrike" cap="none">
                <a:solidFill>
                  <a:srgbClr val="434343"/>
                </a:solidFill>
                <a:latin typeface="Roboto"/>
                <a:ea typeface="Roboto"/>
                <a:cs typeface="Roboto"/>
                <a:sym typeface="Roboto"/>
              </a:rPr>
              <a:t>JavaScript</a:t>
            </a:r>
            <a:endParaRPr/>
          </a:p>
        </p:txBody>
      </p:sp>
      <p:pic>
        <p:nvPicPr>
          <p:cNvPr id="46" name="Picture 2" descr="C:\Users\sarthak\Downloads\pngwing.com.png"/>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282015" y="2009742"/>
            <a:ext cx="657036" cy="657036"/>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3" descr="C:\Users\sarthak\Downloads\data-storage-device.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655228" y="1964261"/>
            <a:ext cx="688570" cy="688570"/>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4" descr="C:\Users\sarthak\Downloads\machine-learning-icon-21.jpg"/>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829737" y="1970868"/>
            <a:ext cx="803771" cy="803771"/>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6" descr="C:\Users\sarthak\Downloads\favpng_front-and-back-ends-front-end-web-development.png"/>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3110106" y="2015244"/>
            <a:ext cx="651534" cy="6515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2683355"/>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6927"/>
            <a:ext cx="10287000" cy="1470025"/>
          </a:xfrm>
        </p:spPr>
        <p:txBody>
          <a:bodyPr>
            <a:noAutofit/>
          </a:bodyPr>
          <a:lstStyle/>
          <a:p>
            <a:r>
              <a:rPr lang="en-US" sz="6600" b="1"/>
              <a:t>Voice Sentiment Analysis</a:t>
            </a:r>
            <a:endParaRPr lang="en-US" sz="6400" b="1"/>
          </a:p>
        </p:txBody>
      </p:sp>
      <p:sp>
        <p:nvSpPr>
          <p:cNvPr id="3" name="Subtitle 2"/>
          <p:cNvSpPr>
            <a:spLocks noGrp="1"/>
          </p:cNvSpPr>
          <p:nvPr>
            <p:ph type="subTitle" idx="1"/>
          </p:nvPr>
        </p:nvSpPr>
        <p:spPr>
          <a:xfrm>
            <a:off x="1496291" y="1295400"/>
            <a:ext cx="6400800" cy="1752600"/>
          </a:xfrm>
        </p:spPr>
        <p:txBody>
          <a:bodyPr/>
          <a:lstStyle/>
          <a:p>
            <a:r>
              <a:rPr lang="en-US" i="1"/>
              <a:t>- AI Powered Sentiment Analysis tool for Aged People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7800" y="2514600"/>
            <a:ext cx="6248400" cy="4165600"/>
          </a:xfrm>
          <a:prstGeom prst="rect">
            <a:avLst/>
          </a:prstGeom>
        </p:spPr>
      </p:pic>
    </p:spTree>
    <p:extLst>
      <p:ext uri="{BB962C8B-B14F-4D97-AF65-F5344CB8AC3E}">
        <p14:creationId xmlns:p14="http://schemas.microsoft.com/office/powerpoint/2010/main" val="490694342"/>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51;p41"/>
          <p:cNvSpPr txBox="1"/>
          <p:nvPr/>
        </p:nvSpPr>
        <p:spPr>
          <a:xfrm>
            <a:off x="453061" y="262165"/>
            <a:ext cx="8055181" cy="99417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ct val="0"/>
              </a:spcBef>
              <a:spcAft>
                <a:spcPct val="0"/>
              </a:spcAft>
              <a:defRPr lang="en-US"/>
            </a:defPPr>
            <a:lvl1pPr marL="0" marR="0" lvl="0"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1pPr>
            <a:lvl2pPr marL="457200" marR="0" lvl="1"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2pPr>
            <a:lvl3pPr marL="914400" marR="0" lvl="2"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3pPr>
            <a:lvl4pPr marL="1371600" marR="0" lvl="3"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4pPr>
            <a:lvl5pPr marL="1828800" marR="0" lvl="4"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5pPr>
            <a:lvl6pPr marL="2286000" marR="0" lvl="5"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6pPr>
            <a:lvl7pPr marL="2743200" marR="0" lvl="6"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7pPr>
            <a:lvl8pPr marL="3200400" marR="0" lvl="7"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8pPr>
            <a:lvl9pPr marL="3657600" marR="0" lvl="8"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9pPr>
          </a:lstStyle>
          <a:p>
            <a:pPr marL="0" marR="0" lvl="0" indent="0" algn="ctr" rtl="0">
              <a:lnSpc>
                <a:spcPct val="100000"/>
              </a:lnSpc>
              <a:spcBef>
                <a:spcPct val="0"/>
              </a:spcBef>
              <a:spcAft>
                <a:spcPct val="0"/>
              </a:spcAft>
              <a:buNone/>
            </a:pPr>
            <a:r>
              <a:rPr lang="en" sz="2800" b="1" i="0" u="none" strike="noStrike" cap="none">
                <a:solidFill>
                  <a:srgbClr val="000000"/>
                </a:solidFill>
                <a:latin typeface="Fira Sans"/>
                <a:ea typeface="Fira Sans"/>
                <a:cs typeface="Fira Sans"/>
                <a:sym typeface="Fira Sans"/>
              </a:rPr>
              <a:t>WORKFLOW OF OUR TOOL</a:t>
            </a:r>
            <a:endParaRPr/>
          </a:p>
        </p:txBody>
      </p:sp>
      <p:sp>
        <p:nvSpPr>
          <p:cNvPr id="5" name="Google Shape;752;p41"/>
          <p:cNvSpPr/>
          <p:nvPr/>
        </p:nvSpPr>
        <p:spPr>
          <a:xfrm>
            <a:off x="650798" y="1635465"/>
            <a:ext cx="1746490" cy="995693"/>
          </a:xfrm>
          <a:custGeom>
            <a:avLst/>
            <a:gdLst/>
            <a:ahLst/>
            <a:cxnLst/>
            <a:rect l="l" t="t" r="r" b="b"/>
            <a:pathLst>
              <a:path w="32311" h="18420" extrusionOk="0">
                <a:moveTo>
                  <a:pt x="0" y="0"/>
                </a:moveTo>
                <a:lnTo>
                  <a:pt x="7964" y="9210"/>
                </a:lnTo>
                <a:lnTo>
                  <a:pt x="0" y="18420"/>
                </a:lnTo>
                <a:lnTo>
                  <a:pt x="24347" y="18420"/>
                </a:lnTo>
                <a:lnTo>
                  <a:pt x="32311" y="9210"/>
                </a:lnTo>
                <a:lnTo>
                  <a:pt x="24347" y="0"/>
                </a:lnTo>
                <a:close/>
              </a:path>
            </a:pathLst>
          </a:custGeom>
          <a:solidFill>
            <a:schemeClr val="accent3">
              <a:lumMod val="40000"/>
              <a:lumOff val="60000"/>
            </a:schemeClr>
          </a:soli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RPr lang="en-US"/>
            </a:defPPr>
            <a:lvl1pPr marL="0" marR="0" lvl="0"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1pPr>
            <a:lvl2pPr marL="457200" marR="0" lvl="1"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2pPr>
            <a:lvl3pPr marL="914400" marR="0" lvl="2"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3pPr>
            <a:lvl4pPr marL="1371600" marR="0" lvl="3"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4pPr>
            <a:lvl5pPr marL="1828800" marR="0" lvl="4"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5pPr>
            <a:lvl6pPr marL="2286000" marR="0" lvl="5"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6pPr>
            <a:lvl7pPr marL="2743200" marR="0" lvl="6"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7pPr>
            <a:lvl8pPr marL="3200400" marR="0" lvl="7"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8pPr>
            <a:lvl9pPr marL="3657600" marR="0" lvl="8"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9pPr>
          </a:lstStyle>
          <a:p>
            <a:pPr marL="0" marR="0" lvl="0" indent="0" algn="l" rtl="0">
              <a:lnSpc>
                <a:spcPct val="100000"/>
              </a:lnSpc>
              <a:spcBef>
                <a:spcPct val="0"/>
              </a:spcBef>
              <a:spcAft>
                <a:spcPct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 name="Google Shape;754;p41"/>
          <p:cNvSpPr txBox="1"/>
          <p:nvPr/>
        </p:nvSpPr>
        <p:spPr>
          <a:xfrm>
            <a:off x="377658" y="2876252"/>
            <a:ext cx="2292770" cy="34391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RPr lang="en-US"/>
            </a:defPPr>
            <a:lvl1pPr marL="0" marR="0" lvl="0"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1pPr>
            <a:lvl2pPr marL="457200" marR="0" lvl="1"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2pPr>
            <a:lvl3pPr marL="914400" marR="0" lvl="2"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3pPr>
            <a:lvl4pPr marL="1371600" marR="0" lvl="3"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4pPr>
            <a:lvl5pPr marL="1828800" marR="0" lvl="4"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5pPr>
            <a:lvl6pPr marL="2286000" marR="0" lvl="5"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6pPr>
            <a:lvl7pPr marL="2743200" marR="0" lvl="6"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7pPr>
            <a:lvl8pPr marL="3200400" marR="0" lvl="7"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8pPr>
            <a:lvl9pPr marL="3657600" marR="0" lvl="8"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9pPr>
          </a:lstStyle>
          <a:p>
            <a:pPr marL="0" marR="0" lvl="0" indent="0" algn="ctr" rtl="0">
              <a:lnSpc>
                <a:spcPct val="100000"/>
              </a:lnSpc>
              <a:spcBef>
                <a:spcPct val="0"/>
              </a:spcBef>
              <a:spcAft>
                <a:spcPct val="0"/>
              </a:spcAft>
              <a:buClr>
                <a:srgbClr val="000000"/>
              </a:buClr>
              <a:buSzPts val="1400"/>
              <a:buFont typeface="Arial"/>
              <a:buNone/>
            </a:pPr>
            <a:r>
              <a:rPr lang="en" sz="1400" b="0" i="0" u="none" strike="noStrike" cap="none">
                <a:solidFill>
                  <a:schemeClr val="tx1"/>
                </a:solidFill>
                <a:latin typeface="Fira Sans Medium"/>
                <a:ea typeface="Fira Sans Medium"/>
                <a:cs typeface="Fira Sans Medium"/>
                <a:sym typeface="Fira Sans Medium"/>
              </a:rPr>
              <a:t>Dataset</a:t>
            </a:r>
            <a:endParaRPr sz="1400" b="0" i="0" u="none" strike="noStrike" cap="none">
              <a:solidFill>
                <a:schemeClr val="tx1"/>
              </a:solidFill>
              <a:latin typeface="Fira Sans Medium"/>
              <a:ea typeface="Fira Sans Medium"/>
              <a:cs typeface="Fira Sans Medium"/>
              <a:sym typeface="Fira Sans Medium"/>
            </a:endParaRPr>
          </a:p>
        </p:txBody>
      </p:sp>
      <p:sp>
        <p:nvSpPr>
          <p:cNvPr id="7" name="Google Shape;755;p41"/>
          <p:cNvSpPr/>
          <p:nvPr/>
        </p:nvSpPr>
        <p:spPr>
          <a:xfrm>
            <a:off x="4650081" y="1650603"/>
            <a:ext cx="1744869" cy="995693"/>
          </a:xfrm>
          <a:custGeom>
            <a:avLst/>
            <a:gdLst/>
            <a:ahLst/>
            <a:cxnLst/>
            <a:rect l="l" t="t" r="r" b="b"/>
            <a:pathLst>
              <a:path w="32280" h="18420" extrusionOk="0">
                <a:moveTo>
                  <a:pt x="1" y="0"/>
                </a:moveTo>
                <a:lnTo>
                  <a:pt x="7934" y="9210"/>
                </a:lnTo>
                <a:lnTo>
                  <a:pt x="1" y="18420"/>
                </a:lnTo>
                <a:lnTo>
                  <a:pt x="24348" y="18420"/>
                </a:lnTo>
                <a:lnTo>
                  <a:pt x="32281" y="9210"/>
                </a:lnTo>
                <a:lnTo>
                  <a:pt x="24348" y="0"/>
                </a:lnTo>
                <a:close/>
              </a:path>
            </a:pathLst>
          </a:custGeom>
          <a:solidFill>
            <a:schemeClr val="accent2">
              <a:lumMod val="40000"/>
              <a:lumOff val="60000"/>
            </a:schemeClr>
          </a:soli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RPr lang="en-US"/>
            </a:defPPr>
            <a:lvl1pPr marL="0" marR="0" lvl="0"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1pPr>
            <a:lvl2pPr marL="457200" marR="0" lvl="1"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2pPr>
            <a:lvl3pPr marL="914400" marR="0" lvl="2"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3pPr>
            <a:lvl4pPr marL="1371600" marR="0" lvl="3"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4pPr>
            <a:lvl5pPr marL="1828800" marR="0" lvl="4"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5pPr>
            <a:lvl6pPr marL="2286000" marR="0" lvl="5"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6pPr>
            <a:lvl7pPr marL="2743200" marR="0" lvl="6"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7pPr>
            <a:lvl8pPr marL="3200400" marR="0" lvl="7"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8pPr>
            <a:lvl9pPr marL="3657600" marR="0" lvl="8"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9pPr>
          </a:lstStyle>
          <a:p>
            <a:pPr marL="0" marR="0" lvl="0" indent="0" algn="l" rtl="0">
              <a:lnSpc>
                <a:spcPct val="100000"/>
              </a:lnSpc>
              <a:spcBef>
                <a:spcPct val="0"/>
              </a:spcBef>
              <a:spcAft>
                <a:spcPct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 name="Google Shape;757;p41"/>
          <p:cNvSpPr txBox="1"/>
          <p:nvPr/>
        </p:nvSpPr>
        <p:spPr>
          <a:xfrm>
            <a:off x="4663252" y="2924610"/>
            <a:ext cx="1742100" cy="247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RPr lang="en-US"/>
            </a:defPPr>
            <a:lvl1pPr marL="0" marR="0" lvl="0"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1pPr>
            <a:lvl2pPr marL="457200" marR="0" lvl="1"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2pPr>
            <a:lvl3pPr marL="914400" marR="0" lvl="2"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3pPr>
            <a:lvl4pPr marL="1371600" marR="0" lvl="3"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4pPr>
            <a:lvl5pPr marL="1828800" marR="0" lvl="4"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5pPr>
            <a:lvl6pPr marL="2286000" marR="0" lvl="5"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6pPr>
            <a:lvl7pPr marL="2743200" marR="0" lvl="6"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7pPr>
            <a:lvl8pPr marL="3200400" marR="0" lvl="7"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8pPr>
            <a:lvl9pPr marL="3657600" marR="0" lvl="8"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9pPr>
          </a:lstStyle>
          <a:p>
            <a:pPr marL="0" marR="0" lvl="0" indent="0" algn="ctr" rtl="0">
              <a:lnSpc>
                <a:spcPct val="100000"/>
              </a:lnSpc>
              <a:spcBef>
                <a:spcPct val="0"/>
              </a:spcBef>
              <a:spcAft>
                <a:spcPct val="0"/>
              </a:spcAft>
              <a:buClr>
                <a:srgbClr val="000000"/>
              </a:buClr>
              <a:buSzPts val="1400"/>
              <a:buFont typeface="Arial"/>
              <a:buNone/>
            </a:pPr>
            <a:r>
              <a:rPr lang="en" sz="1400" b="0" i="0" u="none" strike="noStrike" cap="none">
                <a:solidFill>
                  <a:schemeClr val="tx1"/>
                </a:solidFill>
                <a:latin typeface="Fira Sans Medium"/>
                <a:ea typeface="Fira Sans Medium"/>
                <a:cs typeface="Fira Sans Medium"/>
                <a:sym typeface="Fira Sans Medium"/>
              </a:rPr>
              <a:t>Model Selection</a:t>
            </a:r>
            <a:endParaRPr sz="1400" b="0" i="0" u="none" strike="noStrike" cap="none">
              <a:solidFill>
                <a:schemeClr val="tx1"/>
              </a:solidFill>
              <a:latin typeface="Fira Sans Medium"/>
              <a:ea typeface="Fira Sans Medium"/>
              <a:cs typeface="Fira Sans Medium"/>
              <a:sym typeface="Fira Sans Medium"/>
            </a:endParaRPr>
          </a:p>
        </p:txBody>
      </p:sp>
      <p:sp>
        <p:nvSpPr>
          <p:cNvPr id="9" name="Google Shape;758;p41"/>
          <p:cNvSpPr/>
          <p:nvPr/>
        </p:nvSpPr>
        <p:spPr>
          <a:xfrm>
            <a:off x="2641589" y="1629276"/>
            <a:ext cx="1746544" cy="995693"/>
          </a:xfrm>
          <a:custGeom>
            <a:avLst/>
            <a:gdLst/>
            <a:ahLst/>
            <a:cxnLst/>
            <a:rect l="l" t="t" r="r" b="b"/>
            <a:pathLst>
              <a:path w="32312" h="18420" extrusionOk="0">
                <a:moveTo>
                  <a:pt x="1" y="0"/>
                </a:moveTo>
                <a:lnTo>
                  <a:pt x="7964" y="9210"/>
                </a:lnTo>
                <a:lnTo>
                  <a:pt x="1" y="18420"/>
                </a:lnTo>
                <a:lnTo>
                  <a:pt x="24378" y="18420"/>
                </a:lnTo>
                <a:lnTo>
                  <a:pt x="32311" y="9210"/>
                </a:lnTo>
                <a:lnTo>
                  <a:pt x="24378" y="0"/>
                </a:lnTo>
                <a:close/>
              </a:path>
            </a:pathLst>
          </a:custGeom>
          <a:solidFill>
            <a:schemeClr val="accent2"/>
          </a:soli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RPr lang="en-US"/>
            </a:defPPr>
            <a:lvl1pPr marL="0" marR="0" lvl="0"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1pPr>
            <a:lvl2pPr marL="457200" marR="0" lvl="1"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2pPr>
            <a:lvl3pPr marL="914400" marR="0" lvl="2"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3pPr>
            <a:lvl4pPr marL="1371600" marR="0" lvl="3"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4pPr>
            <a:lvl5pPr marL="1828800" marR="0" lvl="4"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5pPr>
            <a:lvl6pPr marL="2286000" marR="0" lvl="5"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6pPr>
            <a:lvl7pPr marL="2743200" marR="0" lvl="6"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7pPr>
            <a:lvl8pPr marL="3200400" marR="0" lvl="7"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8pPr>
            <a:lvl9pPr marL="3657600" marR="0" lvl="8"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9pPr>
          </a:lstStyle>
          <a:p>
            <a:pPr marL="0" marR="0" lvl="0" indent="0" algn="l" rtl="0">
              <a:lnSpc>
                <a:spcPct val="100000"/>
              </a:lnSpc>
              <a:spcBef>
                <a:spcPct val="0"/>
              </a:spcBef>
              <a:spcAft>
                <a:spcPct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 name="Google Shape;760;p41"/>
          <p:cNvSpPr txBox="1"/>
          <p:nvPr/>
        </p:nvSpPr>
        <p:spPr>
          <a:xfrm>
            <a:off x="2624862" y="2924610"/>
            <a:ext cx="1742100" cy="247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RPr lang="en-US"/>
            </a:defPPr>
            <a:lvl1pPr marL="0" marR="0" lvl="0"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1pPr>
            <a:lvl2pPr marL="457200" marR="0" lvl="1"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2pPr>
            <a:lvl3pPr marL="914400" marR="0" lvl="2"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3pPr>
            <a:lvl4pPr marL="1371600" marR="0" lvl="3"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4pPr>
            <a:lvl5pPr marL="1828800" marR="0" lvl="4"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5pPr>
            <a:lvl6pPr marL="2286000" marR="0" lvl="5"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6pPr>
            <a:lvl7pPr marL="2743200" marR="0" lvl="6"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7pPr>
            <a:lvl8pPr marL="3200400" marR="0" lvl="7"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8pPr>
            <a:lvl9pPr marL="3657600" marR="0" lvl="8"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9pPr>
          </a:lstStyle>
          <a:p>
            <a:pPr marL="0" marR="0" lvl="0" indent="0" algn="ctr" rtl="0">
              <a:lnSpc>
                <a:spcPct val="100000"/>
              </a:lnSpc>
              <a:spcBef>
                <a:spcPct val="0"/>
              </a:spcBef>
              <a:spcAft>
                <a:spcPct val="0"/>
              </a:spcAft>
              <a:buClr>
                <a:srgbClr val="000000"/>
              </a:buClr>
              <a:buSzPts val="1400"/>
              <a:buFont typeface="Arial"/>
              <a:buNone/>
            </a:pPr>
            <a:r>
              <a:rPr lang="en" sz="1400" b="0" i="0" u="none" strike="noStrike" cap="none">
                <a:solidFill>
                  <a:schemeClr val="tx1"/>
                </a:solidFill>
                <a:latin typeface="Fira Sans Medium"/>
                <a:ea typeface="Fira Sans Medium"/>
                <a:cs typeface="Fira Sans Medium"/>
                <a:sym typeface="Fira Sans Medium"/>
              </a:rPr>
              <a:t>Feature Extration</a:t>
            </a:r>
            <a:endParaRPr sz="1400" b="0" i="0" u="none" strike="noStrike" cap="none">
              <a:solidFill>
                <a:schemeClr val="tx1"/>
              </a:solidFill>
              <a:latin typeface="Fira Sans Medium"/>
              <a:ea typeface="Fira Sans Medium"/>
              <a:cs typeface="Fira Sans Medium"/>
              <a:sym typeface="Fira Sans Medium"/>
            </a:endParaRPr>
          </a:p>
        </p:txBody>
      </p:sp>
      <p:sp>
        <p:nvSpPr>
          <p:cNvPr id="11" name="Google Shape;755;p41"/>
          <p:cNvSpPr/>
          <p:nvPr/>
        </p:nvSpPr>
        <p:spPr>
          <a:xfrm>
            <a:off x="6731052" y="1673389"/>
            <a:ext cx="1744869" cy="995693"/>
          </a:xfrm>
          <a:custGeom>
            <a:avLst/>
            <a:gdLst/>
            <a:ahLst/>
            <a:cxnLst/>
            <a:rect l="l" t="t" r="r" b="b"/>
            <a:pathLst>
              <a:path w="32280" h="18420" extrusionOk="0">
                <a:moveTo>
                  <a:pt x="1" y="0"/>
                </a:moveTo>
                <a:lnTo>
                  <a:pt x="7934" y="9210"/>
                </a:lnTo>
                <a:lnTo>
                  <a:pt x="1" y="18420"/>
                </a:lnTo>
                <a:lnTo>
                  <a:pt x="24348" y="18420"/>
                </a:lnTo>
                <a:lnTo>
                  <a:pt x="32281" y="9210"/>
                </a:lnTo>
                <a:lnTo>
                  <a:pt x="24348" y="0"/>
                </a:lnTo>
                <a:close/>
              </a:path>
            </a:pathLst>
          </a:custGeom>
          <a:solidFill>
            <a:schemeClr val="bg2">
              <a:lumMod val="40000"/>
              <a:lumOff val="60000"/>
            </a:schemeClr>
          </a:soli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RPr lang="en-US"/>
            </a:defPPr>
            <a:lvl1pPr marL="0" marR="0" lvl="0"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1pPr>
            <a:lvl2pPr marL="457200" marR="0" lvl="1"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2pPr>
            <a:lvl3pPr marL="914400" marR="0" lvl="2"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3pPr>
            <a:lvl4pPr marL="1371600" marR="0" lvl="3"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4pPr>
            <a:lvl5pPr marL="1828800" marR="0" lvl="4"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5pPr>
            <a:lvl6pPr marL="2286000" marR="0" lvl="5"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6pPr>
            <a:lvl7pPr marL="2743200" marR="0" lvl="6"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7pPr>
            <a:lvl8pPr marL="3200400" marR="0" lvl="7"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8pPr>
            <a:lvl9pPr marL="3657600" marR="0" lvl="8"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9pPr>
          </a:lstStyle>
          <a:p>
            <a:pPr marL="0" marR="0" lvl="0" indent="0" algn="l" rtl="0">
              <a:lnSpc>
                <a:spcPct val="100000"/>
              </a:lnSpc>
              <a:spcBef>
                <a:spcPct val="0"/>
              </a:spcBef>
              <a:spcAft>
                <a:spcPct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 name="Google Shape;757;p41"/>
          <p:cNvSpPr txBox="1"/>
          <p:nvPr/>
        </p:nvSpPr>
        <p:spPr>
          <a:xfrm>
            <a:off x="6733821" y="2924610"/>
            <a:ext cx="1742100" cy="247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RPr lang="en-US"/>
            </a:defPPr>
            <a:lvl1pPr marL="0" marR="0" lvl="0"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1pPr>
            <a:lvl2pPr marL="457200" marR="0" lvl="1"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2pPr>
            <a:lvl3pPr marL="914400" marR="0" lvl="2"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3pPr>
            <a:lvl4pPr marL="1371600" marR="0" lvl="3"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4pPr>
            <a:lvl5pPr marL="1828800" marR="0" lvl="4"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5pPr>
            <a:lvl6pPr marL="2286000" marR="0" lvl="5"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6pPr>
            <a:lvl7pPr marL="2743200" marR="0" lvl="6"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7pPr>
            <a:lvl8pPr marL="3200400" marR="0" lvl="7"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8pPr>
            <a:lvl9pPr marL="3657600" marR="0" lvl="8"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9pPr>
          </a:lstStyle>
          <a:p>
            <a:pPr marL="0" marR="0" lvl="0" indent="0" algn="ctr" rtl="0">
              <a:lnSpc>
                <a:spcPct val="100000"/>
              </a:lnSpc>
              <a:spcBef>
                <a:spcPct val="0"/>
              </a:spcBef>
              <a:spcAft>
                <a:spcPct val="0"/>
              </a:spcAft>
              <a:buClr>
                <a:srgbClr val="000000"/>
              </a:buClr>
              <a:buSzPts val="1400"/>
              <a:buFont typeface="Arial"/>
              <a:buNone/>
            </a:pPr>
            <a:r>
              <a:rPr lang="en" sz="1400" b="0" i="0" u="none" strike="noStrike" cap="none">
                <a:solidFill>
                  <a:schemeClr val="tx1"/>
                </a:solidFill>
                <a:latin typeface="Fira Sans Medium"/>
                <a:ea typeface="Fira Sans Medium"/>
                <a:cs typeface="Fira Sans Medium"/>
                <a:sym typeface="Fira Sans Medium"/>
              </a:rPr>
              <a:t>Train Model</a:t>
            </a:r>
            <a:endParaRPr sz="1400" b="0" i="0" u="none" strike="noStrike" cap="none">
              <a:solidFill>
                <a:schemeClr val="tx1"/>
              </a:solidFill>
              <a:latin typeface="Fira Sans Medium"/>
              <a:ea typeface="Fira Sans Medium"/>
              <a:cs typeface="Fira Sans Medium"/>
              <a:sym typeface="Fira Sans Medium"/>
            </a:endParaRPr>
          </a:p>
        </p:txBody>
      </p:sp>
      <p:sp>
        <p:nvSpPr>
          <p:cNvPr id="13" name="Google Shape;755;p41"/>
          <p:cNvSpPr/>
          <p:nvPr/>
        </p:nvSpPr>
        <p:spPr>
          <a:xfrm>
            <a:off x="685909" y="3784203"/>
            <a:ext cx="1744869" cy="995693"/>
          </a:xfrm>
          <a:custGeom>
            <a:avLst/>
            <a:gdLst/>
            <a:ahLst/>
            <a:cxnLst/>
            <a:rect l="l" t="t" r="r" b="b"/>
            <a:pathLst>
              <a:path w="32280" h="18420" extrusionOk="0">
                <a:moveTo>
                  <a:pt x="1" y="0"/>
                </a:moveTo>
                <a:lnTo>
                  <a:pt x="7934" y="9210"/>
                </a:lnTo>
                <a:lnTo>
                  <a:pt x="1" y="18420"/>
                </a:lnTo>
                <a:lnTo>
                  <a:pt x="24348" y="18420"/>
                </a:lnTo>
                <a:lnTo>
                  <a:pt x="32281" y="9210"/>
                </a:lnTo>
                <a:lnTo>
                  <a:pt x="24348" y="0"/>
                </a:lnTo>
                <a:close/>
              </a:path>
            </a:pathLst>
          </a:custGeom>
          <a:solidFill>
            <a:schemeClr val="accent1">
              <a:lumMod val="40000"/>
              <a:lumOff val="60000"/>
            </a:schemeClr>
          </a:soli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RPr lang="en-US"/>
            </a:defPPr>
            <a:lvl1pPr marL="0" marR="0" lvl="0"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1pPr>
            <a:lvl2pPr marL="457200" marR="0" lvl="1"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2pPr>
            <a:lvl3pPr marL="914400" marR="0" lvl="2"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3pPr>
            <a:lvl4pPr marL="1371600" marR="0" lvl="3"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4pPr>
            <a:lvl5pPr marL="1828800" marR="0" lvl="4"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5pPr>
            <a:lvl6pPr marL="2286000" marR="0" lvl="5"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6pPr>
            <a:lvl7pPr marL="2743200" marR="0" lvl="6"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7pPr>
            <a:lvl8pPr marL="3200400" marR="0" lvl="7"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8pPr>
            <a:lvl9pPr marL="3657600" marR="0" lvl="8"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9pPr>
          </a:lstStyle>
          <a:p>
            <a:pPr marL="0" marR="0" lvl="0" indent="0" algn="l" rtl="0">
              <a:lnSpc>
                <a:spcPct val="100000"/>
              </a:lnSpc>
              <a:spcBef>
                <a:spcPct val="0"/>
              </a:spcBef>
              <a:spcAft>
                <a:spcPct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 name="Google Shape;757;p41"/>
          <p:cNvSpPr txBox="1"/>
          <p:nvPr/>
        </p:nvSpPr>
        <p:spPr>
          <a:xfrm>
            <a:off x="699080" y="5015738"/>
            <a:ext cx="1742100" cy="247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RPr lang="en-US"/>
            </a:defPPr>
            <a:lvl1pPr marL="0" marR="0" lvl="0"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1pPr>
            <a:lvl2pPr marL="457200" marR="0" lvl="1"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2pPr>
            <a:lvl3pPr marL="914400" marR="0" lvl="2"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3pPr>
            <a:lvl4pPr marL="1371600" marR="0" lvl="3"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4pPr>
            <a:lvl5pPr marL="1828800" marR="0" lvl="4"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5pPr>
            <a:lvl6pPr marL="2286000" marR="0" lvl="5"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6pPr>
            <a:lvl7pPr marL="2743200" marR="0" lvl="6"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7pPr>
            <a:lvl8pPr marL="3200400" marR="0" lvl="7"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8pPr>
            <a:lvl9pPr marL="3657600" marR="0" lvl="8"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9pPr>
          </a:lstStyle>
          <a:p>
            <a:pPr marL="0" marR="0" lvl="0" indent="0" algn="ctr" rtl="0">
              <a:lnSpc>
                <a:spcPct val="100000"/>
              </a:lnSpc>
              <a:spcBef>
                <a:spcPct val="0"/>
              </a:spcBef>
              <a:spcAft>
                <a:spcPct val="0"/>
              </a:spcAft>
              <a:buClr>
                <a:srgbClr val="000000"/>
              </a:buClr>
              <a:buSzPts val="1400"/>
              <a:buFont typeface="Arial"/>
              <a:buNone/>
            </a:pPr>
            <a:r>
              <a:rPr lang="en" sz="1400" b="0" i="0" u="none" strike="noStrike" cap="none">
                <a:solidFill>
                  <a:schemeClr val="tx1"/>
                </a:solidFill>
                <a:latin typeface="Fira Sans Medium"/>
                <a:ea typeface="Fira Sans Medium"/>
                <a:cs typeface="Fira Sans Medium"/>
                <a:sym typeface="Fira Sans Medium"/>
              </a:rPr>
              <a:t>Test Data Input</a:t>
            </a:r>
            <a:endParaRPr sz="1400" b="0" i="0" u="none" strike="noStrike" cap="none">
              <a:solidFill>
                <a:schemeClr val="tx1"/>
              </a:solidFill>
              <a:latin typeface="Fira Sans Medium"/>
              <a:ea typeface="Fira Sans Medium"/>
              <a:cs typeface="Fira Sans Medium"/>
              <a:sym typeface="Fira Sans Medium"/>
            </a:endParaRPr>
          </a:p>
        </p:txBody>
      </p:sp>
      <p:sp>
        <p:nvSpPr>
          <p:cNvPr id="15" name="Google Shape;755;p41"/>
          <p:cNvSpPr/>
          <p:nvPr/>
        </p:nvSpPr>
        <p:spPr>
          <a:xfrm>
            <a:off x="2732322" y="3836549"/>
            <a:ext cx="1744869" cy="995693"/>
          </a:xfrm>
          <a:custGeom>
            <a:avLst/>
            <a:gdLst/>
            <a:ahLst/>
            <a:cxnLst/>
            <a:rect l="l" t="t" r="r" b="b"/>
            <a:pathLst>
              <a:path w="32280" h="18420" extrusionOk="0">
                <a:moveTo>
                  <a:pt x="1" y="0"/>
                </a:moveTo>
                <a:lnTo>
                  <a:pt x="7934" y="9210"/>
                </a:lnTo>
                <a:lnTo>
                  <a:pt x="1" y="18420"/>
                </a:lnTo>
                <a:lnTo>
                  <a:pt x="24348" y="18420"/>
                </a:lnTo>
                <a:lnTo>
                  <a:pt x="32281" y="9210"/>
                </a:lnTo>
                <a:lnTo>
                  <a:pt x="24348" y="0"/>
                </a:lnTo>
                <a:close/>
              </a:path>
            </a:pathLst>
          </a:custGeom>
          <a:solidFill>
            <a:schemeClr val="accent4">
              <a:lumMod val="60000"/>
              <a:lumOff val="40000"/>
            </a:schemeClr>
          </a:soli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RPr lang="en-US"/>
            </a:defPPr>
            <a:lvl1pPr marL="0" marR="0" lvl="0"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1pPr>
            <a:lvl2pPr marL="457200" marR="0" lvl="1"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2pPr>
            <a:lvl3pPr marL="914400" marR="0" lvl="2"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3pPr>
            <a:lvl4pPr marL="1371600" marR="0" lvl="3"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4pPr>
            <a:lvl5pPr marL="1828800" marR="0" lvl="4"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5pPr>
            <a:lvl6pPr marL="2286000" marR="0" lvl="5"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6pPr>
            <a:lvl7pPr marL="2743200" marR="0" lvl="6"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7pPr>
            <a:lvl8pPr marL="3200400" marR="0" lvl="7"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8pPr>
            <a:lvl9pPr marL="3657600" marR="0" lvl="8"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9pPr>
          </a:lstStyle>
          <a:p>
            <a:pPr marL="0" marR="0" lvl="0" indent="0" algn="l" rtl="0">
              <a:lnSpc>
                <a:spcPct val="100000"/>
              </a:lnSpc>
              <a:spcBef>
                <a:spcPct val="0"/>
              </a:spcBef>
              <a:spcAft>
                <a:spcPct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 name="Google Shape;757;p41"/>
          <p:cNvSpPr txBox="1"/>
          <p:nvPr/>
        </p:nvSpPr>
        <p:spPr>
          <a:xfrm>
            <a:off x="2745493" y="5068084"/>
            <a:ext cx="1742100" cy="247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RPr lang="en-US"/>
            </a:defPPr>
            <a:lvl1pPr marL="0" marR="0" lvl="0"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1pPr>
            <a:lvl2pPr marL="457200" marR="0" lvl="1"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2pPr>
            <a:lvl3pPr marL="914400" marR="0" lvl="2"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3pPr>
            <a:lvl4pPr marL="1371600" marR="0" lvl="3"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4pPr>
            <a:lvl5pPr marL="1828800" marR="0" lvl="4"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5pPr>
            <a:lvl6pPr marL="2286000" marR="0" lvl="5"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6pPr>
            <a:lvl7pPr marL="2743200" marR="0" lvl="6"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7pPr>
            <a:lvl8pPr marL="3200400" marR="0" lvl="7"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8pPr>
            <a:lvl9pPr marL="3657600" marR="0" lvl="8"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9pPr>
          </a:lstStyle>
          <a:p>
            <a:pPr marL="0" marR="0" lvl="0" indent="0" algn="ctr" rtl="0">
              <a:lnSpc>
                <a:spcPct val="100000"/>
              </a:lnSpc>
              <a:spcBef>
                <a:spcPct val="0"/>
              </a:spcBef>
              <a:spcAft>
                <a:spcPct val="0"/>
              </a:spcAft>
              <a:buClr>
                <a:srgbClr val="000000"/>
              </a:buClr>
              <a:buSzPts val="1400"/>
              <a:buFont typeface="Arial"/>
              <a:buNone/>
            </a:pPr>
            <a:r>
              <a:rPr lang="en">
                <a:solidFill>
                  <a:schemeClr val="tx1"/>
                </a:solidFill>
                <a:latin typeface="Fira Sans Medium"/>
                <a:ea typeface="Fira Sans Medium"/>
                <a:cs typeface="Fira Sans Medium"/>
                <a:sym typeface="Fira Sans Medium"/>
              </a:rPr>
              <a:t>Prediction</a:t>
            </a:r>
            <a:endParaRPr sz="1400" b="0" i="0" u="none" strike="noStrike" cap="none">
              <a:solidFill>
                <a:schemeClr val="tx1"/>
              </a:solidFill>
              <a:latin typeface="Fira Sans Medium"/>
              <a:ea typeface="Fira Sans Medium"/>
              <a:cs typeface="Fira Sans Medium"/>
              <a:sym typeface="Fira Sans Medium"/>
            </a:endParaRPr>
          </a:p>
        </p:txBody>
      </p:sp>
      <p:grpSp>
        <p:nvGrpSpPr>
          <p:cNvPr id="17" name="Google Shape;771;p41"/>
          <p:cNvGrpSpPr/>
          <p:nvPr/>
        </p:nvGrpSpPr>
        <p:grpSpPr>
          <a:xfrm>
            <a:off x="3355725" y="4061500"/>
            <a:ext cx="498061" cy="459926"/>
            <a:chOff x="2918284" y="2028886"/>
            <a:chExt cx="427410" cy="394685"/>
          </a:xfrm>
        </p:grpSpPr>
        <p:sp>
          <p:nvSpPr>
            <p:cNvPr id="18" name="Google Shape;772;p41"/>
            <p:cNvSpPr/>
            <p:nvPr/>
          </p:nvSpPr>
          <p:spPr>
            <a:xfrm>
              <a:off x="3018144" y="2121184"/>
              <a:ext cx="227294" cy="186808"/>
            </a:xfrm>
            <a:custGeom>
              <a:avLst/>
              <a:gdLst/>
              <a:ahLst/>
              <a:cxnLst/>
              <a:rect l="l" t="t" r="r" b="b"/>
              <a:pathLst>
                <a:path w="6883" h="5657" extrusionOk="0">
                  <a:moveTo>
                    <a:pt x="3442" y="1"/>
                  </a:moveTo>
                  <a:cubicBezTo>
                    <a:pt x="1549" y="1"/>
                    <a:pt x="1" y="1537"/>
                    <a:pt x="1" y="3442"/>
                  </a:cubicBezTo>
                  <a:lnTo>
                    <a:pt x="1" y="5656"/>
                  </a:lnTo>
                  <a:lnTo>
                    <a:pt x="6883" y="5656"/>
                  </a:lnTo>
                  <a:lnTo>
                    <a:pt x="6883" y="3442"/>
                  </a:lnTo>
                  <a:cubicBezTo>
                    <a:pt x="6883" y="1537"/>
                    <a:pt x="5347" y="1"/>
                    <a:pt x="3442" y="1"/>
                  </a:cubicBezTo>
                  <a:close/>
                </a:path>
              </a:pathLst>
            </a:custGeom>
            <a:solidFill>
              <a:schemeClr val="tx1"/>
            </a:soli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RPr lang="en-US"/>
              </a:defPPr>
              <a:lvl1pPr marL="0" marR="0" lvl="0"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1pPr>
              <a:lvl2pPr marL="457200" marR="0" lvl="1"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2pPr>
              <a:lvl3pPr marL="914400" marR="0" lvl="2"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3pPr>
              <a:lvl4pPr marL="1371600" marR="0" lvl="3"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4pPr>
              <a:lvl5pPr marL="1828800" marR="0" lvl="4"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5pPr>
              <a:lvl6pPr marL="2286000" marR="0" lvl="5"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6pPr>
              <a:lvl7pPr marL="2743200" marR="0" lvl="6"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7pPr>
              <a:lvl8pPr marL="3200400" marR="0" lvl="7"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8pPr>
              <a:lvl9pPr marL="3657600" marR="0" lvl="8"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9pPr>
            </a:lstStyle>
            <a:p>
              <a:pPr marL="0" marR="0" lvl="0" indent="0" algn="l" rtl="0">
                <a:lnSpc>
                  <a:spcPct val="100000"/>
                </a:lnSpc>
                <a:spcBef>
                  <a:spcPct val="0"/>
                </a:spcBef>
                <a:spcAft>
                  <a:spcPct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 name="Google Shape;773;p41"/>
            <p:cNvSpPr/>
            <p:nvPr/>
          </p:nvSpPr>
          <p:spPr>
            <a:xfrm>
              <a:off x="3121966" y="2028886"/>
              <a:ext cx="19681" cy="69149"/>
            </a:xfrm>
            <a:custGeom>
              <a:avLst/>
              <a:gdLst/>
              <a:ahLst/>
              <a:cxnLst/>
              <a:rect l="l" t="t" r="r" b="b"/>
              <a:pathLst>
                <a:path w="596" h="2094" extrusionOk="0">
                  <a:moveTo>
                    <a:pt x="298" y="1"/>
                  </a:moveTo>
                  <a:cubicBezTo>
                    <a:pt x="149" y="1"/>
                    <a:pt x="0" y="99"/>
                    <a:pt x="0" y="295"/>
                  </a:cubicBezTo>
                  <a:lnTo>
                    <a:pt x="0" y="1796"/>
                  </a:lnTo>
                  <a:cubicBezTo>
                    <a:pt x="0" y="1962"/>
                    <a:pt x="131" y="2093"/>
                    <a:pt x="298" y="2093"/>
                  </a:cubicBezTo>
                  <a:cubicBezTo>
                    <a:pt x="464" y="2093"/>
                    <a:pt x="595" y="1962"/>
                    <a:pt x="595" y="1796"/>
                  </a:cubicBezTo>
                  <a:lnTo>
                    <a:pt x="595" y="295"/>
                  </a:lnTo>
                  <a:cubicBezTo>
                    <a:pt x="595" y="99"/>
                    <a:pt x="446" y="1"/>
                    <a:pt x="298" y="1"/>
                  </a:cubicBezTo>
                  <a:close/>
                </a:path>
              </a:pathLst>
            </a:custGeom>
            <a:solidFill>
              <a:schemeClr val="tx1"/>
            </a:soli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RPr lang="en-US"/>
              </a:defPPr>
              <a:lvl1pPr marL="0" marR="0" lvl="0"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1pPr>
              <a:lvl2pPr marL="457200" marR="0" lvl="1"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2pPr>
              <a:lvl3pPr marL="914400" marR="0" lvl="2"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3pPr>
              <a:lvl4pPr marL="1371600" marR="0" lvl="3"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4pPr>
              <a:lvl5pPr marL="1828800" marR="0" lvl="4"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5pPr>
              <a:lvl6pPr marL="2286000" marR="0" lvl="5"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6pPr>
              <a:lvl7pPr marL="2743200" marR="0" lvl="6"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7pPr>
              <a:lvl8pPr marL="3200400" marR="0" lvl="7"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8pPr>
              <a:lvl9pPr marL="3657600" marR="0" lvl="8"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9pPr>
            </a:lstStyle>
            <a:p>
              <a:pPr marL="0" marR="0" lvl="0" indent="0" algn="l" rtl="0">
                <a:lnSpc>
                  <a:spcPct val="100000"/>
                </a:lnSpc>
                <a:spcBef>
                  <a:spcPct val="0"/>
                </a:spcBef>
                <a:spcAft>
                  <a:spcPct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 name="Google Shape;774;p41"/>
            <p:cNvSpPr/>
            <p:nvPr/>
          </p:nvSpPr>
          <p:spPr>
            <a:xfrm>
              <a:off x="2975941" y="2087369"/>
              <a:ext cx="62644" cy="55082"/>
            </a:xfrm>
            <a:custGeom>
              <a:avLst/>
              <a:gdLst/>
              <a:ahLst/>
              <a:cxnLst/>
              <a:rect l="l" t="t" r="r" b="b"/>
              <a:pathLst>
                <a:path w="1897" h="1668" extrusionOk="0">
                  <a:moveTo>
                    <a:pt x="427" y="0"/>
                  </a:moveTo>
                  <a:cubicBezTo>
                    <a:pt x="199" y="0"/>
                    <a:pt x="1" y="295"/>
                    <a:pt x="219" y="513"/>
                  </a:cubicBezTo>
                  <a:lnTo>
                    <a:pt x="1279" y="1572"/>
                  </a:lnTo>
                  <a:cubicBezTo>
                    <a:pt x="1325" y="1631"/>
                    <a:pt x="1406" y="1666"/>
                    <a:pt x="1487" y="1668"/>
                  </a:cubicBezTo>
                  <a:lnTo>
                    <a:pt x="1487" y="1668"/>
                  </a:lnTo>
                  <a:cubicBezTo>
                    <a:pt x="1757" y="1663"/>
                    <a:pt x="1896" y="1333"/>
                    <a:pt x="1695" y="1156"/>
                  </a:cubicBezTo>
                  <a:lnTo>
                    <a:pt x="636" y="96"/>
                  </a:lnTo>
                  <a:cubicBezTo>
                    <a:pt x="571" y="28"/>
                    <a:pt x="498" y="0"/>
                    <a:pt x="427" y="0"/>
                  </a:cubicBezTo>
                  <a:close/>
                  <a:moveTo>
                    <a:pt x="1487" y="1668"/>
                  </a:moveTo>
                  <a:cubicBezTo>
                    <a:pt x="1485" y="1668"/>
                    <a:pt x="1483" y="1668"/>
                    <a:pt x="1481" y="1668"/>
                  </a:cubicBezTo>
                  <a:lnTo>
                    <a:pt x="1493" y="1668"/>
                  </a:lnTo>
                  <a:cubicBezTo>
                    <a:pt x="1491" y="1668"/>
                    <a:pt x="1489" y="1668"/>
                    <a:pt x="1487" y="1668"/>
                  </a:cubicBezTo>
                  <a:close/>
                </a:path>
              </a:pathLst>
            </a:custGeom>
            <a:solidFill>
              <a:schemeClr val="tx1"/>
            </a:soli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RPr lang="en-US"/>
              </a:defPPr>
              <a:lvl1pPr marL="0" marR="0" lvl="0"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1pPr>
              <a:lvl2pPr marL="457200" marR="0" lvl="1"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2pPr>
              <a:lvl3pPr marL="914400" marR="0" lvl="2"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3pPr>
              <a:lvl4pPr marL="1371600" marR="0" lvl="3"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4pPr>
              <a:lvl5pPr marL="1828800" marR="0" lvl="4"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5pPr>
              <a:lvl6pPr marL="2286000" marR="0" lvl="5"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6pPr>
              <a:lvl7pPr marL="2743200" marR="0" lvl="6"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7pPr>
              <a:lvl8pPr marL="3200400" marR="0" lvl="7"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8pPr>
              <a:lvl9pPr marL="3657600" marR="0" lvl="8"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9pPr>
            </a:lstStyle>
            <a:p>
              <a:pPr marL="0" marR="0" lvl="0" indent="0" algn="l" rtl="0">
                <a:lnSpc>
                  <a:spcPct val="100000"/>
                </a:lnSpc>
                <a:spcBef>
                  <a:spcPct val="0"/>
                </a:spcBef>
                <a:spcAft>
                  <a:spcPct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 name="Google Shape;775;p41"/>
            <p:cNvSpPr/>
            <p:nvPr/>
          </p:nvSpPr>
          <p:spPr>
            <a:xfrm>
              <a:off x="2918284" y="2229300"/>
              <a:ext cx="75522" cy="19714"/>
            </a:xfrm>
            <a:custGeom>
              <a:avLst/>
              <a:gdLst/>
              <a:ahLst/>
              <a:cxnLst/>
              <a:rect l="l" t="t" r="r" b="b"/>
              <a:pathLst>
                <a:path w="2287" h="597" extrusionOk="0">
                  <a:moveTo>
                    <a:pt x="393" y="1"/>
                  </a:moveTo>
                  <a:cubicBezTo>
                    <a:pt x="1" y="1"/>
                    <a:pt x="1" y="596"/>
                    <a:pt x="393" y="596"/>
                  </a:cubicBezTo>
                  <a:lnTo>
                    <a:pt x="1894" y="596"/>
                  </a:lnTo>
                  <a:cubicBezTo>
                    <a:pt x="2287" y="596"/>
                    <a:pt x="2287" y="1"/>
                    <a:pt x="1894" y="1"/>
                  </a:cubicBezTo>
                  <a:close/>
                </a:path>
              </a:pathLst>
            </a:custGeom>
            <a:solidFill>
              <a:schemeClr val="tx1"/>
            </a:soli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RPr lang="en-US"/>
              </a:defPPr>
              <a:lvl1pPr marL="0" marR="0" lvl="0"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1pPr>
              <a:lvl2pPr marL="457200" marR="0" lvl="1"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2pPr>
              <a:lvl3pPr marL="914400" marR="0" lvl="2"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3pPr>
              <a:lvl4pPr marL="1371600" marR="0" lvl="3"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4pPr>
              <a:lvl5pPr marL="1828800" marR="0" lvl="4"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5pPr>
              <a:lvl6pPr marL="2286000" marR="0" lvl="5"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6pPr>
              <a:lvl7pPr marL="2743200" marR="0" lvl="6"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7pPr>
              <a:lvl8pPr marL="3200400" marR="0" lvl="7"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8pPr>
              <a:lvl9pPr marL="3657600" marR="0" lvl="8"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9pPr>
            </a:lstStyle>
            <a:p>
              <a:pPr marL="0" marR="0" lvl="0" indent="0" algn="l" rtl="0">
                <a:lnSpc>
                  <a:spcPct val="100000"/>
                </a:lnSpc>
                <a:spcBef>
                  <a:spcPct val="0"/>
                </a:spcBef>
                <a:spcAft>
                  <a:spcPct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 name="Google Shape;776;p41"/>
            <p:cNvSpPr/>
            <p:nvPr/>
          </p:nvSpPr>
          <p:spPr>
            <a:xfrm>
              <a:off x="3269775" y="2229300"/>
              <a:ext cx="75919" cy="19714"/>
            </a:xfrm>
            <a:custGeom>
              <a:avLst/>
              <a:gdLst/>
              <a:ahLst/>
              <a:cxnLst/>
              <a:rect l="l" t="t" r="r" b="b"/>
              <a:pathLst>
                <a:path w="2299" h="597" extrusionOk="0">
                  <a:moveTo>
                    <a:pt x="394" y="1"/>
                  </a:moveTo>
                  <a:cubicBezTo>
                    <a:pt x="1" y="1"/>
                    <a:pt x="1" y="596"/>
                    <a:pt x="394" y="596"/>
                  </a:cubicBezTo>
                  <a:lnTo>
                    <a:pt x="1894" y="596"/>
                  </a:lnTo>
                  <a:cubicBezTo>
                    <a:pt x="2299" y="596"/>
                    <a:pt x="2299" y="1"/>
                    <a:pt x="1894" y="1"/>
                  </a:cubicBezTo>
                  <a:close/>
                </a:path>
              </a:pathLst>
            </a:custGeom>
            <a:solidFill>
              <a:schemeClr val="tx1"/>
            </a:soli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RPr lang="en-US"/>
              </a:defPPr>
              <a:lvl1pPr marL="0" marR="0" lvl="0"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1pPr>
              <a:lvl2pPr marL="457200" marR="0" lvl="1"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2pPr>
              <a:lvl3pPr marL="914400" marR="0" lvl="2"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3pPr>
              <a:lvl4pPr marL="1371600" marR="0" lvl="3"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4pPr>
              <a:lvl5pPr marL="1828800" marR="0" lvl="4"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5pPr>
              <a:lvl6pPr marL="2286000" marR="0" lvl="5"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6pPr>
              <a:lvl7pPr marL="2743200" marR="0" lvl="6"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7pPr>
              <a:lvl8pPr marL="3200400" marR="0" lvl="7"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8pPr>
              <a:lvl9pPr marL="3657600" marR="0" lvl="8"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9pPr>
            </a:lstStyle>
            <a:p>
              <a:pPr marL="0" marR="0" lvl="0" indent="0" algn="l" rtl="0">
                <a:lnSpc>
                  <a:spcPct val="100000"/>
                </a:lnSpc>
                <a:spcBef>
                  <a:spcPct val="0"/>
                </a:spcBef>
                <a:spcAft>
                  <a:spcPct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 name="Google Shape;777;p41"/>
            <p:cNvSpPr/>
            <p:nvPr/>
          </p:nvSpPr>
          <p:spPr>
            <a:xfrm>
              <a:off x="3224964" y="2087171"/>
              <a:ext cx="62842" cy="55280"/>
            </a:xfrm>
            <a:custGeom>
              <a:avLst/>
              <a:gdLst/>
              <a:ahLst/>
              <a:cxnLst/>
              <a:rect l="l" t="t" r="r" b="b"/>
              <a:pathLst>
                <a:path w="1903" h="1674" extrusionOk="0">
                  <a:moveTo>
                    <a:pt x="1470" y="1"/>
                  </a:moveTo>
                  <a:cubicBezTo>
                    <a:pt x="1401" y="1"/>
                    <a:pt x="1328" y="27"/>
                    <a:pt x="1263" y="90"/>
                  </a:cubicBezTo>
                  <a:lnTo>
                    <a:pt x="203" y="1150"/>
                  </a:lnTo>
                  <a:cubicBezTo>
                    <a:pt x="0" y="1340"/>
                    <a:pt x="143" y="1674"/>
                    <a:pt x="417" y="1674"/>
                  </a:cubicBezTo>
                  <a:cubicBezTo>
                    <a:pt x="501" y="1662"/>
                    <a:pt x="572" y="1638"/>
                    <a:pt x="631" y="1578"/>
                  </a:cubicBezTo>
                  <a:lnTo>
                    <a:pt x="1691" y="519"/>
                  </a:lnTo>
                  <a:cubicBezTo>
                    <a:pt x="1902" y="299"/>
                    <a:pt x="1703" y="1"/>
                    <a:pt x="1470" y="1"/>
                  </a:cubicBezTo>
                  <a:close/>
                </a:path>
              </a:pathLst>
            </a:custGeom>
            <a:solidFill>
              <a:schemeClr val="tx1"/>
            </a:soli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RPr lang="en-US"/>
              </a:defPPr>
              <a:lvl1pPr marL="0" marR="0" lvl="0"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1pPr>
              <a:lvl2pPr marL="457200" marR="0" lvl="1"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2pPr>
              <a:lvl3pPr marL="914400" marR="0" lvl="2"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3pPr>
              <a:lvl4pPr marL="1371600" marR="0" lvl="3"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4pPr>
              <a:lvl5pPr marL="1828800" marR="0" lvl="4"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5pPr>
              <a:lvl6pPr marL="2286000" marR="0" lvl="5"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6pPr>
              <a:lvl7pPr marL="2743200" marR="0" lvl="6"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7pPr>
              <a:lvl8pPr marL="3200400" marR="0" lvl="7"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8pPr>
              <a:lvl9pPr marL="3657600" marR="0" lvl="8"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9pPr>
            </a:lstStyle>
            <a:p>
              <a:pPr marL="0" marR="0" lvl="0" indent="0" algn="l" rtl="0">
                <a:lnSpc>
                  <a:spcPct val="100000"/>
                </a:lnSpc>
                <a:spcBef>
                  <a:spcPct val="0"/>
                </a:spcBef>
                <a:spcAft>
                  <a:spcPct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 name="Google Shape;778;p41"/>
            <p:cNvSpPr/>
            <p:nvPr/>
          </p:nvSpPr>
          <p:spPr>
            <a:xfrm>
              <a:off x="2990636" y="2322093"/>
              <a:ext cx="282309" cy="101478"/>
            </a:xfrm>
            <a:custGeom>
              <a:avLst/>
              <a:gdLst/>
              <a:ahLst/>
              <a:cxnLst/>
              <a:rect l="l" t="t" r="r" b="b"/>
              <a:pathLst>
                <a:path w="8549" h="3073" extrusionOk="0">
                  <a:moveTo>
                    <a:pt x="465" y="1"/>
                  </a:moveTo>
                  <a:cubicBezTo>
                    <a:pt x="203" y="1"/>
                    <a:pt x="0" y="203"/>
                    <a:pt x="0" y="465"/>
                  </a:cubicBezTo>
                  <a:lnTo>
                    <a:pt x="0" y="2608"/>
                  </a:lnTo>
                  <a:cubicBezTo>
                    <a:pt x="0" y="2870"/>
                    <a:pt x="203" y="3073"/>
                    <a:pt x="465" y="3073"/>
                  </a:cubicBezTo>
                  <a:lnTo>
                    <a:pt x="8085" y="3073"/>
                  </a:lnTo>
                  <a:cubicBezTo>
                    <a:pt x="8347" y="3073"/>
                    <a:pt x="8549" y="2870"/>
                    <a:pt x="8549" y="2608"/>
                  </a:cubicBezTo>
                  <a:lnTo>
                    <a:pt x="8549" y="465"/>
                  </a:lnTo>
                  <a:cubicBezTo>
                    <a:pt x="8549" y="203"/>
                    <a:pt x="8347" y="1"/>
                    <a:pt x="8085" y="1"/>
                  </a:cubicBezTo>
                  <a:close/>
                </a:path>
              </a:pathLst>
            </a:custGeom>
            <a:solidFill>
              <a:schemeClr val="tx1"/>
            </a:soli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RPr lang="en-US"/>
              </a:defPPr>
              <a:lvl1pPr marL="0" marR="0" lvl="0"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1pPr>
              <a:lvl2pPr marL="457200" marR="0" lvl="1"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2pPr>
              <a:lvl3pPr marL="914400" marR="0" lvl="2"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3pPr>
              <a:lvl4pPr marL="1371600" marR="0" lvl="3"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4pPr>
              <a:lvl5pPr marL="1828800" marR="0" lvl="4"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5pPr>
              <a:lvl6pPr marL="2286000" marR="0" lvl="5"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6pPr>
              <a:lvl7pPr marL="2743200" marR="0" lvl="6"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7pPr>
              <a:lvl8pPr marL="3200400" marR="0" lvl="7"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8pPr>
              <a:lvl9pPr marL="3657600" marR="0" lvl="8"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9pPr>
            </a:lstStyle>
            <a:p>
              <a:pPr marL="0" marR="0" lvl="0" indent="0" algn="l" rtl="0">
                <a:lnSpc>
                  <a:spcPct val="100000"/>
                </a:lnSpc>
                <a:spcBef>
                  <a:spcPct val="0"/>
                </a:spcBef>
                <a:spcAft>
                  <a:spcPct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5" name="Google Shape;755;p41"/>
          <p:cNvSpPr/>
          <p:nvPr/>
        </p:nvSpPr>
        <p:spPr>
          <a:xfrm>
            <a:off x="4758423" y="3852981"/>
            <a:ext cx="1744869" cy="995693"/>
          </a:xfrm>
          <a:custGeom>
            <a:avLst/>
            <a:gdLst/>
            <a:ahLst/>
            <a:cxnLst/>
            <a:rect l="l" t="t" r="r" b="b"/>
            <a:pathLst>
              <a:path w="32280" h="18420" extrusionOk="0">
                <a:moveTo>
                  <a:pt x="1" y="0"/>
                </a:moveTo>
                <a:lnTo>
                  <a:pt x="7934" y="9210"/>
                </a:lnTo>
                <a:lnTo>
                  <a:pt x="1" y="18420"/>
                </a:lnTo>
                <a:lnTo>
                  <a:pt x="24348" y="18420"/>
                </a:lnTo>
                <a:lnTo>
                  <a:pt x="32281" y="9210"/>
                </a:lnTo>
                <a:lnTo>
                  <a:pt x="24348" y="0"/>
                </a:lnTo>
                <a:close/>
              </a:path>
            </a:pathLst>
          </a:custGeom>
          <a:solidFill>
            <a:srgbClr val="92D050"/>
          </a:soli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RPr lang="en-US"/>
            </a:defPPr>
            <a:lvl1pPr marL="0" marR="0" lvl="0"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1pPr>
            <a:lvl2pPr marL="457200" marR="0" lvl="1"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2pPr>
            <a:lvl3pPr marL="914400" marR="0" lvl="2"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3pPr>
            <a:lvl4pPr marL="1371600" marR="0" lvl="3"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4pPr>
            <a:lvl5pPr marL="1828800" marR="0" lvl="4"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5pPr>
            <a:lvl6pPr marL="2286000" marR="0" lvl="5"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6pPr>
            <a:lvl7pPr marL="2743200" marR="0" lvl="6"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7pPr>
            <a:lvl8pPr marL="3200400" marR="0" lvl="7"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8pPr>
            <a:lvl9pPr marL="3657600" marR="0" lvl="8"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9pPr>
          </a:lstStyle>
          <a:p>
            <a:pPr marL="0" marR="0" lvl="0" indent="0" algn="l" rtl="0">
              <a:lnSpc>
                <a:spcPct val="100000"/>
              </a:lnSpc>
              <a:spcBef>
                <a:spcPct val="0"/>
              </a:spcBef>
              <a:spcAft>
                <a:spcPct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 name="Google Shape;757;p41"/>
          <p:cNvSpPr txBox="1"/>
          <p:nvPr/>
        </p:nvSpPr>
        <p:spPr>
          <a:xfrm>
            <a:off x="4771594" y="5068084"/>
            <a:ext cx="1742100" cy="247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RPr lang="en-US"/>
            </a:defPPr>
            <a:lvl1pPr marL="0" marR="0" lvl="0"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1pPr>
            <a:lvl2pPr marL="457200" marR="0" lvl="1"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2pPr>
            <a:lvl3pPr marL="914400" marR="0" lvl="2"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3pPr>
            <a:lvl4pPr marL="1371600" marR="0" lvl="3"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4pPr>
            <a:lvl5pPr marL="1828800" marR="0" lvl="4"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5pPr>
            <a:lvl6pPr marL="2286000" marR="0" lvl="5"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6pPr>
            <a:lvl7pPr marL="2743200" marR="0" lvl="6"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7pPr>
            <a:lvl8pPr marL="3200400" marR="0" lvl="7"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8pPr>
            <a:lvl9pPr marL="3657600" marR="0" lvl="8"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9pPr>
          </a:lstStyle>
          <a:p>
            <a:pPr marL="0" marR="0" lvl="0" indent="0" algn="ctr" rtl="0">
              <a:lnSpc>
                <a:spcPct val="100000"/>
              </a:lnSpc>
              <a:spcBef>
                <a:spcPct val="0"/>
              </a:spcBef>
              <a:spcAft>
                <a:spcPct val="0"/>
              </a:spcAft>
              <a:buClr>
                <a:srgbClr val="000000"/>
              </a:buClr>
              <a:buSzPts val="1400"/>
              <a:buFont typeface="Arial"/>
              <a:buNone/>
            </a:pPr>
            <a:r>
              <a:rPr lang="en">
                <a:solidFill>
                  <a:schemeClr val="tx1"/>
                </a:solidFill>
                <a:latin typeface="Fira Sans Medium"/>
                <a:ea typeface="Fira Sans Medium"/>
                <a:cs typeface="Fira Sans Medium"/>
                <a:sym typeface="Fira Sans Medium"/>
              </a:rPr>
              <a:t>Send Message</a:t>
            </a:r>
            <a:endParaRPr sz="1400" b="0" i="0" u="none" strike="noStrike" cap="none">
              <a:solidFill>
                <a:schemeClr val="tx1"/>
              </a:solidFill>
              <a:latin typeface="Fira Sans Medium"/>
              <a:ea typeface="Fira Sans Medium"/>
              <a:cs typeface="Fira Sans Medium"/>
              <a:sym typeface="Fira Sans Medium"/>
            </a:endParaRPr>
          </a:p>
        </p:txBody>
      </p:sp>
      <p:sp>
        <p:nvSpPr>
          <p:cNvPr id="27" name="Google Shape;755;p41"/>
          <p:cNvSpPr/>
          <p:nvPr/>
        </p:nvSpPr>
        <p:spPr>
          <a:xfrm>
            <a:off x="6763374" y="3855621"/>
            <a:ext cx="1744869" cy="995693"/>
          </a:xfrm>
          <a:custGeom>
            <a:avLst/>
            <a:gdLst/>
            <a:ahLst/>
            <a:cxnLst/>
            <a:rect l="l" t="t" r="r" b="b"/>
            <a:pathLst>
              <a:path w="32280" h="18420" extrusionOk="0">
                <a:moveTo>
                  <a:pt x="1" y="0"/>
                </a:moveTo>
                <a:lnTo>
                  <a:pt x="7934" y="9210"/>
                </a:lnTo>
                <a:lnTo>
                  <a:pt x="1" y="18420"/>
                </a:lnTo>
                <a:lnTo>
                  <a:pt x="24348" y="18420"/>
                </a:lnTo>
                <a:lnTo>
                  <a:pt x="32281" y="9210"/>
                </a:lnTo>
                <a:lnTo>
                  <a:pt x="24348" y="0"/>
                </a:lnTo>
                <a:close/>
              </a:path>
            </a:pathLst>
          </a:custGeom>
          <a:solidFill>
            <a:schemeClr val="accent6">
              <a:lumMod val="40000"/>
              <a:lumOff val="60000"/>
            </a:schemeClr>
          </a:soli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RPr lang="en-US"/>
            </a:defPPr>
            <a:lvl1pPr marL="0" marR="0" lvl="0"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1pPr>
            <a:lvl2pPr marL="457200" marR="0" lvl="1"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2pPr>
            <a:lvl3pPr marL="914400" marR="0" lvl="2"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3pPr>
            <a:lvl4pPr marL="1371600" marR="0" lvl="3"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4pPr>
            <a:lvl5pPr marL="1828800" marR="0" lvl="4"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5pPr>
            <a:lvl6pPr marL="2286000" marR="0" lvl="5"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6pPr>
            <a:lvl7pPr marL="2743200" marR="0" lvl="6"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7pPr>
            <a:lvl8pPr marL="3200400" marR="0" lvl="7"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8pPr>
            <a:lvl9pPr marL="3657600" marR="0" lvl="8"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9pPr>
          </a:lstStyle>
          <a:p>
            <a:pPr marL="0" marR="0" lvl="0" indent="0" algn="l" rtl="0">
              <a:lnSpc>
                <a:spcPct val="100000"/>
              </a:lnSpc>
              <a:spcBef>
                <a:spcPct val="0"/>
              </a:spcBef>
              <a:spcAft>
                <a:spcPct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 name="Google Shape;757;p41"/>
          <p:cNvSpPr txBox="1"/>
          <p:nvPr/>
        </p:nvSpPr>
        <p:spPr>
          <a:xfrm>
            <a:off x="6766143" y="5071568"/>
            <a:ext cx="1742100" cy="247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RPr lang="en-US"/>
            </a:defPPr>
            <a:lvl1pPr marL="0" marR="0" lvl="0"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1pPr>
            <a:lvl2pPr marL="457200" marR="0" lvl="1"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2pPr>
            <a:lvl3pPr marL="914400" marR="0" lvl="2"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3pPr>
            <a:lvl4pPr marL="1371600" marR="0" lvl="3"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4pPr>
            <a:lvl5pPr marL="1828800" marR="0" lvl="4"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5pPr>
            <a:lvl6pPr marL="2286000" marR="0" lvl="5"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6pPr>
            <a:lvl7pPr marL="2743200" marR="0" lvl="6"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7pPr>
            <a:lvl8pPr marL="3200400" marR="0" lvl="7"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8pPr>
            <a:lvl9pPr marL="3657600" marR="0" lvl="8"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9pPr>
          </a:lstStyle>
          <a:p>
            <a:pPr marL="0" marR="0" lvl="0" indent="0" algn="ctr" rtl="0">
              <a:lnSpc>
                <a:spcPct val="100000"/>
              </a:lnSpc>
              <a:spcBef>
                <a:spcPct val="0"/>
              </a:spcBef>
              <a:spcAft>
                <a:spcPct val="0"/>
              </a:spcAft>
              <a:buClr>
                <a:srgbClr val="000000"/>
              </a:buClr>
              <a:buSzPts val="1400"/>
              <a:buFont typeface="Arial"/>
              <a:buNone/>
            </a:pPr>
            <a:r>
              <a:rPr lang="en">
                <a:solidFill>
                  <a:schemeClr val="tx1"/>
                </a:solidFill>
                <a:latin typeface="Fira Sans Medium"/>
                <a:ea typeface="Fira Sans Medium"/>
                <a:cs typeface="Fira Sans Medium"/>
                <a:sym typeface="Fira Sans Medium"/>
              </a:rPr>
              <a:t>Stop</a:t>
            </a:r>
            <a:endParaRPr sz="1400" b="0" i="0" u="none" strike="noStrike" cap="none">
              <a:solidFill>
                <a:schemeClr val="tx1"/>
              </a:solidFill>
              <a:latin typeface="Fira Sans Medium"/>
              <a:ea typeface="Fira Sans Medium"/>
              <a:cs typeface="Fira Sans Medium"/>
              <a:sym typeface="Fira Sans Medium"/>
            </a:endParaRPr>
          </a:p>
        </p:txBody>
      </p:sp>
      <p:pic>
        <p:nvPicPr>
          <p:cNvPr id="29" name="Picture 3" descr="C:\Users\sarthak\Downloads\kisspng-computer-icons-data-analysis-analytics-analysis-5ac0a3a10eb3b8.5560930915225742410602.png"/>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3271889" y="1799527"/>
            <a:ext cx="688241" cy="630421"/>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4" descr="C:\Users\sarthak\Downloads\data-storage-device.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236498" y="1787251"/>
            <a:ext cx="643689" cy="643689"/>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5" descr="C:\Users\sarthak\Downloads\machine-learning-icon-21.jpg"/>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7300221" y="1812180"/>
            <a:ext cx="718110" cy="718110"/>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6" descr="C:\Users\sarthak\Downloads\select-icon-png-7.jpg"/>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5236822" y="1873755"/>
            <a:ext cx="594960" cy="594960"/>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9"/>
          <p:cNvPicPr>
            <a:picLocks noChangeAspect="1" noChangeArrowheads="1"/>
          </p:cNvPicPr>
          <p:nvPr/>
        </p:nvPicPr>
        <p:blipFill>
          <a:blip r:embed="rId6">
            <a:extLst>
              <a:ext uri="{28A0092B-C50C-407E-A947-70E740481C1C}">
                <a14:useLocalDpi xmlns:a14="http://schemas.microsoft.com/office/drawing/2010/main" val="0"/>
              </a:ext>
            </a:extLst>
          </a:blip>
          <a:stretch>
            <a:fillRect/>
          </a:stretch>
        </p:blipFill>
        <p:spPr bwMode="auto">
          <a:xfrm>
            <a:off x="5411662" y="4103413"/>
            <a:ext cx="461963" cy="461963"/>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10"/>
          <p:cNvPicPr>
            <a:picLocks noChangeAspect="1" noChangeArrowheads="1"/>
          </p:cNvPicPr>
          <p:nvPr/>
        </p:nvPicPr>
        <p:blipFill>
          <a:blip r:embed="rId7">
            <a:extLst>
              <a:ext uri="{28A0092B-C50C-407E-A947-70E740481C1C}">
                <a14:useLocalDpi xmlns:a14="http://schemas.microsoft.com/office/drawing/2010/main" val="0"/>
              </a:ext>
            </a:extLst>
          </a:blip>
          <a:stretch>
            <a:fillRect/>
          </a:stretch>
        </p:blipFill>
        <p:spPr bwMode="auto">
          <a:xfrm>
            <a:off x="7359099" y="4050649"/>
            <a:ext cx="600354" cy="600354"/>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sarthak\Downloads\input-data.png"/>
          <p:cNvPicPr>
            <a:picLocks noChangeAspect="1" noChangeArrowheads="1"/>
          </p:cNvPicPr>
          <p:nvPr/>
        </p:nvPicPr>
        <p:blipFill>
          <a:blip r:embed="rId8">
            <a:extLst>
              <a:ext uri="{28A0092B-C50C-407E-A947-70E740481C1C}">
                <a14:useLocalDpi xmlns:a14="http://schemas.microsoft.com/office/drawing/2010/main" val="0"/>
              </a:ext>
            </a:extLst>
          </a:blip>
          <a:stretch>
            <a:fillRect/>
          </a:stretch>
        </p:blipFill>
        <p:spPr bwMode="auto">
          <a:xfrm>
            <a:off x="1276575" y="3968125"/>
            <a:ext cx="587110" cy="5871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0372472"/>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Over view of our project </a:t>
            </a:r>
            <a:endParaRPr lang="en-US" dirty="0"/>
          </a:p>
        </p:txBody>
      </p:sp>
      <p:pic>
        <p:nvPicPr>
          <p:cNvPr id="5" name="Content Placeholder 4"/>
          <p:cNvPicPr>
            <a:picLocks noGrp="1" noChangeAspect="1"/>
          </p:cNvPicPr>
          <p:nvPr>
            <p:ph idx="1"/>
          </p:nvPr>
        </p:nvPicPr>
        <p:blipFill>
          <a:blip r:embed="rId2"/>
          <a:stretch>
            <a:fillRect/>
          </a:stretch>
        </p:blipFill>
        <p:spPr>
          <a:xfrm>
            <a:off x="457200" y="1737102"/>
            <a:ext cx="8229600" cy="4252159"/>
          </a:xfrm>
          <a:prstGeom prst="rect">
            <a:avLst/>
          </a:prstGeom>
        </p:spPr>
      </p:pic>
    </p:spTree>
    <p:extLst>
      <p:ext uri="{BB962C8B-B14F-4D97-AF65-F5344CB8AC3E}">
        <p14:creationId xmlns:p14="http://schemas.microsoft.com/office/powerpoint/2010/main" val="1548031803"/>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2740"/>
            <a:ext cx="8229600" cy="1143000"/>
          </a:xfrm>
        </p:spPr>
        <p:txBody>
          <a:bodyPr/>
          <a:lstStyle/>
          <a:p>
            <a:r>
              <a:rPr lang="en-US" b="1" dirty="0"/>
              <a:t>Architecture diagram</a:t>
            </a:r>
            <a:endParaRPr lang="en-IN" b="1"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0434" y="3980533"/>
            <a:ext cx="7839075" cy="2645842"/>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9591" y="1369791"/>
            <a:ext cx="6840760" cy="2610742"/>
          </a:xfrm>
          <a:prstGeom prst="rect">
            <a:avLst/>
          </a:prstGeom>
        </p:spPr>
      </p:pic>
    </p:spTree>
    <p:extLst>
      <p:ext uri="{BB962C8B-B14F-4D97-AF65-F5344CB8AC3E}">
        <p14:creationId xmlns:p14="http://schemas.microsoft.com/office/powerpoint/2010/main" val="1394089151"/>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B2A02-7DF2-EB52-D16C-BFDD80FD049E}"/>
              </a:ext>
            </a:extLst>
          </p:cNvPr>
          <p:cNvSpPr>
            <a:spLocks noGrp="1"/>
          </p:cNvSpPr>
          <p:nvPr>
            <p:ph type="title"/>
          </p:nvPr>
        </p:nvSpPr>
        <p:spPr/>
        <p:txBody>
          <a:bodyPr/>
          <a:lstStyle/>
          <a:p>
            <a:r>
              <a:rPr lang="en-US" b="1" dirty="0"/>
              <a:t>FEATURE EXTRACTION PROCESS</a:t>
            </a:r>
          </a:p>
        </p:txBody>
      </p:sp>
      <p:pic>
        <p:nvPicPr>
          <p:cNvPr id="4" name="Picture 3">
            <a:extLst>
              <a:ext uri="{FF2B5EF4-FFF2-40B4-BE49-F238E27FC236}">
                <a16:creationId xmlns:a16="http://schemas.microsoft.com/office/drawing/2014/main" id="{45D60003-BBAE-BCA1-E44A-118D4B999BEC}"/>
              </a:ext>
            </a:extLst>
          </p:cNvPr>
          <p:cNvPicPr>
            <a:picLocks noChangeAspect="1"/>
          </p:cNvPicPr>
          <p:nvPr/>
        </p:nvPicPr>
        <p:blipFill>
          <a:blip r:embed="rId2"/>
          <a:stretch>
            <a:fillRect/>
          </a:stretch>
        </p:blipFill>
        <p:spPr>
          <a:xfrm>
            <a:off x="1565458" y="1556792"/>
            <a:ext cx="6013083" cy="4320480"/>
          </a:xfrm>
          <a:prstGeom prst="rect">
            <a:avLst/>
          </a:prstGeom>
        </p:spPr>
      </p:pic>
    </p:spTree>
    <p:extLst>
      <p:ext uri="{BB962C8B-B14F-4D97-AF65-F5344CB8AC3E}">
        <p14:creationId xmlns:p14="http://schemas.microsoft.com/office/powerpoint/2010/main" val="1301816062"/>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2DEEB6-68AE-B6EB-0E7B-D5A8BB333B46}"/>
              </a:ext>
            </a:extLst>
          </p:cNvPr>
          <p:cNvSpPr>
            <a:spLocks noGrp="1"/>
          </p:cNvSpPr>
          <p:nvPr>
            <p:ph type="title"/>
          </p:nvPr>
        </p:nvSpPr>
        <p:spPr/>
        <p:txBody>
          <a:bodyPr/>
          <a:lstStyle/>
          <a:p>
            <a:r>
              <a:rPr lang="en-US" dirty="0"/>
              <a:t>MLP CLASSIFIER</a:t>
            </a:r>
          </a:p>
        </p:txBody>
      </p:sp>
      <p:sp>
        <p:nvSpPr>
          <p:cNvPr id="3" name="Content Placeholder 2">
            <a:extLst>
              <a:ext uri="{FF2B5EF4-FFF2-40B4-BE49-F238E27FC236}">
                <a16:creationId xmlns:a16="http://schemas.microsoft.com/office/drawing/2014/main" id="{1D26DD79-9D14-CE35-0E5C-1366304CC6CE}"/>
              </a:ext>
            </a:extLst>
          </p:cNvPr>
          <p:cNvSpPr>
            <a:spLocks noGrp="1"/>
          </p:cNvSpPr>
          <p:nvPr>
            <p:ph idx="1"/>
          </p:nvPr>
        </p:nvSpPr>
        <p:spPr/>
        <p:txBody>
          <a:bodyPr/>
          <a:lstStyle/>
          <a:p>
            <a:pPr marL="0" indent="0">
              <a:buNone/>
            </a:pPr>
            <a:r>
              <a:rPr lang="en-US" b="1" dirty="0">
                <a:effectLst/>
                <a:latin typeface="Times New Roman" panose="02020603050405020304" pitchFamily="18" charset="0"/>
              </a:rPr>
              <a:t>ADVANTAGES OF USING MLP </a:t>
            </a:r>
          </a:p>
          <a:p>
            <a:pPr marL="0" indent="0">
              <a:buNone/>
            </a:pPr>
            <a:r>
              <a:rPr lang="en-US" sz="2800" dirty="0">
                <a:effectLst/>
                <a:latin typeface="Times New Roman" panose="02020603050405020304" pitchFamily="18" charset="0"/>
              </a:rPr>
              <a:t>1. Provides the flexibility to work with nonlinear values</a:t>
            </a:r>
            <a:br>
              <a:rPr lang="en-US" sz="2800" dirty="0"/>
            </a:br>
            <a:r>
              <a:rPr lang="en-US" sz="2800" dirty="0">
                <a:effectLst/>
                <a:latin typeface="Times New Roman" panose="02020603050405020304" pitchFamily="18" charset="0"/>
              </a:rPr>
              <a:t>2. Less number of parameters required</a:t>
            </a:r>
            <a:br>
              <a:rPr lang="en-US" sz="2800" dirty="0"/>
            </a:br>
            <a:r>
              <a:rPr lang="en-US" sz="2800" dirty="0">
                <a:effectLst/>
                <a:latin typeface="Times New Roman" panose="02020603050405020304" pitchFamily="18" charset="0"/>
              </a:rPr>
              <a:t>3. Higher performance compared to previous systems</a:t>
            </a:r>
            <a:br>
              <a:rPr lang="en-US" sz="2800" dirty="0"/>
            </a:br>
            <a:r>
              <a:rPr lang="en-US" sz="2800" dirty="0">
                <a:effectLst/>
                <a:latin typeface="Times New Roman" panose="02020603050405020304" pitchFamily="18" charset="0"/>
              </a:rPr>
              <a:t>4. Better classification of parameters is shown.</a:t>
            </a:r>
            <a:br>
              <a:rPr lang="en-US" sz="2800" dirty="0"/>
            </a:br>
            <a:r>
              <a:rPr lang="en-US" sz="2800" dirty="0">
                <a:effectLst/>
                <a:latin typeface="Times New Roman" panose="02020603050405020304" pitchFamily="18" charset="0"/>
              </a:rPr>
              <a:t>5. Can handle missing values, model complex relationships</a:t>
            </a:r>
            <a:br>
              <a:rPr lang="en-US" sz="2800" dirty="0"/>
            </a:br>
            <a:r>
              <a:rPr lang="en-US" sz="2800" dirty="0">
                <a:effectLst/>
                <a:latin typeface="Times New Roman" panose="02020603050405020304" pitchFamily="18" charset="0"/>
              </a:rPr>
              <a:t>and support multiple input</a:t>
            </a:r>
            <a:endParaRPr lang="en-US" sz="2800" dirty="0"/>
          </a:p>
        </p:txBody>
      </p:sp>
    </p:spTree>
    <p:extLst>
      <p:ext uri="{BB962C8B-B14F-4D97-AF65-F5344CB8AC3E}">
        <p14:creationId xmlns:p14="http://schemas.microsoft.com/office/powerpoint/2010/main" val="2780981093"/>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CED70-7A93-4605-5F94-E908E42015F6}"/>
              </a:ext>
            </a:extLst>
          </p:cNvPr>
          <p:cNvSpPr>
            <a:spLocks noGrp="1"/>
          </p:cNvSpPr>
          <p:nvPr>
            <p:ph type="title"/>
          </p:nvPr>
        </p:nvSpPr>
        <p:spPr/>
        <p:txBody>
          <a:bodyPr>
            <a:normAutofit/>
          </a:bodyPr>
          <a:lstStyle/>
          <a:p>
            <a:r>
              <a:rPr lang="en-US" sz="4000" b="1" dirty="0"/>
              <a:t>DISADVANTAGES OF USING MLP</a:t>
            </a:r>
          </a:p>
        </p:txBody>
      </p:sp>
      <p:sp>
        <p:nvSpPr>
          <p:cNvPr id="3" name="Content Placeholder 2">
            <a:extLst>
              <a:ext uri="{FF2B5EF4-FFF2-40B4-BE49-F238E27FC236}">
                <a16:creationId xmlns:a16="http://schemas.microsoft.com/office/drawing/2014/main" id="{E741B157-A6EF-4694-21E2-8DCC8BDDB8DA}"/>
              </a:ext>
            </a:extLst>
          </p:cNvPr>
          <p:cNvSpPr>
            <a:spLocks noGrp="1"/>
          </p:cNvSpPr>
          <p:nvPr>
            <p:ph idx="1"/>
          </p:nvPr>
        </p:nvSpPr>
        <p:spPr/>
        <p:txBody>
          <a:bodyPr>
            <a:normAutofit/>
          </a:bodyPr>
          <a:lstStyle/>
          <a:p>
            <a:pPr marL="514350" indent="-514350">
              <a:buAutoNum type="arabicPeriod"/>
            </a:pPr>
            <a:r>
              <a:rPr lang="en-US" sz="2800" dirty="0">
                <a:effectLst/>
                <a:latin typeface="Times New Roman" panose="02020603050405020304" pitchFamily="18" charset="0"/>
              </a:rPr>
              <a:t>MLPs always need fixed number of inputs to be provided for fixed number of outputs, there is a fixed mapping function between the inputs and the outputs in these feed-forward neural networks that pose a problem when a sequence of inputs is provided to the model.</a:t>
            </a:r>
          </a:p>
          <a:p>
            <a:pPr marL="0" indent="0">
              <a:buNone/>
            </a:pPr>
            <a:br>
              <a:rPr lang="en-US" sz="2800" dirty="0"/>
            </a:br>
            <a:r>
              <a:rPr lang="en-US" sz="2800" dirty="0">
                <a:effectLst/>
                <a:latin typeface="Times New Roman" panose="02020603050405020304" pitchFamily="18" charset="0"/>
              </a:rPr>
              <a:t>2. Network must be retrained when a new emotion is added to the system</a:t>
            </a:r>
            <a:endParaRPr lang="en-US" sz="2800" dirty="0"/>
          </a:p>
        </p:txBody>
      </p:sp>
    </p:spTree>
    <p:extLst>
      <p:ext uri="{BB962C8B-B14F-4D97-AF65-F5344CB8AC3E}">
        <p14:creationId xmlns:p14="http://schemas.microsoft.com/office/powerpoint/2010/main" val="169516214"/>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5D843-2826-3919-46C7-50F4F44A1E8A}"/>
              </a:ext>
            </a:extLst>
          </p:cNvPr>
          <p:cNvSpPr>
            <a:spLocks noGrp="1"/>
          </p:cNvSpPr>
          <p:nvPr>
            <p:ph type="title"/>
          </p:nvPr>
        </p:nvSpPr>
        <p:spPr/>
        <p:txBody>
          <a:bodyPr/>
          <a:lstStyle/>
          <a:p>
            <a:r>
              <a:rPr lang="en-US" dirty="0"/>
              <a:t>OBSERVATION</a:t>
            </a:r>
          </a:p>
        </p:txBody>
      </p:sp>
      <p:pic>
        <p:nvPicPr>
          <p:cNvPr id="5" name="Content Placeholder 4">
            <a:extLst>
              <a:ext uri="{FF2B5EF4-FFF2-40B4-BE49-F238E27FC236}">
                <a16:creationId xmlns:a16="http://schemas.microsoft.com/office/drawing/2014/main" id="{422CB1F4-3402-CF6A-7662-3D0843B2E2E5}"/>
              </a:ext>
            </a:extLst>
          </p:cNvPr>
          <p:cNvPicPr>
            <a:picLocks noGrp="1" noChangeAspect="1"/>
          </p:cNvPicPr>
          <p:nvPr>
            <p:ph idx="1"/>
          </p:nvPr>
        </p:nvPicPr>
        <p:blipFill>
          <a:blip r:embed="rId2"/>
          <a:stretch>
            <a:fillRect/>
          </a:stretch>
        </p:blipFill>
        <p:spPr>
          <a:xfrm>
            <a:off x="1084853" y="1628800"/>
            <a:ext cx="6974293" cy="4525963"/>
          </a:xfrm>
        </p:spPr>
      </p:pic>
    </p:spTree>
    <p:extLst>
      <p:ext uri="{BB962C8B-B14F-4D97-AF65-F5344CB8AC3E}">
        <p14:creationId xmlns:p14="http://schemas.microsoft.com/office/powerpoint/2010/main" val="3954595889"/>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CC77C-B80A-C727-CFDD-8A58CCFA7028}"/>
              </a:ext>
            </a:extLst>
          </p:cNvPr>
          <p:cNvSpPr>
            <a:spLocks noGrp="1"/>
          </p:cNvSpPr>
          <p:nvPr>
            <p:ph type="title"/>
          </p:nvPr>
        </p:nvSpPr>
        <p:spPr/>
        <p:txBody>
          <a:bodyPr/>
          <a:lstStyle/>
          <a:p>
            <a:r>
              <a:rPr lang="en-US" dirty="0"/>
              <a:t>Training and testing</a:t>
            </a:r>
          </a:p>
        </p:txBody>
      </p:sp>
      <p:pic>
        <p:nvPicPr>
          <p:cNvPr id="9" name="Content Placeholder 8">
            <a:extLst>
              <a:ext uri="{FF2B5EF4-FFF2-40B4-BE49-F238E27FC236}">
                <a16:creationId xmlns:a16="http://schemas.microsoft.com/office/drawing/2014/main" id="{18AA1C14-1289-1940-D324-83CDA634E4D9}"/>
              </a:ext>
            </a:extLst>
          </p:cNvPr>
          <p:cNvPicPr>
            <a:picLocks noGrp="1" noChangeAspect="1"/>
          </p:cNvPicPr>
          <p:nvPr>
            <p:ph idx="1"/>
          </p:nvPr>
        </p:nvPicPr>
        <p:blipFill>
          <a:blip r:embed="rId2"/>
          <a:stretch>
            <a:fillRect/>
          </a:stretch>
        </p:blipFill>
        <p:spPr>
          <a:xfrm>
            <a:off x="2128496" y="2210363"/>
            <a:ext cx="4887007" cy="3305636"/>
          </a:xfrm>
        </p:spPr>
      </p:pic>
    </p:spTree>
    <p:extLst>
      <p:ext uri="{BB962C8B-B14F-4D97-AF65-F5344CB8AC3E}">
        <p14:creationId xmlns:p14="http://schemas.microsoft.com/office/powerpoint/2010/main" val="815458665"/>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0626B-7C33-E348-3420-56BE8FF6A08F}"/>
              </a:ext>
            </a:extLst>
          </p:cNvPr>
          <p:cNvSpPr>
            <a:spLocks noGrp="1"/>
          </p:cNvSpPr>
          <p:nvPr>
            <p:ph type="title"/>
          </p:nvPr>
        </p:nvSpPr>
        <p:spPr/>
        <p:txBody>
          <a:bodyPr/>
          <a:lstStyle/>
          <a:p>
            <a:r>
              <a:rPr lang="en-US" dirty="0"/>
              <a:t>MLP CLASSIFIER</a:t>
            </a:r>
          </a:p>
        </p:txBody>
      </p:sp>
      <p:sp>
        <p:nvSpPr>
          <p:cNvPr id="3" name="Content Placeholder 2">
            <a:extLst>
              <a:ext uri="{FF2B5EF4-FFF2-40B4-BE49-F238E27FC236}">
                <a16:creationId xmlns:a16="http://schemas.microsoft.com/office/drawing/2014/main" id="{C907A17B-CA57-6B01-A315-CEC868F1B8F3}"/>
              </a:ext>
            </a:extLst>
          </p:cNvPr>
          <p:cNvSpPr>
            <a:spLocks noGrp="1"/>
          </p:cNvSpPr>
          <p:nvPr>
            <p:ph idx="1"/>
          </p:nvPr>
        </p:nvSpPr>
        <p:spPr/>
        <p:txBody>
          <a:bodyPr/>
          <a:lstStyle/>
          <a:p>
            <a:endParaRPr lang="en-US" dirty="0"/>
          </a:p>
          <a:p>
            <a:endParaRPr lang="en-US" dirty="0"/>
          </a:p>
          <a:p>
            <a:endParaRPr lang="en-US" dirty="0"/>
          </a:p>
          <a:p>
            <a:endParaRPr lang="en-US" dirty="0"/>
          </a:p>
          <a:p>
            <a:endParaRPr lang="en-US" dirty="0"/>
          </a:p>
        </p:txBody>
      </p:sp>
      <p:pic>
        <p:nvPicPr>
          <p:cNvPr id="56" name="Picture 55">
            <a:extLst>
              <a:ext uri="{FF2B5EF4-FFF2-40B4-BE49-F238E27FC236}">
                <a16:creationId xmlns:a16="http://schemas.microsoft.com/office/drawing/2014/main" id="{CE57428F-3C51-AEA4-A382-D2BDE48203A7}"/>
              </a:ext>
            </a:extLst>
          </p:cNvPr>
          <p:cNvPicPr>
            <a:picLocks noChangeAspect="1"/>
          </p:cNvPicPr>
          <p:nvPr/>
        </p:nvPicPr>
        <p:blipFill rotWithShape="1">
          <a:blip r:embed="rId2">
            <a:extLst>
              <a:ext uri="{28A0092B-C50C-407E-A947-70E740481C1C}">
                <a14:useLocalDpi xmlns:a14="http://schemas.microsoft.com/office/drawing/2010/main" val="0"/>
              </a:ext>
            </a:extLst>
          </a:blip>
          <a:srcRect l="9051" t="-662" r="9051" b="1028"/>
          <a:stretch/>
        </p:blipFill>
        <p:spPr>
          <a:xfrm>
            <a:off x="827584" y="1268761"/>
            <a:ext cx="7488832" cy="4248472"/>
          </a:xfrm>
          <a:prstGeom prst="rect">
            <a:avLst/>
          </a:prstGeom>
        </p:spPr>
      </p:pic>
    </p:spTree>
    <p:extLst>
      <p:ext uri="{BB962C8B-B14F-4D97-AF65-F5344CB8AC3E}">
        <p14:creationId xmlns:p14="http://schemas.microsoft.com/office/powerpoint/2010/main" val="1054510942"/>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D2145-7F08-7DE0-E6D7-39DAC5BD6F06}"/>
              </a:ext>
            </a:extLst>
          </p:cNvPr>
          <p:cNvSpPr>
            <a:spLocks noGrp="1"/>
          </p:cNvSpPr>
          <p:nvPr>
            <p:ph type="title"/>
          </p:nvPr>
        </p:nvSpPr>
        <p:spPr/>
        <p:txBody>
          <a:bodyPr/>
          <a:lstStyle/>
          <a:p>
            <a:r>
              <a:rPr lang="en-US" dirty="0"/>
              <a:t>XGB BOOSTER</a:t>
            </a:r>
          </a:p>
        </p:txBody>
      </p:sp>
      <p:pic>
        <p:nvPicPr>
          <p:cNvPr id="4" name="Picture 3">
            <a:extLst>
              <a:ext uri="{FF2B5EF4-FFF2-40B4-BE49-F238E27FC236}">
                <a16:creationId xmlns:a16="http://schemas.microsoft.com/office/drawing/2014/main" id="{EBF00919-2AD3-B3DE-F492-39C5C3911C48}"/>
              </a:ext>
            </a:extLst>
          </p:cNvPr>
          <p:cNvPicPr>
            <a:picLocks noChangeAspect="1"/>
          </p:cNvPicPr>
          <p:nvPr/>
        </p:nvPicPr>
        <p:blipFill rotWithShape="1">
          <a:blip r:embed="rId2">
            <a:extLst>
              <a:ext uri="{28A0092B-C50C-407E-A947-70E740481C1C}">
                <a14:useLocalDpi xmlns:a14="http://schemas.microsoft.com/office/drawing/2010/main" val="0"/>
              </a:ext>
            </a:extLst>
          </a:blip>
          <a:srcRect l="9051" t="1028" r="9051" b="2716"/>
          <a:stretch/>
        </p:blipFill>
        <p:spPr>
          <a:xfrm>
            <a:off x="827584" y="1340768"/>
            <a:ext cx="7488832" cy="4104456"/>
          </a:xfrm>
          <a:prstGeom prst="rect">
            <a:avLst/>
          </a:prstGeom>
        </p:spPr>
      </p:pic>
    </p:spTree>
    <p:extLst>
      <p:ext uri="{BB962C8B-B14F-4D97-AF65-F5344CB8AC3E}">
        <p14:creationId xmlns:p14="http://schemas.microsoft.com/office/powerpoint/2010/main" val="3321436804"/>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 Same Side Corner Rectangle 3"/>
          <p:cNvSpPr/>
          <p:nvPr/>
        </p:nvSpPr>
        <p:spPr>
          <a:xfrm>
            <a:off x="152400" y="1517073"/>
            <a:ext cx="8763000" cy="5105400"/>
          </a:xfrm>
          <a:prstGeom prst="round2SameRect">
            <a:avLst/>
          </a:prstGeom>
        </p:spPr>
        <p:style>
          <a:lnRef idx="1">
            <a:schemeClr val="dk1"/>
          </a:lnRef>
          <a:fillRef idx="2">
            <a:schemeClr val="dk1"/>
          </a:fillRef>
          <a:effectRef idx="1">
            <a:schemeClr val="dk1"/>
          </a:effectRef>
          <a:fontRef idx="minor">
            <a:schemeClr val="dk1"/>
          </a:fontRef>
        </p:style>
        <p:txBody>
          <a:bodyPr rtlCol="0" anchor="ctr"/>
          <a:lstStyle>
            <a:defPPr>
              <a:defRPr lang="en-US"/>
            </a:defPPr>
            <a:lvl1pPr marL="0" algn="l" defTabSz="914400" rtl="0" eaLnBrk="1" latinLnBrk="0" hangingPunct="1">
              <a:defRPr sz="1800" kern="1200">
                <a:solidFill>
                  <a:srgbClr val="000000"/>
                </a:solidFill>
                <a:latin typeface="Calibri"/>
                <a:ea typeface="+mn-ea"/>
                <a:cs typeface="+mn-cs"/>
              </a:defRPr>
            </a:lvl1pPr>
            <a:lvl2pPr marL="457200" algn="l" defTabSz="914400" rtl="0" eaLnBrk="1" latinLnBrk="0" hangingPunct="1">
              <a:defRPr sz="1800" kern="1200">
                <a:solidFill>
                  <a:srgbClr val="000000"/>
                </a:solidFill>
                <a:latin typeface="Calibri"/>
                <a:ea typeface="+mn-ea"/>
                <a:cs typeface="+mn-cs"/>
              </a:defRPr>
            </a:lvl2pPr>
            <a:lvl3pPr marL="914400" algn="l" defTabSz="914400" rtl="0" eaLnBrk="1" latinLnBrk="0" hangingPunct="1">
              <a:defRPr sz="1800" kern="1200">
                <a:solidFill>
                  <a:srgbClr val="000000"/>
                </a:solidFill>
                <a:latin typeface="Calibri"/>
                <a:ea typeface="+mn-ea"/>
                <a:cs typeface="+mn-cs"/>
              </a:defRPr>
            </a:lvl3pPr>
            <a:lvl4pPr marL="1371600" algn="l" defTabSz="914400" rtl="0" eaLnBrk="1" latinLnBrk="0" hangingPunct="1">
              <a:defRPr sz="1800" kern="1200">
                <a:solidFill>
                  <a:srgbClr val="000000"/>
                </a:solidFill>
                <a:latin typeface="Calibri"/>
                <a:ea typeface="+mn-ea"/>
                <a:cs typeface="+mn-cs"/>
              </a:defRPr>
            </a:lvl4pPr>
            <a:lvl5pPr marL="1828800" algn="l" defTabSz="914400" rtl="0" eaLnBrk="1" latinLnBrk="0" hangingPunct="1">
              <a:defRPr sz="1800" kern="1200">
                <a:solidFill>
                  <a:srgbClr val="000000"/>
                </a:solidFill>
                <a:latin typeface="Calibri"/>
                <a:ea typeface="+mn-ea"/>
                <a:cs typeface="+mn-cs"/>
              </a:defRPr>
            </a:lvl5pPr>
            <a:lvl6pPr marL="2286000" algn="l" defTabSz="914400" rtl="0" eaLnBrk="1" latinLnBrk="0" hangingPunct="1">
              <a:defRPr sz="1800" kern="1200">
                <a:solidFill>
                  <a:srgbClr val="000000"/>
                </a:solidFill>
                <a:latin typeface="Calibri"/>
                <a:ea typeface="+mn-ea"/>
                <a:cs typeface="+mn-cs"/>
              </a:defRPr>
            </a:lvl6pPr>
            <a:lvl7pPr marL="2743200" algn="l" defTabSz="914400" rtl="0" eaLnBrk="1" latinLnBrk="0" hangingPunct="1">
              <a:defRPr sz="1800" kern="1200">
                <a:solidFill>
                  <a:srgbClr val="000000"/>
                </a:solidFill>
                <a:latin typeface="Calibri"/>
                <a:ea typeface="+mn-ea"/>
                <a:cs typeface="+mn-cs"/>
              </a:defRPr>
            </a:lvl7pPr>
            <a:lvl8pPr marL="3200400" algn="l" defTabSz="914400" rtl="0" eaLnBrk="1" latinLnBrk="0" hangingPunct="1">
              <a:defRPr sz="1800" kern="1200">
                <a:solidFill>
                  <a:srgbClr val="000000"/>
                </a:solidFill>
                <a:latin typeface="Calibri"/>
                <a:ea typeface="+mn-ea"/>
                <a:cs typeface="+mn-cs"/>
              </a:defRPr>
            </a:lvl8pPr>
            <a:lvl9pPr marL="3657600" algn="l" defTabSz="914400" rtl="0" eaLnBrk="1" latinLnBrk="0" hangingPunct="1">
              <a:defRPr sz="1800" kern="1200">
                <a:solidFill>
                  <a:srgbClr val="000000"/>
                </a:solidFill>
                <a:latin typeface="Calibri"/>
                <a:ea typeface="+mn-ea"/>
                <a:cs typeface="+mn-cs"/>
              </a:defRPr>
            </a:lvl9pPr>
          </a:lstStyle>
          <a:p>
            <a:pPr algn="ctr"/>
            <a:endParaRPr lang="en-US"/>
          </a:p>
        </p:txBody>
      </p:sp>
      <p:sp>
        <p:nvSpPr>
          <p:cNvPr id="2" name="Title 1"/>
          <p:cNvSpPr>
            <a:spLocks noGrp="1"/>
          </p:cNvSpPr>
          <p:nvPr>
            <p:ph type="title"/>
          </p:nvPr>
        </p:nvSpPr>
        <p:spPr/>
        <p:txBody>
          <a:bodyPr/>
          <a:lstStyle/>
          <a:p>
            <a:r>
              <a:rPr lang="en-US" b="1"/>
              <a:t>About the Project</a:t>
            </a:r>
          </a:p>
        </p:txBody>
      </p:sp>
      <p:sp>
        <p:nvSpPr>
          <p:cNvPr id="3" name="Content Placeholder 2"/>
          <p:cNvSpPr>
            <a:spLocks noGrp="1"/>
          </p:cNvSpPr>
          <p:nvPr>
            <p:ph idx="1"/>
          </p:nvPr>
        </p:nvSpPr>
        <p:spPr>
          <a:xfrm>
            <a:off x="381000" y="1828800"/>
            <a:ext cx="8305800" cy="4793673"/>
          </a:xfrm>
        </p:spPr>
        <p:txBody>
          <a:bodyPr>
            <a:normAutofit fontScale="92500" lnSpcReduction="20000"/>
          </a:bodyPr>
          <a:lstStyle/>
          <a:p>
            <a:pPr algn="just"/>
            <a:r>
              <a:rPr lang="en-US" b="1"/>
              <a:t>Voice sentiment analysis tool </a:t>
            </a:r>
            <a:r>
              <a:rPr lang="en-US"/>
              <a:t>is a kind of detecting tool which is made for aged people to detect the emotions from their voice. </a:t>
            </a:r>
          </a:p>
          <a:p>
            <a:pPr algn="just"/>
            <a:endParaRPr lang="en-US"/>
          </a:p>
          <a:p>
            <a:pPr algn="just"/>
            <a:r>
              <a:rPr lang="en-US"/>
              <a:t>In backend tool detects sentiments from the voice and send alert to the guardians. So that guardian can take care of them.</a:t>
            </a:r>
          </a:p>
          <a:p>
            <a:pPr algn="just"/>
            <a:endParaRPr lang="en-US"/>
          </a:p>
          <a:p>
            <a:pPr algn="just"/>
            <a:r>
              <a:rPr lang="en-US"/>
              <a:t>Our system will detect the emotions first and then filter that out and if the emotion is “panic” then the SMS will be sent to the guardian as an alert.</a:t>
            </a:r>
          </a:p>
          <a:p>
            <a:pPr algn="just"/>
            <a:endParaRPr lang="en-US"/>
          </a:p>
          <a:p>
            <a:pPr algn="just"/>
            <a:endParaRPr lang="en-US"/>
          </a:p>
        </p:txBody>
      </p:sp>
    </p:spTree>
    <p:extLst>
      <p:ext uri="{BB962C8B-B14F-4D97-AF65-F5344CB8AC3E}">
        <p14:creationId xmlns:p14="http://schemas.microsoft.com/office/powerpoint/2010/main" val="3869238837"/>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F39A4-171F-DE5D-A122-4A17B0A61AF8}"/>
              </a:ext>
            </a:extLst>
          </p:cNvPr>
          <p:cNvSpPr>
            <a:spLocks noGrp="1"/>
          </p:cNvSpPr>
          <p:nvPr>
            <p:ph type="title"/>
          </p:nvPr>
        </p:nvSpPr>
        <p:spPr/>
        <p:txBody>
          <a:bodyPr/>
          <a:lstStyle/>
          <a:p>
            <a:r>
              <a:rPr lang="en-US" dirty="0"/>
              <a:t>EMOTION DETECTION</a:t>
            </a:r>
          </a:p>
        </p:txBody>
      </p:sp>
      <p:pic>
        <p:nvPicPr>
          <p:cNvPr id="4" name="Picture 3">
            <a:extLst>
              <a:ext uri="{FF2B5EF4-FFF2-40B4-BE49-F238E27FC236}">
                <a16:creationId xmlns:a16="http://schemas.microsoft.com/office/drawing/2014/main" id="{CEDA6A01-68EF-8175-CBFF-EAABD42E14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512" y="1196752"/>
            <a:ext cx="3552395" cy="2664296"/>
          </a:xfrm>
          <a:prstGeom prst="rect">
            <a:avLst/>
          </a:prstGeom>
        </p:spPr>
      </p:pic>
      <p:pic>
        <p:nvPicPr>
          <p:cNvPr id="8" name="Picture 7">
            <a:extLst>
              <a:ext uri="{FF2B5EF4-FFF2-40B4-BE49-F238E27FC236}">
                <a16:creationId xmlns:a16="http://schemas.microsoft.com/office/drawing/2014/main" id="{80B4C82B-5532-0AE1-5627-B92066CA32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29166" y="1124744"/>
            <a:ext cx="3360374" cy="2520280"/>
          </a:xfrm>
          <a:prstGeom prst="rect">
            <a:avLst/>
          </a:prstGeom>
        </p:spPr>
      </p:pic>
      <p:pic>
        <p:nvPicPr>
          <p:cNvPr id="12" name="Picture 11">
            <a:extLst>
              <a:ext uri="{FF2B5EF4-FFF2-40B4-BE49-F238E27FC236}">
                <a16:creationId xmlns:a16="http://schemas.microsoft.com/office/drawing/2014/main" id="{61BAD0D3-1350-37A4-827B-6F58EE1513B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6274" y="3969344"/>
            <a:ext cx="3535633" cy="2614018"/>
          </a:xfrm>
          <a:prstGeom prst="rect">
            <a:avLst/>
          </a:prstGeom>
        </p:spPr>
      </p:pic>
      <p:pic>
        <p:nvPicPr>
          <p:cNvPr id="14" name="Picture 13">
            <a:extLst>
              <a:ext uri="{FF2B5EF4-FFF2-40B4-BE49-F238E27FC236}">
                <a16:creationId xmlns:a16="http://schemas.microsoft.com/office/drawing/2014/main" id="{EDDB8F98-0996-B27E-8D68-E6BAFB8EFEB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11413" y="3759907"/>
            <a:ext cx="3606219" cy="2664296"/>
          </a:xfrm>
          <a:prstGeom prst="rect">
            <a:avLst/>
          </a:prstGeom>
        </p:spPr>
      </p:pic>
    </p:spTree>
    <p:extLst>
      <p:ext uri="{BB962C8B-B14F-4D97-AF65-F5344CB8AC3E}">
        <p14:creationId xmlns:p14="http://schemas.microsoft.com/office/powerpoint/2010/main" val="3116966155"/>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8433C-231F-9DC6-2ED3-557A0C2DF405}"/>
              </a:ext>
            </a:extLst>
          </p:cNvPr>
          <p:cNvSpPr>
            <a:spLocks noGrp="1"/>
          </p:cNvSpPr>
          <p:nvPr>
            <p:ph type="title"/>
          </p:nvPr>
        </p:nvSpPr>
        <p:spPr/>
        <p:txBody>
          <a:bodyPr/>
          <a:lstStyle/>
          <a:p>
            <a:r>
              <a:rPr lang="en-US" dirty="0"/>
              <a:t>Over all emotion detection</a:t>
            </a:r>
          </a:p>
        </p:txBody>
      </p:sp>
      <p:pic>
        <p:nvPicPr>
          <p:cNvPr id="14" name="Picture 13">
            <a:extLst>
              <a:ext uri="{FF2B5EF4-FFF2-40B4-BE49-F238E27FC236}">
                <a16:creationId xmlns:a16="http://schemas.microsoft.com/office/drawing/2014/main" id="{E9B8C3C4-5058-5D50-AA4E-685A3A4C28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7624" y="1733550"/>
            <a:ext cx="6696744" cy="4143722"/>
          </a:xfrm>
          <a:prstGeom prst="rect">
            <a:avLst/>
          </a:prstGeom>
        </p:spPr>
      </p:pic>
    </p:spTree>
    <p:extLst>
      <p:ext uri="{BB962C8B-B14F-4D97-AF65-F5344CB8AC3E}">
        <p14:creationId xmlns:p14="http://schemas.microsoft.com/office/powerpoint/2010/main" val="939261896"/>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6281A-1765-B867-F41C-D73B02C5065F}"/>
              </a:ext>
            </a:extLst>
          </p:cNvPr>
          <p:cNvSpPr>
            <a:spLocks noGrp="1"/>
          </p:cNvSpPr>
          <p:nvPr>
            <p:ph type="title"/>
          </p:nvPr>
        </p:nvSpPr>
        <p:spPr/>
        <p:txBody>
          <a:bodyPr/>
          <a:lstStyle/>
          <a:p>
            <a:r>
              <a:rPr lang="en-US" dirty="0"/>
              <a:t>Emotion detection</a:t>
            </a:r>
          </a:p>
        </p:txBody>
      </p:sp>
      <p:pic>
        <p:nvPicPr>
          <p:cNvPr id="4" name="Picture 3">
            <a:extLst>
              <a:ext uri="{FF2B5EF4-FFF2-40B4-BE49-F238E27FC236}">
                <a16:creationId xmlns:a16="http://schemas.microsoft.com/office/drawing/2014/main" id="{139BA66D-6324-B2ED-E422-E5446DA8E3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2937" y="1700808"/>
            <a:ext cx="7858125" cy="4410075"/>
          </a:xfrm>
          <a:prstGeom prst="rect">
            <a:avLst/>
          </a:prstGeom>
        </p:spPr>
      </p:pic>
    </p:spTree>
    <p:extLst>
      <p:ext uri="{BB962C8B-B14F-4D97-AF65-F5344CB8AC3E}">
        <p14:creationId xmlns:p14="http://schemas.microsoft.com/office/powerpoint/2010/main" val="1972046393"/>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Future Scope of the Project</a:t>
            </a:r>
          </a:p>
        </p:txBody>
      </p:sp>
      <p:sp>
        <p:nvSpPr>
          <p:cNvPr id="3" name="Content Placeholder 2"/>
          <p:cNvSpPr>
            <a:spLocks noGrp="1"/>
          </p:cNvSpPr>
          <p:nvPr>
            <p:ph idx="1"/>
          </p:nvPr>
        </p:nvSpPr>
        <p:spPr>
          <a:xfrm>
            <a:off x="304800" y="1524000"/>
            <a:ext cx="8458200" cy="1905000"/>
          </a:xfrm>
        </p:spPr>
        <p:txBody>
          <a:bodyPr>
            <a:normAutofit/>
          </a:bodyPr>
          <a:lstStyle/>
          <a:p>
            <a:pPr marL="0" indent="0" algn="ctr">
              <a:buNone/>
            </a:pPr>
            <a:r>
              <a:rPr lang="en-US"/>
              <a:t>In Future we will add some more features to our voice sentiment analysis tool like - </a:t>
            </a:r>
          </a:p>
        </p:txBody>
      </p:sp>
      <p:graphicFrame>
        <p:nvGraphicFramePr>
          <p:cNvPr id="4" name="Diagram 3"/>
          <p:cNvGraphicFramePr/>
          <p:nvPr>
            <p:extLst>
              <p:ext uri="{D42A27DB-BD31-4B8C-83A1-F6EECF244321}">
                <p14:modId xmlns:p14="http://schemas.microsoft.com/office/powerpoint/2010/main" val="2490116243"/>
              </p:ext>
            </p:extLst>
          </p:nvPr>
        </p:nvGraphicFramePr>
        <p:xfrm>
          <a:off x="1371600" y="2819400"/>
          <a:ext cx="6477000" cy="383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03139951"/>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447800" y="665017"/>
            <a:ext cx="6476999" cy="1200329"/>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r>
              <a:rPr lang="en-US" sz="7200" b="1">
                <a:latin typeface="Fira Sans"/>
                <a:ea typeface="Fira Sans"/>
                <a:cs typeface="Fira Sans"/>
                <a:sym typeface="Fira Sans"/>
              </a:rPr>
              <a:t>THANK YOU!!</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7800" y="2133600"/>
            <a:ext cx="6248400" cy="4165600"/>
          </a:xfrm>
          <a:prstGeom prst="rect">
            <a:avLst/>
          </a:prstGeom>
        </p:spPr>
      </p:pic>
    </p:spTree>
    <p:extLst>
      <p:ext uri="{BB962C8B-B14F-4D97-AF65-F5344CB8AC3E}">
        <p14:creationId xmlns:p14="http://schemas.microsoft.com/office/powerpoint/2010/main" val="1883958554"/>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noAutofit/>
          </a:bodyPr>
          <a:lstStyle/>
          <a:p>
            <a:r>
              <a:rPr lang="en-US" sz="4000" b="1">
                <a:latin typeface="Fira Sans"/>
              </a:rPr>
              <a:t>Objective &amp; Purpose of this Project</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62600" y="2036348"/>
            <a:ext cx="3117183" cy="3147669"/>
          </a:xfrm>
          <a:prstGeom prst="rect">
            <a:avLst/>
          </a:prstGeom>
        </p:spPr>
      </p:pic>
      <p:sp>
        <p:nvSpPr>
          <p:cNvPr id="3" name="TextBox 2"/>
          <p:cNvSpPr txBox="1"/>
          <p:nvPr/>
        </p:nvSpPr>
        <p:spPr>
          <a:xfrm>
            <a:off x="685800" y="2209798"/>
            <a:ext cx="7086600" cy="3046988"/>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pitchFamily="34" charset="0"/>
              <a:buChar char="•"/>
            </a:pPr>
            <a:r>
              <a:rPr lang="en-US" sz="2400" dirty="0"/>
              <a:t>To help aged peoples.</a:t>
            </a:r>
          </a:p>
          <a:p>
            <a:pPr marL="285750" indent="-285750">
              <a:buFont typeface="Arial" pitchFamily="34" charset="0"/>
              <a:buChar char="•"/>
            </a:pPr>
            <a:endParaRPr lang="en-US" sz="2400" dirty="0"/>
          </a:p>
          <a:p>
            <a:pPr marL="285750" indent="-285750">
              <a:buFont typeface="Arial" pitchFamily="34" charset="0"/>
              <a:buChar char="•"/>
            </a:pPr>
            <a:r>
              <a:rPr lang="en-US" sz="2400" dirty="0"/>
              <a:t>To solve real world problem.</a:t>
            </a:r>
          </a:p>
          <a:p>
            <a:pPr marL="285750" indent="-285750">
              <a:buFont typeface="Arial" pitchFamily="34" charset="0"/>
              <a:buChar char="•"/>
            </a:pPr>
            <a:endParaRPr lang="en-US" sz="2400" dirty="0"/>
          </a:p>
          <a:p>
            <a:pPr marL="285750" indent="-285750">
              <a:buFont typeface="Arial" pitchFamily="34" charset="0"/>
              <a:buChar char="•"/>
            </a:pPr>
            <a:r>
              <a:rPr lang="en-US" sz="2400" dirty="0"/>
              <a:t>To get better understanding of </a:t>
            </a:r>
            <a:br>
              <a:rPr lang="en-US" sz="2400" dirty="0"/>
            </a:br>
            <a:r>
              <a:rPr lang="en-US" sz="2400" dirty="0"/>
              <a:t>aged people thoughts.</a:t>
            </a:r>
          </a:p>
          <a:p>
            <a:pPr marL="285750" indent="-285750">
              <a:buFont typeface="Arial" pitchFamily="34" charset="0"/>
              <a:buChar char="•"/>
            </a:pPr>
            <a:endParaRPr lang="en-US" sz="2400" dirty="0"/>
          </a:p>
          <a:p>
            <a:pPr marL="285750" indent="-285750">
              <a:buFont typeface="Arial" pitchFamily="34" charset="0"/>
              <a:buChar char="•"/>
            </a:pPr>
            <a:r>
              <a:rPr lang="en-US" sz="2400" dirty="0"/>
              <a:t>To help physically disabled people.</a:t>
            </a:r>
          </a:p>
        </p:txBody>
      </p:sp>
    </p:spTree>
    <p:extLst>
      <p:ext uri="{BB962C8B-B14F-4D97-AF65-F5344CB8AC3E}">
        <p14:creationId xmlns:p14="http://schemas.microsoft.com/office/powerpoint/2010/main" val="1286787258"/>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228600"/>
            <a:ext cx="8077200" cy="990600"/>
          </a:xfrm>
        </p:spPr>
        <p:txBody>
          <a:bodyPr>
            <a:normAutofit fontScale="92500"/>
          </a:bodyPr>
          <a:lstStyle/>
          <a:p>
            <a:pPr marL="905256" lvl="2" indent="0">
              <a:buNone/>
            </a:pPr>
            <a:r>
              <a:rPr lang="en-US" sz="5100" b="1"/>
              <a:t>Requirements For Our Tool</a:t>
            </a:r>
          </a:p>
          <a:p>
            <a:pPr lvl="3"/>
            <a:endParaRPr lang="en-US" b="1"/>
          </a:p>
        </p:txBody>
      </p:sp>
      <p:sp>
        <p:nvSpPr>
          <p:cNvPr id="7" name="TextBox 6"/>
          <p:cNvSpPr txBox="1"/>
          <p:nvPr/>
        </p:nvSpPr>
        <p:spPr>
          <a:xfrm>
            <a:off x="1295400" y="1447800"/>
            <a:ext cx="7010400" cy="452431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defPPr>
              <a:defRPr lang="en-US"/>
            </a:defPPr>
            <a:lvl1pPr marL="0" algn="l" defTabSz="914400" rtl="0" eaLnBrk="1" latinLnBrk="0" hangingPunct="1">
              <a:defRPr sz="1800" kern="1200">
                <a:solidFill>
                  <a:srgbClr val="000000"/>
                </a:solidFill>
                <a:latin typeface="Calibri"/>
                <a:ea typeface="+mn-ea"/>
                <a:cs typeface="+mn-cs"/>
              </a:defRPr>
            </a:lvl1pPr>
            <a:lvl2pPr marL="457200" algn="l" defTabSz="914400" rtl="0" eaLnBrk="1" latinLnBrk="0" hangingPunct="1">
              <a:defRPr sz="1800" kern="1200">
                <a:solidFill>
                  <a:srgbClr val="000000"/>
                </a:solidFill>
                <a:latin typeface="Calibri"/>
                <a:ea typeface="+mn-ea"/>
                <a:cs typeface="+mn-cs"/>
              </a:defRPr>
            </a:lvl2pPr>
            <a:lvl3pPr marL="914400" algn="l" defTabSz="914400" rtl="0" eaLnBrk="1" latinLnBrk="0" hangingPunct="1">
              <a:defRPr sz="1800" kern="1200">
                <a:solidFill>
                  <a:srgbClr val="000000"/>
                </a:solidFill>
                <a:latin typeface="Calibri"/>
                <a:ea typeface="+mn-ea"/>
                <a:cs typeface="+mn-cs"/>
              </a:defRPr>
            </a:lvl3pPr>
            <a:lvl4pPr marL="1371600" algn="l" defTabSz="914400" rtl="0" eaLnBrk="1" latinLnBrk="0" hangingPunct="1">
              <a:defRPr sz="1800" kern="1200">
                <a:solidFill>
                  <a:srgbClr val="000000"/>
                </a:solidFill>
                <a:latin typeface="Calibri"/>
                <a:ea typeface="+mn-ea"/>
                <a:cs typeface="+mn-cs"/>
              </a:defRPr>
            </a:lvl4pPr>
            <a:lvl5pPr marL="1828800" algn="l" defTabSz="914400" rtl="0" eaLnBrk="1" latinLnBrk="0" hangingPunct="1">
              <a:defRPr sz="1800" kern="1200">
                <a:solidFill>
                  <a:srgbClr val="000000"/>
                </a:solidFill>
                <a:latin typeface="Calibri"/>
                <a:ea typeface="+mn-ea"/>
                <a:cs typeface="+mn-cs"/>
              </a:defRPr>
            </a:lvl5pPr>
            <a:lvl6pPr marL="2286000" algn="l" defTabSz="914400" rtl="0" eaLnBrk="1" latinLnBrk="0" hangingPunct="1">
              <a:defRPr sz="1800" kern="1200">
                <a:solidFill>
                  <a:srgbClr val="000000"/>
                </a:solidFill>
                <a:latin typeface="Calibri"/>
                <a:ea typeface="+mn-ea"/>
                <a:cs typeface="+mn-cs"/>
              </a:defRPr>
            </a:lvl6pPr>
            <a:lvl7pPr marL="2743200" algn="l" defTabSz="914400" rtl="0" eaLnBrk="1" latinLnBrk="0" hangingPunct="1">
              <a:defRPr sz="1800" kern="1200">
                <a:solidFill>
                  <a:srgbClr val="000000"/>
                </a:solidFill>
                <a:latin typeface="Calibri"/>
                <a:ea typeface="+mn-ea"/>
                <a:cs typeface="+mn-cs"/>
              </a:defRPr>
            </a:lvl7pPr>
            <a:lvl8pPr marL="3200400" algn="l" defTabSz="914400" rtl="0" eaLnBrk="1" latinLnBrk="0" hangingPunct="1">
              <a:defRPr sz="1800" kern="1200">
                <a:solidFill>
                  <a:srgbClr val="000000"/>
                </a:solidFill>
                <a:latin typeface="Calibri"/>
                <a:ea typeface="+mn-ea"/>
                <a:cs typeface="+mn-cs"/>
              </a:defRPr>
            </a:lvl8pPr>
            <a:lvl9pPr marL="3657600" algn="l" defTabSz="914400" rtl="0" eaLnBrk="1" latinLnBrk="0" hangingPunct="1">
              <a:defRPr sz="1800" kern="1200">
                <a:solidFill>
                  <a:srgbClr val="000000"/>
                </a:solidFill>
                <a:latin typeface="Calibri"/>
                <a:ea typeface="+mn-ea"/>
                <a:cs typeface="+mn-cs"/>
              </a:defRPr>
            </a:lvl9pPr>
          </a:lstStyle>
          <a:p>
            <a:pPr marL="457200" indent="-457200">
              <a:buFont typeface="Wingdings" pitchFamily="2" charset="2"/>
              <a:buChar char="Ø"/>
            </a:pPr>
            <a:r>
              <a:rPr lang="en-US" sz="3200" b="1"/>
              <a:t>Hardware Specification</a:t>
            </a:r>
            <a:endParaRPr lang="en-US" sz="3200"/>
          </a:p>
          <a:p>
            <a:pPr marL="914400" lvl="1" indent="-457200">
              <a:buFont typeface="Arial" pitchFamily="34" charset="0"/>
              <a:buChar char="•"/>
            </a:pPr>
            <a:r>
              <a:rPr lang="en-US" sz="3200"/>
              <a:t>GPU</a:t>
            </a:r>
          </a:p>
          <a:p>
            <a:pPr marL="914400" lvl="1" indent="-457200">
              <a:buFont typeface="Arial" pitchFamily="34" charset="0"/>
              <a:buChar char="•"/>
            </a:pPr>
            <a:r>
              <a:rPr lang="en-US" sz="3200"/>
              <a:t>4 GB RAM  </a:t>
            </a:r>
          </a:p>
          <a:p>
            <a:endParaRPr lang="en-US" sz="3200"/>
          </a:p>
          <a:p>
            <a:pPr marL="457200" indent="-457200">
              <a:buFont typeface="Wingdings" pitchFamily="2" charset="2"/>
              <a:buChar char="Ø"/>
            </a:pPr>
            <a:r>
              <a:rPr lang="en-US" sz="3200" b="1"/>
              <a:t>Software Requirements: </a:t>
            </a:r>
            <a:endParaRPr lang="en-US" sz="3200"/>
          </a:p>
          <a:p>
            <a:pPr marL="914400" lvl="1" indent="-457200">
              <a:buFont typeface="Arial" pitchFamily="34" charset="0"/>
              <a:buChar char="•"/>
            </a:pPr>
            <a:r>
              <a:rPr lang="en-US" sz="3200"/>
              <a:t>Google Colab</a:t>
            </a:r>
          </a:p>
          <a:p>
            <a:pPr marL="914400" lvl="1" indent="-457200">
              <a:buFont typeface="Arial" pitchFamily="34" charset="0"/>
              <a:buChar char="•"/>
            </a:pPr>
            <a:r>
              <a:rPr lang="en-US" sz="3200"/>
              <a:t>Browser for Testing </a:t>
            </a:r>
          </a:p>
          <a:p>
            <a:pPr marL="914400" lvl="1" indent="-457200">
              <a:buFont typeface="Arial" pitchFamily="34" charset="0"/>
              <a:buChar char="•"/>
            </a:pPr>
            <a:r>
              <a:rPr lang="en-US" sz="3200" err="1"/>
              <a:t>PyCharm</a:t>
            </a:r>
            <a:endParaRPr lang="en-US" sz="3200"/>
          </a:p>
          <a:p>
            <a:endParaRPr lang="en-US" sz="3200"/>
          </a:p>
        </p:txBody>
      </p:sp>
    </p:spTree>
    <p:extLst>
      <p:ext uri="{BB962C8B-B14F-4D97-AF65-F5344CB8AC3E}">
        <p14:creationId xmlns:p14="http://schemas.microsoft.com/office/powerpoint/2010/main" val="771293282"/>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Features of the Tool</a:t>
            </a:r>
          </a:p>
        </p:txBody>
      </p:sp>
      <p:graphicFrame>
        <p:nvGraphicFramePr>
          <p:cNvPr id="4" name="Diagram 3"/>
          <p:cNvGraphicFramePr/>
          <p:nvPr>
            <p:extLst>
              <p:ext uri="{D42A27DB-BD31-4B8C-83A1-F6EECF244321}">
                <p14:modId xmlns:p14="http://schemas.microsoft.com/office/powerpoint/2010/main" val="2840546310"/>
              </p:ext>
            </p:extLst>
          </p:nvPr>
        </p:nvGraphicFramePr>
        <p:xfrm>
          <a:off x="914400" y="1447800"/>
          <a:ext cx="7467600" cy="495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51719613"/>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effectLst/>
              </a:rPr>
              <a:t>WATER FALL MODEL</a:t>
            </a:r>
            <a:endParaRPr lang="en-US" b="1"/>
          </a:p>
        </p:txBody>
      </p:sp>
      <p:sp>
        <p:nvSpPr>
          <p:cNvPr id="5" name="Content Placeholder 4"/>
          <p:cNvSpPr>
            <a:spLocks noGrp="1"/>
          </p:cNvSpPr>
          <p:nvPr>
            <p:ph idx="1"/>
          </p:nvPr>
        </p:nvSpPr>
        <p:spPr/>
        <p:style>
          <a:lnRef idx="1">
            <a:schemeClr val="accent3"/>
          </a:lnRef>
          <a:fillRef idx="2">
            <a:schemeClr val="accent3"/>
          </a:fillRef>
          <a:effectRef idx="1">
            <a:schemeClr val="accent3"/>
          </a:effectRef>
          <a:fontRef idx="minor">
            <a:schemeClr val="dk1"/>
          </a:fontRef>
        </p:style>
        <p:txBody>
          <a:bodyPr>
            <a:normAutofit fontScale="92500" lnSpcReduction="10000"/>
          </a:bodyPr>
          <a:lstStyle>
            <a:lvl1pPr>
              <a:defRPr>
                <a:solidFill>
                  <a:srgbClr val="000000"/>
                </a:solidFill>
                <a:latin typeface="Calibri"/>
              </a:defRPr>
            </a:lvl1pPr>
            <a:lvl2pPr>
              <a:defRPr>
                <a:solidFill>
                  <a:srgbClr val="000000"/>
                </a:solidFill>
                <a:latin typeface="Calibri"/>
              </a:defRPr>
            </a:lvl2pPr>
            <a:lvl3pPr>
              <a:defRPr>
                <a:solidFill>
                  <a:srgbClr val="000000"/>
                </a:solidFill>
                <a:latin typeface="Calibri"/>
              </a:defRPr>
            </a:lvl3pPr>
            <a:lvl4pPr>
              <a:defRPr>
                <a:solidFill>
                  <a:srgbClr val="000000"/>
                </a:solidFill>
                <a:latin typeface="Calibri"/>
              </a:defRPr>
            </a:lvl4pPr>
            <a:lvl5pPr>
              <a:defRPr>
                <a:solidFill>
                  <a:srgbClr val="000000"/>
                </a:solidFill>
                <a:latin typeface="Calibri"/>
              </a:defRPr>
            </a:lvl5pPr>
            <a:lvl6pPr>
              <a:defRPr>
                <a:solidFill>
                  <a:srgbClr val="000000"/>
                </a:solidFill>
                <a:latin typeface="Calibri"/>
              </a:defRPr>
            </a:lvl6pPr>
            <a:lvl7pPr>
              <a:defRPr>
                <a:solidFill>
                  <a:srgbClr val="000000"/>
                </a:solidFill>
                <a:latin typeface="Calibri"/>
              </a:defRPr>
            </a:lvl7pPr>
            <a:lvl8pPr>
              <a:defRPr>
                <a:solidFill>
                  <a:srgbClr val="000000"/>
                </a:solidFill>
                <a:latin typeface="Calibri"/>
              </a:defRPr>
            </a:lvl8pPr>
            <a:lvl9pPr>
              <a:defRPr>
                <a:solidFill>
                  <a:srgbClr val="000000"/>
                </a:solidFill>
                <a:latin typeface="Calibri"/>
              </a:defRPr>
            </a:lvl9pPr>
          </a:lstStyle>
          <a:p>
            <a:r>
              <a:rPr lang="en-US" b="1"/>
              <a:t>Waterfall</a:t>
            </a:r>
            <a:r>
              <a:rPr lang="en-US"/>
              <a:t> approach was first </a:t>
            </a:r>
            <a:r>
              <a:rPr lang="en-US" b="1"/>
              <a:t>SDLC Model </a:t>
            </a:r>
            <a:r>
              <a:rPr lang="en-US"/>
              <a:t>to be used widely in Software Engineering to ensure success of the project. In "The Waterfall" approach, the whole process of software development is divided into separate phases. In this Waterfall model, typically, the outcome of one phase acts as the input for the next phase sequentially.</a:t>
            </a:r>
          </a:p>
          <a:p>
            <a:r>
              <a:rPr lang="en-US"/>
              <a:t>The following illustration is a representation of the different phases of the Waterfall Model.</a:t>
            </a:r>
          </a:p>
          <a:p>
            <a:endParaRPr lang="en-US"/>
          </a:p>
        </p:txBody>
      </p:sp>
    </p:spTree>
    <p:extLst>
      <p:ext uri="{BB962C8B-B14F-4D97-AF65-F5344CB8AC3E}">
        <p14:creationId xmlns:p14="http://schemas.microsoft.com/office/powerpoint/2010/main" val="465865508"/>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67000" y="228600"/>
            <a:ext cx="4047909" cy="3238327"/>
          </a:xfrm>
        </p:spPr>
      </p:pic>
      <p:sp>
        <p:nvSpPr>
          <p:cNvPr id="5" name="TextBox 4"/>
          <p:cNvSpPr txBox="1"/>
          <p:nvPr/>
        </p:nvSpPr>
        <p:spPr>
          <a:xfrm>
            <a:off x="450273" y="3678382"/>
            <a:ext cx="8218084" cy="2954655"/>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defPPr>
              <a:defRPr lang="en-US"/>
            </a:defPPr>
            <a:lvl1pPr marL="0" algn="l" defTabSz="914400" rtl="0" eaLnBrk="1" latinLnBrk="0" hangingPunct="1">
              <a:defRPr sz="1800" kern="1200">
                <a:solidFill>
                  <a:srgbClr val="000000"/>
                </a:solidFill>
                <a:latin typeface="Calibri"/>
                <a:ea typeface="+mn-ea"/>
                <a:cs typeface="+mn-cs"/>
              </a:defRPr>
            </a:lvl1pPr>
            <a:lvl2pPr marL="457200" algn="l" defTabSz="914400" rtl="0" eaLnBrk="1" latinLnBrk="0" hangingPunct="1">
              <a:defRPr sz="1800" kern="1200">
                <a:solidFill>
                  <a:srgbClr val="000000"/>
                </a:solidFill>
                <a:latin typeface="Calibri"/>
                <a:ea typeface="+mn-ea"/>
                <a:cs typeface="+mn-cs"/>
              </a:defRPr>
            </a:lvl2pPr>
            <a:lvl3pPr marL="914400" algn="l" defTabSz="914400" rtl="0" eaLnBrk="1" latinLnBrk="0" hangingPunct="1">
              <a:defRPr sz="1800" kern="1200">
                <a:solidFill>
                  <a:srgbClr val="000000"/>
                </a:solidFill>
                <a:latin typeface="Calibri"/>
                <a:ea typeface="+mn-ea"/>
                <a:cs typeface="+mn-cs"/>
              </a:defRPr>
            </a:lvl3pPr>
            <a:lvl4pPr marL="1371600" algn="l" defTabSz="914400" rtl="0" eaLnBrk="1" latinLnBrk="0" hangingPunct="1">
              <a:defRPr sz="1800" kern="1200">
                <a:solidFill>
                  <a:srgbClr val="000000"/>
                </a:solidFill>
                <a:latin typeface="Calibri"/>
                <a:ea typeface="+mn-ea"/>
                <a:cs typeface="+mn-cs"/>
              </a:defRPr>
            </a:lvl4pPr>
            <a:lvl5pPr marL="1828800" algn="l" defTabSz="914400" rtl="0" eaLnBrk="1" latinLnBrk="0" hangingPunct="1">
              <a:defRPr sz="1800" kern="1200">
                <a:solidFill>
                  <a:srgbClr val="000000"/>
                </a:solidFill>
                <a:latin typeface="Calibri"/>
                <a:ea typeface="+mn-ea"/>
                <a:cs typeface="+mn-cs"/>
              </a:defRPr>
            </a:lvl5pPr>
            <a:lvl6pPr marL="2286000" algn="l" defTabSz="914400" rtl="0" eaLnBrk="1" latinLnBrk="0" hangingPunct="1">
              <a:defRPr sz="1800" kern="1200">
                <a:solidFill>
                  <a:srgbClr val="000000"/>
                </a:solidFill>
                <a:latin typeface="Calibri"/>
                <a:ea typeface="+mn-ea"/>
                <a:cs typeface="+mn-cs"/>
              </a:defRPr>
            </a:lvl6pPr>
            <a:lvl7pPr marL="2743200" algn="l" defTabSz="914400" rtl="0" eaLnBrk="1" latinLnBrk="0" hangingPunct="1">
              <a:defRPr sz="1800" kern="1200">
                <a:solidFill>
                  <a:srgbClr val="000000"/>
                </a:solidFill>
                <a:latin typeface="Calibri"/>
                <a:ea typeface="+mn-ea"/>
                <a:cs typeface="+mn-cs"/>
              </a:defRPr>
            </a:lvl7pPr>
            <a:lvl8pPr marL="3200400" algn="l" defTabSz="914400" rtl="0" eaLnBrk="1" latinLnBrk="0" hangingPunct="1">
              <a:defRPr sz="1800" kern="1200">
                <a:solidFill>
                  <a:srgbClr val="000000"/>
                </a:solidFill>
                <a:latin typeface="Calibri"/>
                <a:ea typeface="+mn-ea"/>
                <a:cs typeface="+mn-cs"/>
              </a:defRPr>
            </a:lvl8pPr>
            <a:lvl9pPr marL="3657600" algn="l" defTabSz="914400" rtl="0" eaLnBrk="1" latinLnBrk="0" hangingPunct="1">
              <a:defRPr sz="1800" kern="1200">
                <a:solidFill>
                  <a:srgbClr val="000000"/>
                </a:solidFill>
                <a:latin typeface="Calibri"/>
                <a:ea typeface="+mn-ea"/>
                <a:cs typeface="+mn-cs"/>
              </a:defRPr>
            </a:lvl9pPr>
          </a:lstStyle>
          <a:p>
            <a:r>
              <a:rPr lang="en-US" sz="2800"/>
              <a:t>The sequential phases in Waterfall model are −</a:t>
            </a:r>
          </a:p>
          <a:p>
            <a:endParaRPr lang="en-US" sz="2800"/>
          </a:p>
          <a:p>
            <a:pPr lvl="0"/>
            <a:r>
              <a:rPr lang="en-US" sz="2800" b="1"/>
              <a:t>Requirement Gathering and analysis</a:t>
            </a:r>
            <a:r>
              <a:rPr lang="en-US" sz="2800"/>
              <a:t>  −  </a:t>
            </a:r>
          </a:p>
          <a:p>
            <a:pPr lvl="0"/>
            <a:r>
              <a:rPr lang="en-US" sz="2800"/>
              <a:t> All possible requirements of the system to be </a:t>
            </a:r>
          </a:p>
          <a:p>
            <a:pPr lvl="0"/>
            <a:r>
              <a:rPr lang="en-US" sz="2800"/>
              <a:t> developed are captured in this phase and documented</a:t>
            </a:r>
          </a:p>
          <a:p>
            <a:pPr lvl="0"/>
            <a:r>
              <a:rPr lang="en-US" sz="2800"/>
              <a:t> in a requirement specification document.</a:t>
            </a:r>
          </a:p>
          <a:p>
            <a:endParaRPr lang="en-US"/>
          </a:p>
        </p:txBody>
      </p:sp>
    </p:spTree>
    <p:extLst>
      <p:ext uri="{BB962C8B-B14F-4D97-AF65-F5344CB8AC3E}">
        <p14:creationId xmlns:p14="http://schemas.microsoft.com/office/powerpoint/2010/main" val="153454988"/>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style>
          <a:lnRef idx="1">
            <a:schemeClr val="accent3"/>
          </a:lnRef>
          <a:fillRef idx="2">
            <a:schemeClr val="accent3"/>
          </a:fillRef>
          <a:effectRef idx="1">
            <a:schemeClr val="accent3"/>
          </a:effectRef>
          <a:fontRef idx="minor">
            <a:schemeClr val="dk1"/>
          </a:fontRef>
        </p:style>
        <p:txBody>
          <a:bodyPr>
            <a:normAutofit lnSpcReduction="10000"/>
          </a:bodyPr>
          <a:lstStyle>
            <a:lvl1pPr>
              <a:defRPr>
                <a:solidFill>
                  <a:srgbClr val="000000"/>
                </a:solidFill>
                <a:latin typeface="Calibri"/>
              </a:defRPr>
            </a:lvl1pPr>
            <a:lvl2pPr>
              <a:defRPr>
                <a:solidFill>
                  <a:srgbClr val="000000"/>
                </a:solidFill>
                <a:latin typeface="Calibri"/>
              </a:defRPr>
            </a:lvl2pPr>
            <a:lvl3pPr>
              <a:defRPr>
                <a:solidFill>
                  <a:srgbClr val="000000"/>
                </a:solidFill>
                <a:latin typeface="Calibri"/>
              </a:defRPr>
            </a:lvl3pPr>
            <a:lvl4pPr>
              <a:defRPr>
                <a:solidFill>
                  <a:srgbClr val="000000"/>
                </a:solidFill>
                <a:latin typeface="Calibri"/>
              </a:defRPr>
            </a:lvl4pPr>
            <a:lvl5pPr>
              <a:defRPr>
                <a:solidFill>
                  <a:srgbClr val="000000"/>
                </a:solidFill>
                <a:latin typeface="Calibri"/>
              </a:defRPr>
            </a:lvl5pPr>
            <a:lvl6pPr>
              <a:defRPr>
                <a:solidFill>
                  <a:srgbClr val="000000"/>
                </a:solidFill>
                <a:latin typeface="Calibri"/>
              </a:defRPr>
            </a:lvl6pPr>
            <a:lvl7pPr>
              <a:defRPr>
                <a:solidFill>
                  <a:srgbClr val="000000"/>
                </a:solidFill>
                <a:latin typeface="Calibri"/>
              </a:defRPr>
            </a:lvl7pPr>
            <a:lvl8pPr>
              <a:defRPr>
                <a:solidFill>
                  <a:srgbClr val="000000"/>
                </a:solidFill>
                <a:latin typeface="Calibri"/>
              </a:defRPr>
            </a:lvl8pPr>
            <a:lvl9pPr>
              <a:defRPr>
                <a:solidFill>
                  <a:srgbClr val="000000"/>
                </a:solidFill>
                <a:latin typeface="Calibri"/>
              </a:defRPr>
            </a:lvl9pPr>
          </a:lstStyle>
          <a:p>
            <a:pPr lvl="0"/>
            <a:endParaRPr lang="en-US" b="1"/>
          </a:p>
          <a:p>
            <a:pPr lvl="0" algn="just"/>
            <a:r>
              <a:rPr lang="en-US" b="1"/>
              <a:t>System Design</a:t>
            </a:r>
            <a:r>
              <a:rPr lang="en-US"/>
              <a:t> − The requirement specifications from first phase are studied in this phase and the system design is prepared. This system design helps in specifying hardware and system requirements and helps in defining the overall system architecture. </a:t>
            </a:r>
          </a:p>
          <a:p>
            <a:pPr lvl="0" algn="just"/>
            <a:endParaRPr lang="en-US"/>
          </a:p>
          <a:p>
            <a:pPr algn="just"/>
            <a:r>
              <a:rPr lang="en-US"/>
              <a:t>We created our project design demo with the help of </a:t>
            </a:r>
            <a:r>
              <a:rPr lang="en-US" b="1"/>
              <a:t>Adobe XD </a:t>
            </a:r>
            <a:r>
              <a:rPr lang="en-US"/>
              <a:t>and implemented that design using </a:t>
            </a:r>
            <a:r>
              <a:rPr lang="en-US" b="1"/>
              <a:t>XML</a:t>
            </a:r>
            <a:r>
              <a:rPr lang="en-US"/>
              <a:t> in android studio.</a:t>
            </a:r>
          </a:p>
          <a:p>
            <a:endParaRPr lang="en-US"/>
          </a:p>
        </p:txBody>
      </p:sp>
    </p:spTree>
    <p:extLst>
      <p:ext uri="{BB962C8B-B14F-4D97-AF65-F5344CB8AC3E}">
        <p14:creationId xmlns:p14="http://schemas.microsoft.com/office/powerpoint/2010/main" val="2601919142"/>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6.0.6"/>
  <p:tag name="AS_OS" val="Unix 5.13.0.1022"/>
  <p:tag name="AS_RELEASE_DATE" val="2022.04.14"/>
  <p:tag name="AS_TITLE" val="Aspose.Slides for .NET5"/>
  <p:tag name="AS_VERSION" val="22.4"/>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Calibri"/>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Calibri"/>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Calibri"/>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Calibri"/>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Calibri"/>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Calibri"/>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496</TotalTime>
  <Words>1056</Words>
  <Application>Microsoft Office PowerPoint</Application>
  <PresentationFormat>On-screen Show (4:3)</PresentationFormat>
  <Paragraphs>149</Paragraphs>
  <Slides>34</Slides>
  <Notes>0</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34</vt:i4>
      </vt:variant>
    </vt:vector>
  </HeadingPairs>
  <TitlesOfParts>
    <vt:vector size="45" baseType="lpstr">
      <vt:lpstr>Arial</vt:lpstr>
      <vt:lpstr>Calibri</vt:lpstr>
      <vt:lpstr>Fira Sans</vt:lpstr>
      <vt:lpstr>Fira Sans Extra Condensed Medium</vt:lpstr>
      <vt:lpstr>Fira Sans Medium</vt:lpstr>
      <vt:lpstr>Roboto</vt:lpstr>
      <vt:lpstr>Times New Roman</vt:lpstr>
      <vt:lpstr>Wingdings</vt:lpstr>
      <vt:lpstr>Office Theme</vt:lpstr>
      <vt:lpstr>Office Theme</vt:lpstr>
      <vt:lpstr>Office Theme</vt:lpstr>
      <vt:lpstr>PowerPoint Presentation</vt:lpstr>
      <vt:lpstr>Voice Sentiment Analysis</vt:lpstr>
      <vt:lpstr>About the Project</vt:lpstr>
      <vt:lpstr>Objective &amp; Purpose of this Project</vt:lpstr>
      <vt:lpstr>PowerPoint Presentation</vt:lpstr>
      <vt:lpstr>Features of the Tool</vt:lpstr>
      <vt:lpstr>WATER FALL MODEL</vt:lpstr>
      <vt:lpstr>PowerPoint Presentation</vt:lpstr>
      <vt:lpstr>PowerPoint Presentation</vt:lpstr>
      <vt:lpstr>Component Diagram</vt:lpstr>
      <vt:lpstr>DFD – Data Flow Diagram </vt:lpstr>
      <vt:lpstr>PowerPoint Presentation</vt:lpstr>
      <vt:lpstr>PowerPoint Presentation</vt:lpstr>
      <vt:lpstr>Sequence Diagram</vt:lpstr>
      <vt:lpstr>About Dataset</vt:lpstr>
      <vt:lpstr>About Sinch Sms API</vt:lpstr>
      <vt:lpstr>Python Code to Send SMS</vt:lpstr>
      <vt:lpstr>PowerPoint Presentation</vt:lpstr>
      <vt:lpstr>PowerPoint Presentation</vt:lpstr>
      <vt:lpstr>PowerPoint Presentation</vt:lpstr>
      <vt:lpstr>Over view of our project </vt:lpstr>
      <vt:lpstr>Architecture diagram</vt:lpstr>
      <vt:lpstr>FEATURE EXTRACTION PROCESS</vt:lpstr>
      <vt:lpstr>MLP CLASSIFIER</vt:lpstr>
      <vt:lpstr>DISADVANTAGES OF USING MLP</vt:lpstr>
      <vt:lpstr>OBSERVATION</vt:lpstr>
      <vt:lpstr>Training and testing</vt:lpstr>
      <vt:lpstr>MLP CLASSIFIER</vt:lpstr>
      <vt:lpstr>XGB BOOSTER</vt:lpstr>
      <vt:lpstr>EMOTION DETECTION</vt:lpstr>
      <vt:lpstr>Over all emotion detection</vt:lpstr>
      <vt:lpstr>Emotion detection</vt:lpstr>
      <vt:lpstr>Future Scope of the Project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Siri Chandana</dc:creator>
  <cp:lastModifiedBy>Siri Chandana</cp:lastModifiedBy>
  <cp:revision>8</cp:revision>
  <cp:lastPrinted>2022-07-10T04:34:07Z</cp:lastPrinted>
  <dcterms:created xsi:type="dcterms:W3CDTF">2022-07-10T04:34:07Z</dcterms:created>
  <dcterms:modified xsi:type="dcterms:W3CDTF">2022-08-04T07:57:04Z</dcterms:modified>
</cp:coreProperties>
</file>