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Fake News Detection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M. Mounika, Siri</a:t>
            </a:r>
            <a:r>
              <a:rPr lang="en-US"/>
              <a:t> </a:t>
            </a:r>
            <a:r>
              <a:t>chandana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Imbalanced dataset → Used proper merge &amp; label</a:t>
            </a:r>
          </a:p>
          <a:p>
            <a:r>
              <a:t>Model tuning → Tried multiple classifiers</a:t>
            </a:r>
          </a:p>
          <a:p>
            <a:r>
              <a:t>Deployment issues → Used Streamlit locally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Functional fake news classifier built</a:t>
            </a:r>
          </a:p>
          <a:p>
            <a:r>
              <a:t>Useful for journalists and readers</a:t>
            </a:r>
          </a:p>
          <a:p>
            <a:r>
              <a:t>Can be extended for real-time usage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marL="0" indent="0">
              <a:buNone/>
            </a:pPr>
            <a:r>
              <a:rPr lang="en-US" sz="6000"/>
              <a:t>       Thank You</a:t>
            </a:r>
            <a:endParaRPr lang="en-US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Manual fact-checking is slow and inefficient.</a:t>
            </a:r>
          </a:p>
          <a:p>
            <a:r>
              <a:t>Need for automated system to detect fake news.</a:t>
            </a:r>
          </a:p>
          <a:p>
            <a:r>
              <a:t>Solution: ML-based text classification model.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Automate fake news detection.</a:t>
            </a:r>
          </a:p>
          <a:p>
            <a:r>
              <a:t>Apply NLP &amp; ML techniques.</a:t>
            </a:r>
          </a:p>
          <a:p>
            <a:r>
              <a:t>User-friendly web interface using Streamlit.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Python, Pandas, Numpy</a:t>
            </a:r>
          </a:p>
          <a:p>
            <a:r>
              <a:t>Scikit-learn (Logistic Regression)</a:t>
            </a:r>
          </a:p>
          <a:p>
            <a:r>
              <a:t>TF-IDF Vectorizer</a:t>
            </a:r>
          </a:p>
          <a:p>
            <a:r>
              <a:t>Streamlit for UI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Source: Kaggle Fake and Real News datasets</a:t>
            </a:r>
          </a:p>
          <a:p>
            <a:r>
              <a:t>Total Records: 44,898</a:t>
            </a:r>
          </a:p>
          <a:p>
            <a:r>
              <a:t>Fake: 21,417 | Real: 23,481</a:t>
            </a:r>
          </a:p>
          <a:p>
            <a:r>
              <a:t>Merged into single file: news.csv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Merged True.csv and Fake.csv</a:t>
            </a:r>
          </a:p>
          <a:p>
            <a:r>
              <a:t>Labeled: Real = 1, Fake = 0</a:t>
            </a:r>
          </a:p>
          <a:p>
            <a:r>
              <a:t>Selected columns: title, text, label</a:t>
            </a:r>
          </a:p>
          <a:p>
            <a:r>
              <a:t>Used TF-IDF for text vectorization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TF-IDF Vectorizer used to extract features</a:t>
            </a:r>
          </a:p>
          <a:p>
            <a:r>
              <a:t>Trained with Logistic Regression</a:t>
            </a:r>
          </a:p>
          <a:p>
            <a:r>
              <a:t>80% Train | 20% Test split</a:t>
            </a:r>
          </a:p>
          <a:p>
            <a:r>
              <a:t>Accuracy: 95%+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0080"/>
                </a:solidFill>
              </a:defRPr>
            </a:pPr>
            <a:r>
              <a:t>Streamlit Web App Interface</a:t>
            </a:r>
          </a:p>
        </p:txBody>
      </p:sp>
      <p:pic>
        <p:nvPicPr>
          <p:cNvPr id="3" name="Picture 2" descr="5476f5c7-23e8-49eb-8334-597f09c2de7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685800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0080"/>
                </a:solidFill>
              </a:defRPr>
            </a:pPr>
            <a:r>
              <a:t>Prediction Screenshot</a:t>
            </a:r>
          </a:p>
        </p:txBody>
      </p:sp>
      <p:pic>
        <p:nvPicPr>
          <p:cNvPr id="3" name="Picture 2" descr="66564fb8-317c-4a6f-bc81-949f3cf0ca5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6858000" cy="3857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1187</Words>
  <Application>WPS Presentation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Communications and Dialogues</vt:lpstr>
      <vt:lpstr>Fake News Detection Using Machine Learning</vt:lpstr>
      <vt:lpstr>Problem Statement</vt:lpstr>
      <vt:lpstr>Objectives</vt:lpstr>
      <vt:lpstr>Technologies Used</vt:lpstr>
      <vt:lpstr>Dataset Description</vt:lpstr>
      <vt:lpstr>Data Preprocessing</vt:lpstr>
      <vt:lpstr>Model Training</vt:lpstr>
      <vt:lpstr>PowerPoint 演示文稿</vt:lpstr>
      <vt:lpstr>PowerPoint 演示文稿</vt:lpstr>
      <vt:lpstr>Challenges &amp; Solutions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23R11A62D8 SIRI CHANDANA PALUV</cp:lastModifiedBy>
  <cp:revision>3</cp:revision>
  <dcterms:created xsi:type="dcterms:W3CDTF">2013-01-27T09:14:00Z</dcterms:created>
  <dcterms:modified xsi:type="dcterms:W3CDTF">2025-06-07T05:33:03Z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79FF0A81C1CF438EBBC6B02D706949B1_12</vt:lpwstr>
  </property>
  <property fmtid="{D5CDD505-2E9C-101B-9397-08002B2CF9AE}" pid="3" name="KSOProductBuildVer">
    <vt:lpwstr>1033-12.2.0.21179</vt:lpwstr>
  </property>
</Properties>
</file>