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Level: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192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Cambria</vt:lpstr>
      <vt:lpstr>Verdana</vt:lpstr>
      <vt:lpstr>Wingdings</vt:lpstr>
      <vt:lpstr>Bioinformatics</vt:lpstr>
      <vt:lpstr>PROJECT TITLE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Mohammed Zia Ur Rahman-Asst. Prof-CSE</cp:lastModifiedBy>
  <cp:revision>36</cp:revision>
  <dcterms:modified xsi:type="dcterms:W3CDTF">2024-09-11T08:05:18Z</dcterms:modified>
</cp:coreProperties>
</file>