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70" r:id="rId6"/>
    <p:sldId id="260" r:id="rId7"/>
    <p:sldId id="269" r:id="rId8"/>
    <p:sldId id="261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3004"/>
  </p:normalViewPr>
  <p:slideViewPr>
    <p:cSldViewPr snapToGrid="0">
      <p:cViewPr varScale="1">
        <p:scale>
          <a:sx n="118" d="100"/>
          <a:sy n="118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3801" y="43580"/>
            <a:ext cx="8144134" cy="1053596"/>
          </a:xfrm>
        </p:spPr>
        <p:txBody>
          <a:bodyPr/>
          <a:lstStyle/>
          <a:p>
            <a:pPr algn="ctr"/>
            <a:r>
              <a:rPr lang="fr-FR" dirty="0"/>
              <a:t>Projet 7Wonders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39688" y="6294356"/>
            <a:ext cx="68713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Arial" panose="020B0604020202020204" pitchFamily="34" charset="0"/>
              </a:rPr>
              <a:t>Présenté par : TRAORE Mohamed – BOUREK Kamel – BEN AHMED Sirine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7wonder">
            <a:extLst>
              <a:ext uri="{FF2B5EF4-FFF2-40B4-BE49-F238E27FC236}">
                <a16:creationId xmlns:a16="http://schemas.microsoft.com/office/drawing/2014/main" id="{59E15F38-77CF-41BB-A848-FAF181A0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88" y="1261030"/>
            <a:ext cx="6871316" cy="48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D7F7CA8D-7C77-4F02-BA38-4778D076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9575" y="192861"/>
            <a:ext cx="1555357" cy="70736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33E6505-0301-4DBE-B4EB-0B923570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4" y="129946"/>
            <a:ext cx="1138735" cy="10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1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Démo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487F44-933C-444E-9144-F9B32083B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00" y="1384300"/>
            <a:ext cx="8509000" cy="5283200"/>
          </a:xfrm>
        </p:spPr>
      </p:pic>
    </p:spTree>
    <p:extLst>
      <p:ext uri="{BB962C8B-B14F-4D97-AF65-F5344CB8AC3E}">
        <p14:creationId xmlns:p14="http://schemas.microsoft.com/office/powerpoint/2010/main" val="115286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E82155-94E3-4F51-8A80-FF87F82E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074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537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Fonctionnalités réalisées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Choix de conception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Organisation des Tests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Points forts et points faibles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Gestion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Démo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25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Fonctionnalités réalisées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5EB58-8A0A-4BB2-8451-93F91F67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joueurs jouent un âge complet :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Chacun se voit attribué une merveille et un paquet de carte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Ils sont capables de jouer la carte de leur choix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Et passent la main à leur voisin </a:t>
            </a:r>
          </a:p>
        </p:txBody>
      </p:sp>
    </p:spTree>
    <p:extLst>
      <p:ext uri="{BB962C8B-B14F-4D97-AF65-F5344CB8AC3E}">
        <p14:creationId xmlns:p14="http://schemas.microsoft.com/office/powerpoint/2010/main" val="404150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Choix de conception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086252"/>
            <a:ext cx="10816262" cy="4110361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Choix généraux : </a:t>
            </a:r>
          </a:p>
          <a:p>
            <a:pPr lvl="1"/>
            <a:r>
              <a:rPr lang="fr-FR"/>
              <a:t> Architecture : Client/serveur</a:t>
            </a:r>
          </a:p>
          <a:p>
            <a:pPr lvl="2"/>
            <a:r>
              <a:rPr lang="fr-FR"/>
              <a:t>5 Modules : Parent, Lanceur , Joueur , Moteur , données</a:t>
            </a:r>
          </a:p>
          <a:p>
            <a:pPr lvl="1"/>
            <a:r>
              <a:rPr lang="fr-FR"/>
              <a:t>Communication : modèle Client/serveur</a:t>
            </a:r>
          </a:p>
          <a:p>
            <a:pPr lvl="1"/>
            <a:r>
              <a:rPr lang="fr-FR"/>
              <a:t>Outils utilisés</a:t>
            </a:r>
          </a:p>
          <a:p>
            <a:pPr lvl="2"/>
            <a:r>
              <a:rPr lang="fr-FR" err="1"/>
              <a:t>IntelliJ</a:t>
            </a:r>
            <a:r>
              <a:rPr lang="fr-FR"/>
              <a:t> , GIT , Facebook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2"/>
            <a:endParaRPr lang="fr-FR"/>
          </a:p>
          <a:p>
            <a:pPr marL="457200" lvl="1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0EB9B4-FBEB-4D52-B78E-63BE9D8F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131" y="2270102"/>
            <a:ext cx="375091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1A34B-FF06-3842-9310-F9C519B6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Organisation des Tests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2C337-B6E7-4B46-9152-F0D20CEB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crée un dossier test en parallèle avec le dossier main de chaque module 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src</a:t>
            </a:r>
            <a:r>
              <a:rPr lang="fr-FR" dirty="0"/>
              <a:t>/main</a:t>
            </a:r>
          </a:p>
          <a:p>
            <a:r>
              <a:rPr lang="fr-FR" dirty="0" err="1"/>
              <a:t>src</a:t>
            </a:r>
            <a:r>
              <a:rPr lang="fr-FR" dirty="0"/>
              <a:t>/test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99A7D-4C6A-4F4D-B665-9A25BB28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3206749"/>
            <a:ext cx="5461001" cy="18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Organisation des Tests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F86BC0-0FF2-7147-AC99-75DD5F663CFD}"/>
              </a:ext>
            </a:extLst>
          </p:cNvPr>
          <p:cNvSpPr/>
          <p:nvPr/>
        </p:nvSpPr>
        <p:spPr>
          <a:xfrm>
            <a:off x="939799" y="3034437"/>
            <a:ext cx="55861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tests unitaires réalisés sont pour les classes : Carte, Main et la classe Partie (bug dans celle-ci) :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Test d’égalité entre deux cartes pour le test de la casse Carte en comparant le nom de la carte.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Pour la classe Main, on a vérifié si la main contient 7 cartes et si la main n’est pas vide.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5A3D86-30A4-8E4C-8F07-3E4B38DE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1" y="2218572"/>
            <a:ext cx="4381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0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80FE3-FE6B-5641-873C-7C54D8E8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C71DA-69A3-6A48-BEF3-A0593DC8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essayé de tester les </a:t>
            </a:r>
            <a:r>
              <a:rPr lang="fr-FR" dirty="0" err="1"/>
              <a:t>methodes</a:t>
            </a:r>
            <a:r>
              <a:rPr lang="fr-FR" dirty="0"/>
              <a:t> de la classe Partie :</a:t>
            </a:r>
          </a:p>
          <a:p>
            <a:pPr marL="0" indent="0">
              <a:buNone/>
            </a:pPr>
            <a:r>
              <a:rPr lang="fr-FR" dirty="0"/>
              <a:t>Problème : Ce message s’affiche même après avoir mis public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C62DB5-C5BF-1549-B676-C082D3C8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421589"/>
            <a:ext cx="7759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3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Points forts et points faibles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/>
            </a:b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7201A3F-7DBD-4529-8B8B-C714371B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78" y="3224177"/>
            <a:ext cx="9613861" cy="3599316"/>
          </a:xfrm>
        </p:spPr>
        <p:txBody>
          <a:bodyPr/>
          <a:lstStyle/>
          <a:p>
            <a:r>
              <a:rPr lang="en" dirty="0"/>
              <a:t>Points forts :</a:t>
            </a:r>
          </a:p>
          <a:p>
            <a:pPr lvl="1"/>
            <a:r>
              <a:rPr lang="en" dirty="0"/>
              <a:t>Le </a:t>
            </a:r>
            <a:r>
              <a:rPr lang="en" dirty="0" err="1"/>
              <a:t>projet</a:t>
            </a:r>
            <a:r>
              <a:rPr lang="en" dirty="0"/>
              <a:t> </a:t>
            </a:r>
            <a:r>
              <a:rPr lang="en" dirty="0" err="1"/>
              <a:t>tourne</a:t>
            </a:r>
            <a:r>
              <a:rPr lang="fr-FR" dirty="0"/>
              <a:t> très bien même si il reste un peu loin de l’objectif final.</a:t>
            </a:r>
          </a:p>
          <a:p>
            <a:r>
              <a:rPr lang="fr-FR" dirty="0"/>
              <a:t>Points faibles :</a:t>
            </a:r>
          </a:p>
          <a:p>
            <a:pPr lvl="1"/>
            <a:r>
              <a:rPr lang="fr-FR" dirty="0"/>
              <a:t>Trois personnes au lieu de cinq, ce qui fait qu’on a avancé moins que les groupes de 5 personnes.</a:t>
            </a:r>
          </a:p>
          <a:p>
            <a:pPr lvl="1"/>
            <a:r>
              <a:rPr lang="fr-FR" dirty="0"/>
              <a:t>Manque d’</a:t>
            </a:r>
            <a:r>
              <a:rPr lang="fr-FR" dirty="0" err="1"/>
              <a:t>experience</a:t>
            </a:r>
            <a:r>
              <a:rPr lang="fr-FR" dirty="0"/>
              <a:t> en développement Java.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63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Gestion du projet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EEC555E-A71A-48E3-86A7-C711334F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742"/>
            <a:ext cx="9613861" cy="43323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dirty="0"/>
              <a:t> Compréhension tardive de la décomposition des user stories en tâche et sous-tâches.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dirty="0"/>
              <a:t> Le retard du départ a engendré une accumulation de tâches à réaliser à chaque livraison trop importante.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dirty="0"/>
              <a:t> Grand écart avec ce qui était prévu.</a:t>
            </a:r>
          </a:p>
        </p:txBody>
      </p:sp>
    </p:spTree>
    <p:extLst>
      <p:ext uri="{BB962C8B-B14F-4D97-AF65-F5344CB8AC3E}">
        <p14:creationId xmlns:p14="http://schemas.microsoft.com/office/powerpoint/2010/main" val="30451639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</TotalTime>
  <Words>313</Words>
  <Application>Microsoft Macintosh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Berlin</vt:lpstr>
      <vt:lpstr>Projet 7Wonders</vt:lpstr>
      <vt:lpstr>Sommaire</vt:lpstr>
      <vt:lpstr>Fonctionnalités réalisées </vt:lpstr>
      <vt:lpstr> Choix de conception  </vt:lpstr>
      <vt:lpstr>Organisation des Tests</vt:lpstr>
      <vt:lpstr> Organisation des Tests   </vt:lpstr>
      <vt:lpstr>Organisation des tests</vt:lpstr>
      <vt:lpstr> Points forts et points faibles  </vt:lpstr>
      <vt:lpstr>Gestion du projet </vt:lpstr>
      <vt:lpstr>Démo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MIAGE</dc:title>
  <dc:creator>Shortly</dc:creator>
  <cp:lastModifiedBy>Kamel BOUREK</cp:lastModifiedBy>
  <cp:revision>15</cp:revision>
  <dcterms:created xsi:type="dcterms:W3CDTF">2016-05-22T15:56:18Z</dcterms:created>
  <dcterms:modified xsi:type="dcterms:W3CDTF">2019-04-28T17:31:07Z</dcterms:modified>
</cp:coreProperties>
</file>