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9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252fb636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252fb636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9"/>
            <a:ext cx="9144001" cy="514024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840400" y="2160125"/>
            <a:ext cx="5585700" cy="19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EE4E3B"/>
                </a:solidFill>
                <a:latin typeface="Montserrat"/>
                <a:ea typeface="Montserrat"/>
                <a:cs typeface="Montserrat"/>
                <a:sym typeface="Montserrat"/>
              </a:rPr>
              <a:t>Flujograma de fabricación </a:t>
            </a:r>
            <a:endParaRPr sz="2400">
              <a:solidFill>
                <a:srgbClr val="EE4E3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EE4E3B"/>
                </a:solidFill>
                <a:latin typeface="Montserrat"/>
                <a:ea typeface="Montserrat"/>
                <a:cs typeface="Montserrat"/>
                <a:sym typeface="Montserrat"/>
              </a:rPr>
              <a:t>de fundas</a:t>
            </a:r>
            <a:endParaRPr b="1" sz="2400">
              <a:solidFill>
                <a:srgbClr val="EE4E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5588" y="1391013"/>
            <a:ext cx="792825" cy="38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514023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470925" y="3082100"/>
            <a:ext cx="242400" cy="242400"/>
          </a:xfrm>
          <a:prstGeom prst="donut">
            <a:avLst>
              <a:gd fmla="val 25000" name="adj"/>
            </a:avLst>
          </a:prstGeom>
          <a:solidFill>
            <a:srgbClr val="EE4E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39650" y="3311125"/>
            <a:ext cx="1596900" cy="12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Relevamiento de equipo, diseño e ingeniería 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matriz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2095675" y="3311113"/>
            <a:ext cx="13878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Matricería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802200" y="3311113"/>
            <a:ext cx="13878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Inyección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5584925" y="3311113"/>
            <a:ext cx="1596900" cy="1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Ensamblado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diversos materiales y estampas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7271950" y="3311113"/>
            <a:ext cx="13878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Envasado y etiquetado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2195975" y="3082100"/>
            <a:ext cx="242400" cy="242400"/>
          </a:xfrm>
          <a:prstGeom prst="donut">
            <a:avLst>
              <a:gd fmla="val 25000" name="adj"/>
            </a:avLst>
          </a:prstGeom>
          <a:solidFill>
            <a:srgbClr val="EE4E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Google Shape;69;p14"/>
          <p:cNvCxnSpPr>
            <a:stCxn id="62" idx="6"/>
            <a:endCxn id="68" idx="2"/>
          </p:cNvCxnSpPr>
          <p:nvPr/>
        </p:nvCxnSpPr>
        <p:spPr>
          <a:xfrm>
            <a:off x="713325" y="3203300"/>
            <a:ext cx="148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0" name="Google Shape;70;p14"/>
          <p:cNvSpPr/>
          <p:nvPr/>
        </p:nvSpPr>
        <p:spPr>
          <a:xfrm>
            <a:off x="3921025" y="3082100"/>
            <a:ext cx="242400" cy="242400"/>
          </a:xfrm>
          <a:prstGeom prst="donut">
            <a:avLst>
              <a:gd fmla="val 25000" name="adj"/>
            </a:avLst>
          </a:prstGeom>
          <a:solidFill>
            <a:srgbClr val="EE4E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" name="Google Shape;71;p14"/>
          <p:cNvCxnSpPr>
            <a:stCxn id="68" idx="6"/>
            <a:endCxn id="70" idx="2"/>
          </p:cNvCxnSpPr>
          <p:nvPr/>
        </p:nvCxnSpPr>
        <p:spPr>
          <a:xfrm>
            <a:off x="2438375" y="3203300"/>
            <a:ext cx="148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2" name="Google Shape;72;p14"/>
          <p:cNvSpPr/>
          <p:nvPr/>
        </p:nvSpPr>
        <p:spPr>
          <a:xfrm>
            <a:off x="5646075" y="3082100"/>
            <a:ext cx="242400" cy="242400"/>
          </a:xfrm>
          <a:prstGeom prst="donut">
            <a:avLst>
              <a:gd fmla="val 25000" name="adj"/>
            </a:avLst>
          </a:prstGeom>
          <a:solidFill>
            <a:srgbClr val="EE4E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14"/>
          <p:cNvCxnSpPr>
            <a:stCxn id="70" idx="6"/>
            <a:endCxn id="72" idx="2"/>
          </p:cNvCxnSpPr>
          <p:nvPr/>
        </p:nvCxnSpPr>
        <p:spPr>
          <a:xfrm>
            <a:off x="4163425" y="3203300"/>
            <a:ext cx="148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4" name="Google Shape;74;p14"/>
          <p:cNvSpPr/>
          <p:nvPr/>
        </p:nvSpPr>
        <p:spPr>
          <a:xfrm>
            <a:off x="7371125" y="3082100"/>
            <a:ext cx="242400" cy="242400"/>
          </a:xfrm>
          <a:prstGeom prst="donut">
            <a:avLst>
              <a:gd fmla="val 25000" name="adj"/>
            </a:avLst>
          </a:prstGeom>
          <a:solidFill>
            <a:srgbClr val="EE4E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4"/>
          <p:cNvCxnSpPr>
            <a:stCxn id="72" idx="6"/>
            <a:endCxn id="74" idx="2"/>
          </p:cNvCxnSpPr>
          <p:nvPr/>
        </p:nvCxnSpPr>
        <p:spPr>
          <a:xfrm>
            <a:off x="5888475" y="3203300"/>
            <a:ext cx="148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6" name="Google Shape;76;p14"/>
          <p:cNvCxnSpPr>
            <a:stCxn id="74" idx="6"/>
          </p:cNvCxnSpPr>
          <p:nvPr/>
        </p:nvCxnSpPr>
        <p:spPr>
          <a:xfrm>
            <a:off x="7613525" y="3203300"/>
            <a:ext cx="1583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7" name="Google Shape;77;p14"/>
          <p:cNvSpPr txBox="1"/>
          <p:nvPr/>
        </p:nvSpPr>
        <p:spPr>
          <a:xfrm>
            <a:off x="470925" y="374475"/>
            <a:ext cx="81888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EE4E3B"/>
                </a:solidFill>
                <a:latin typeface="Montserrat"/>
                <a:ea typeface="Montserrat"/>
                <a:cs typeface="Montserrat"/>
                <a:sym typeface="Montserrat"/>
              </a:rPr>
              <a:t>Pasos de la fabricación</a:t>
            </a:r>
            <a:endParaRPr sz="2400">
              <a:solidFill>
                <a:srgbClr val="EE4E3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EE4E3B"/>
                </a:solidFill>
                <a:latin typeface="Montserrat"/>
                <a:ea typeface="Montserrat"/>
                <a:cs typeface="Montserrat"/>
                <a:sym typeface="Montserrat"/>
              </a:rPr>
              <a:t>de las fundas Uoopaa</a:t>
            </a:r>
            <a:endParaRPr sz="2400">
              <a:solidFill>
                <a:srgbClr val="EE4E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6482" y="2155825"/>
            <a:ext cx="828035" cy="82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1937" y="2136312"/>
            <a:ext cx="867076" cy="867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19782" y="2157463"/>
            <a:ext cx="828035" cy="82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4713" y="2157463"/>
            <a:ext cx="828574" cy="82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89200" y="2212751"/>
            <a:ext cx="828050" cy="8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