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ลักษณะ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ลักษณะ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63395A-EB6B-479C-BD33-820AE1148433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91C6B7-C2D5-43DD-BD90-0E5C7DE1C4A0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117180" cy="1470025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rgbClr val="00B050"/>
                </a:solidFill>
                <a:latin typeface="Freestyle Script" panose="030804020302050B0404" pitchFamily="66" charset="0"/>
              </a:rPr>
              <a:t>E/R Table </a:t>
            </a:r>
            <a:br>
              <a:rPr lang="en-US" sz="9600" b="1" dirty="0">
                <a:solidFill>
                  <a:srgbClr val="00B050"/>
                </a:solidFill>
                <a:latin typeface="Freestyle Script" panose="030804020302050B0404" pitchFamily="66" charset="0"/>
              </a:rPr>
            </a:br>
            <a:r>
              <a:rPr lang="en-US" sz="3200" b="1" dirty="0">
                <a:solidFill>
                  <a:srgbClr val="00B050"/>
                </a:solidFill>
                <a:latin typeface="Freestyle Script" panose="030804020302050B0404" pitchFamily="66" charset="0"/>
              </a:rPr>
              <a:t>present </a:t>
            </a:r>
            <a:r>
              <a:rPr lang="en-US" sz="3200" b="1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  <a:t>by</a:t>
            </a:r>
            <a:br>
              <a:rPr lang="en-US" sz="3200" b="1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</a:br>
            <a:r>
              <a:rPr lang="en-US" sz="3200" b="1" dirty="0" err="1" smtClean="0">
                <a:solidFill>
                  <a:srgbClr val="00B050"/>
                </a:solidFill>
                <a:latin typeface="Freestyle Script" panose="030804020302050B0404" pitchFamily="66" charset="0"/>
              </a:rPr>
              <a:t>Siriporn</a:t>
            </a:r>
            <a:r>
              <a:rPr lang="en-US" sz="3200" b="1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Freestyle Script" panose="030804020302050B0404" pitchFamily="66" charset="0"/>
              </a:rPr>
              <a:t>Lomajam</a:t>
            </a:r>
            <a:r>
              <a:rPr lang="en-US" sz="3200" b="1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  <a:t> No.544259147 Class. 54/94</a:t>
            </a:r>
            <a:br>
              <a:rPr lang="en-US" sz="3200" b="1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</a:br>
            <a:endParaRPr lang="th-TH" sz="3200" b="1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Freestyle Script" panose="030804020302050B0404" pitchFamily="66" charset="0"/>
              </a:rPr>
              <a:t/>
            </a:r>
            <a:br>
              <a:rPr lang="en-US" sz="3200" b="1" dirty="0">
                <a:solidFill>
                  <a:srgbClr val="00B050"/>
                </a:solidFill>
                <a:latin typeface="Freestyle Script" panose="030804020302050B0404" pitchFamily="66" charset="0"/>
              </a:rPr>
            </a:br>
            <a:endParaRPr lang="th-TH" dirty="0"/>
          </a:p>
        </p:txBody>
      </p:sp>
      <p:pic>
        <p:nvPicPr>
          <p:cNvPr id="8194" name="Picture 2" descr="C:\Users\Giranino\AppData\Local\Microsoft\Windows\Temporary Internet Files\Content.IE5\86MS3UD5\MC9004374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58872"/>
            <a:ext cx="174625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Giranino\AppData\Local\Microsoft\Windows\Temporary Internet Files\Content.IE5\H4Q6GUMD\MC900441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24744"/>
            <a:ext cx="142875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C:\Users\Giranino\AppData\Local\Microsoft\Windows\Temporary Internet Files\Content.IE5\P6FXWP31\MC9004374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62" y="5259493"/>
            <a:ext cx="1927225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C:\Users\Giranino\AppData\Local\Microsoft\Windows\Temporary Internet Files\Content.IE5\P6FXWP31\MC90043747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87" y="4995968"/>
            <a:ext cx="169862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C:\Users\Giranino\AppData\Local\Microsoft\Windows\Temporary Internet Files\Content.IE5\H4Q6GUMD\MC90043744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3118"/>
            <a:ext cx="1825625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C:\Users\Giranino\AppData\Local\Microsoft\Windows\Temporary Internet Files\Content.IE5\H4Q6GUMD\MC90043744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50" y="5053117"/>
            <a:ext cx="1825625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0"/>
            <a:ext cx="7125113" cy="924475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E/R Table for Sign </a:t>
            </a:r>
            <a:r>
              <a:rPr lang="en-US" dirty="0" smtClean="0">
                <a:latin typeface="Freestyle Script" panose="030804020302050B0404" pitchFamily="66" charset="0"/>
              </a:rPr>
              <a:t>up </a:t>
            </a:r>
            <a:r>
              <a:rPr lang="th-TH" dirty="0" smtClean="0">
                <a:latin typeface="Freestyle Script" panose="030804020302050B0404" pitchFamily="66" charset="0"/>
              </a:rPr>
              <a:t/>
            </a:r>
            <a:br>
              <a:rPr lang="th-TH" dirty="0" smtClean="0">
                <a:latin typeface="Freestyle Script" panose="030804020302050B0404" pitchFamily="66" charset="0"/>
              </a:rPr>
            </a:br>
            <a:r>
              <a:rPr lang="th-TH" sz="1800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(กำหนดเอง)</a:t>
            </a:r>
            <a:endParaRPr lang="th-TH" sz="1800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185177"/>
              </p:ext>
            </p:extLst>
          </p:nvPr>
        </p:nvGraphicFramePr>
        <p:xfrm>
          <a:off x="539552" y="908720"/>
          <a:ext cx="8064895" cy="561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4136"/>
                <a:gridCol w="1008112"/>
                <a:gridCol w="1080120"/>
                <a:gridCol w="2736304"/>
                <a:gridCol w="2016223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Event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Type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Time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Physical Response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Procedure/steps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936104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การลงทะเบียน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ผ่านทางเว็บไซด์โดยตรง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5 </a:t>
                      </a:r>
                      <a:r>
                        <a:rPr lang="th-TH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นาที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จะขึ้นหน้าเว็บ ตรงมุมขวาบน จะขึ้นคำว่า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 Sign up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Calibri"/>
                          <a:ea typeface="Calibri"/>
                          <a:cs typeface="Angsana New"/>
                        </a:rPr>
                        <a:t>เปิดหน้าเว็บ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86409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หน้าเว็บเปลี่ยนไป เป็นหน้าข้อมูลการยอมรับเงื่อนไข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</a:t>
                      </a:r>
                      <a:r>
                        <a:rPr lang="en-US" sz="1800">
                          <a:effectLst/>
                          <a:latin typeface="Angsana New"/>
                          <a:ea typeface="Calibri"/>
                          <a:cs typeface="Cordia New"/>
                        </a:rPr>
                        <a:t>Sign up 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86409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หน้าเว็บเปลี่ยนไป </a:t>
                      </a:r>
                      <a:r>
                        <a:rPr lang="th-TH" sz="1800" dirty="0" err="1">
                          <a:effectLst/>
                          <a:latin typeface="Calibri"/>
                          <a:ea typeface="Calibri"/>
                          <a:cs typeface="Angsana New"/>
                        </a:rPr>
                        <a:t>ปรากฎ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หน้าลงทะเบียน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คลิก ยอมรับเงื่อนไขการลงทะเบียน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2028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1.ถ้าเราใส่ข้อมูลผิดจะขึ้นเครื่องหมายกากบาท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2.ถ้าเราใส่ข้อมูลถูกจะขึ้นเครื่องหมายถูก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3. ถ้าเราใส่ข้อมูลไม่ครบ จะขึ้นเตือนว่าขาดอะไร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4. เมื่อ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E-Mail 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ซ้ำจะขึ้นเตือนว่ามีในระบบอยู่แล้ว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กรอกข้อมูลส่วนตัวที่ทางเว็บไซด์กำหนด ได้แก่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1.	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 ใส่ชื่อ นามสกุล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2.	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ใส่เพศ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3.	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ใส่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E-Mail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4.	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ใส่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Password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5.	</a:t>
                      </a:r>
                      <a:r>
                        <a:rPr lang="th-TH" sz="1800" dirty="0">
                          <a:effectLst/>
                          <a:latin typeface="Calibri"/>
                          <a:ea typeface="Calibri"/>
                          <a:cs typeface="Angsana New"/>
                        </a:rPr>
                        <a:t>ยืนยัน </a:t>
                      </a:r>
                      <a:r>
                        <a:rPr lang="en-US" sz="1800" dirty="0">
                          <a:effectLst/>
                          <a:latin typeface="Angsana New"/>
                          <a:ea typeface="Calibri"/>
                          <a:cs typeface="Cordia New"/>
                        </a:rPr>
                        <a:t>Password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6" name="Picture 6" descr="C:\Program Files (x86)\Microsoft Office\MEDIA\OFFICE14\Lines\BD21427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1"/>
            <a:ext cx="8064895" cy="1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Program Files (x86)\Microsoft Office\MEDIA\OFFICE14\Lines\BD21427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46947" y="3698838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Program Files (x86)\Microsoft Office\MEDIA\OFFICE14\Lines\BD21427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470846"/>
            <a:ext cx="7987004" cy="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Program Files (x86)\Microsoft Office\MEDIA\OFFICE14\Lines\BD21427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317948" y="369298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Giranino\AppData\Local\Microsoft\Windows\Temporary Internet Files\Content.IE5\86MS3UD5\MC90044141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4648396"/>
            <a:ext cx="1362075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1145"/>
              </p:ext>
            </p:extLst>
          </p:nvPr>
        </p:nvGraphicFramePr>
        <p:xfrm>
          <a:off x="539552" y="1124744"/>
          <a:ext cx="8064895" cy="42484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1152128"/>
                <a:gridCol w="1008112"/>
                <a:gridCol w="2664296"/>
                <a:gridCol w="2088231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Procedure/steps</a:t>
                      </a:r>
                    </a:p>
                  </a:txBody>
                  <a:tcPr marL="68580" marR="68580" marT="0" marB="0"/>
                </a:tc>
              </a:tr>
              <a:tr h="1051317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ผ่านทางเว็บไซด์โดยตรง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หน้าเว็บเปลี่ยนไปขึ้น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ขอบคุณสำหรับการลงทะเบียน โปรดยืนยันตัวตนของคุณอีกครั้ง ผ่านทาง </a:t>
                      </a: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 – Mail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1800" b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ลงทะเบียน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05131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ระบบจะทำการส่ง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 – Mail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ไปยังข้อมูลของคุณ เพื่อให้คุณทำการยืนยันตัวตนผ่านทาง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 – Mail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เข้าไปใน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 – Mail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เพื่อยืนยันการลงทะเบียน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05131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ขึ้นว่า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ขอบคุณสำหรับการลงทะเบียน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ยืนยันตัวตนอีกครั้งโดยคลิกที่ลิงค์ ที่ทางเว็บไซด์ส่งมาให้ทาง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 Mail</a:t>
                      </a:r>
                    </a:p>
                  </a:txBody>
                  <a:tcPr marL="68580" marR="68580" marT="0" marB="0"/>
                </a:tc>
              </a:tr>
              <a:tr h="45191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เสร็จสิ้นการลงทะเบียน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7" y="0"/>
            <a:ext cx="7126287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Giranino\AppData\Local\Microsoft\Windows\Temporary Internet Files\Content.IE5\P6FXWP31\MC90044139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17907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0"/>
            <a:ext cx="7125113" cy="924475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E/R Table for Sign up(mail.google.com)</a:t>
            </a:r>
            <a:endParaRPr lang="th-TH" dirty="0">
              <a:latin typeface="Freestyle Script" panose="030804020302050B0404" pitchFamily="66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323014"/>
              </p:ext>
            </p:extLst>
          </p:nvPr>
        </p:nvGraphicFramePr>
        <p:xfrm>
          <a:off x="467543" y="826216"/>
          <a:ext cx="8208913" cy="57163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2324"/>
                <a:gridCol w="799098"/>
                <a:gridCol w="1017033"/>
                <a:gridCol w="2179357"/>
                <a:gridCol w="3051101"/>
              </a:tblGrid>
              <a:tr h="429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Procedure/steps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715074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จะขึ้นหน้าเว็บ ตรงข้างล่างจะขึ้นว่า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สร้างบัญชี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เปิดหน้าเว็บ </a:t>
                      </a:r>
                      <a:r>
                        <a:rPr lang="en-US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mail.google.com</a:t>
                      </a:r>
                    </a:p>
                  </a:txBody>
                  <a:tcPr marL="68580" marR="68580" marT="0" marB="0"/>
                </a:tc>
              </a:tr>
              <a:tr h="78658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เข้าสู่หน้ากรอกข้อมูลในการสร้างบัญชี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1800" b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สร้างบัญชี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377512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.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เมื่อ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E-Mail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ซ้ำจะขึ้นเตือนว่ามีในระบบอยู่แล้วให้ใส่ใหม่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ต้องกรอกชื่อที่มีความยาว </a:t>
                      </a:r>
                      <a:endParaRPr lang="en-US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– 30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ใส่รหัสผ่านอย่างน้อย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8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อักขระ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4572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กรอกข้อมูลส่วนตัวที่ทางเว็บไซด์กำหนด ได้แก่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ใส่ชื่อ นามสกุล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เลือกชื่อผู้ใช้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…@gmail.com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สร้างรหัสผ่าน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ยืนยันรหัสผ่าน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 ว/ด/ป เกิด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ใส่เพศ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ใส่หมายเลขโทรศัพท์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ใส่ที่อยู่อี</a:t>
                      </a:r>
                      <a:r>
                        <a:rPr lang="th-TH" sz="18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เมลล์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ปัจจุบัน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พิสูจน์ว่าคุณไม่ได้เป็นหุ่นยนต์ โดยพิมพ์หมายเลขที่เห็นลงไป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ใส่ตำแหน่งที่อยู่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ประเทศ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172" name="Picture 4" descr="C:\Users\Giranino\AppData\Local\Microsoft\Windows\Temporary Internet Files\Content.IE5\BWNQCF6O\MC900441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4" y="4725144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11584"/>
              </p:ext>
            </p:extLst>
          </p:nvPr>
        </p:nvGraphicFramePr>
        <p:xfrm>
          <a:off x="737343" y="1134857"/>
          <a:ext cx="7594800" cy="40195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0387"/>
                <a:gridCol w="792088"/>
                <a:gridCol w="1152128"/>
                <a:gridCol w="2448272"/>
                <a:gridCol w="2091925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Procedure/steps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71746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คลิกเครื่องหมายถูก เพื่อ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ยอมรับเงื่อนไข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7174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หน้าเว็บเปลี่ยนไปจะขึ้นหน้าให้เปลี่ยนรูป</a:t>
                      </a:r>
                      <a:r>
                        <a:rPr lang="th-TH" sz="18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โปร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ไฟล์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ขั้นตอนต่อไป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7174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ขึ้นข้อความ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ยินดีต้อนรับ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หมายถึงลงทะเบียนเสร็จสิ้น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ขั้นตอนต่อไป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71746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เข้าสู่หน้า</a:t>
                      </a:r>
                      <a:r>
                        <a:rPr lang="th-TH" sz="18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โปร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ไฟล์ มีกล่องจดหมายจาก </a:t>
                      </a:r>
                      <a:r>
                        <a:rPr lang="en-US" sz="18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gmail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ส่งมา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เข้าสู่ </a:t>
                      </a:r>
                      <a:r>
                        <a:rPr lang="en-US" sz="1800" b="1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gmail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4315"/>
            <a:ext cx="71262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Giranino\AppData\Local\Microsoft\Windows\Temporary Internet Files\Content.IE5\P6FXWP31\MC9004414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6" y="4077072"/>
            <a:ext cx="182880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125113" cy="924475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E/R Table search for </a:t>
            </a:r>
            <a:r>
              <a:rPr lang="en-US" dirty="0" smtClean="0">
                <a:latin typeface="Freestyle Script" panose="030804020302050B0404" pitchFamily="66" charset="0"/>
              </a:rPr>
              <a:t>order</a:t>
            </a:r>
            <a:br>
              <a:rPr lang="en-US" dirty="0" smtClean="0">
                <a:latin typeface="Freestyle Script" panose="030804020302050B0404" pitchFamily="66" charset="0"/>
              </a:rPr>
            </a:br>
            <a:r>
              <a:rPr lang="th-TH" sz="2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(กำหนดเอง)</a:t>
            </a:r>
            <a:endParaRPr lang="th-TH" sz="2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716445"/>
              </p:ext>
            </p:extLst>
          </p:nvPr>
        </p:nvGraphicFramePr>
        <p:xfrm>
          <a:off x="755576" y="1245371"/>
          <a:ext cx="7560840" cy="45365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1152128"/>
                <a:gridCol w="1224136"/>
                <a:gridCol w="2160240"/>
                <a:gridCol w="1872208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Event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Type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Physical Response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Procedure/steps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72008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ค้นหาสินค้า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20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วินาที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ขึ้นข้อมูลสินค้าพร้อมราคาให้เลือกซื้อ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เปิดหน้าเว็บเพื่อค้นหาสินค้าที่ต้องการ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95050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พิมพ์ในช่องค้นหาสินค้า เพื่อค้นหาสินค้าที่เราต้องการ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95050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หน้าเว็บจะเปลี่ยนไป แสดงรายการสินค้าทั้งหมด พร้อมราคา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</a:t>
                      </a:r>
                      <a:r>
                        <a:rPr lang="th-TH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48336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มีตัวอักษรภาษาอังกฤษ </a:t>
                      </a:r>
                      <a:r>
                        <a:rPr lang="en-US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A-Z </a:t>
                      </a: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ให้เลือกในการค้นหา ซึ่งจะอยู่ตรงช่องขวามือ ถ้ายังไม่ได้สินค้าตามที่ต้องการ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คลิกตัวอักษรที่ต้องการค้นหา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16" y="3346936"/>
            <a:ext cx="323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Giranino\AppData\Local\Microsoft\Windows\Temporary Internet Files\Content.IE5\86MS3UD5\MC90044139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18097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03518"/>
              </p:ext>
            </p:extLst>
          </p:nvPr>
        </p:nvGraphicFramePr>
        <p:xfrm>
          <a:off x="924997" y="1052736"/>
          <a:ext cx="7318295" cy="561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0063"/>
                <a:gridCol w="1152128"/>
                <a:gridCol w="936104"/>
                <a:gridCol w="2160240"/>
                <a:gridCol w="2099760"/>
              </a:tblGrid>
              <a:tr h="439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Event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Type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Physical Response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Procedure/steps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Angsana New" panose="02020603050405020304" pitchFamily="18" charset="-34"/>
                          <a:ea typeface="Times New Roman"/>
                          <a:cs typeface="Angsana New" panose="02020603050405020304" pitchFamily="18" charset="-34"/>
                        </a:rPr>
                        <a:t>ค้นหาสินค้า</a:t>
                      </a:r>
                      <a:endParaRPr lang="en-US" sz="1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30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วินาที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ขึ้นหน้าเว็บมีสินค้าลดราคา และสินค้าแนะนำต่างๆ 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คลิกเว็บ </a:t>
                      </a: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http://th.strawberrynet.com/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65618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พิมพ์ค้นหาสินค้าที่</a:t>
                      </a: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ต้องการ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287335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</a:t>
                      </a:r>
                      <a:endParaRPr lang="th-TH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57" y="116632"/>
            <a:ext cx="71262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9" y="2276872"/>
            <a:ext cx="1771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40" y="2470367"/>
            <a:ext cx="19431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80" y="3979831"/>
            <a:ext cx="676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37" y="4103656"/>
            <a:ext cx="1771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9" y="4388543"/>
            <a:ext cx="1771650" cy="229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 descr="C:\Users\Giranino\AppData\Local\Microsoft\Windows\Temporary Internet Files\Content.IE5\BWNQCF6O\MC900441413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54343"/>
            <a:ext cx="18161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15616" y="1340768"/>
            <a:ext cx="7128792" cy="3312368"/>
          </a:xfrm>
        </p:spPr>
        <p:txBody>
          <a:bodyPr/>
          <a:lstStyle/>
          <a:p>
            <a:pPr algn="ctr"/>
            <a:r>
              <a:rPr lang="en-US" sz="16600" dirty="0" smtClean="0">
                <a:solidFill>
                  <a:srgbClr val="00B050"/>
                </a:solidFill>
                <a:latin typeface="Freestyle Script" panose="030804020302050B0404" pitchFamily="66" charset="0"/>
              </a:rPr>
              <a:t>Thank You.</a:t>
            </a:r>
            <a:endParaRPr lang="th-TH" sz="16600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148" name="Picture 4" descr="C:\Users\Giranino\AppData\Local\Microsoft\Windows\Temporary Internet Files\Content.IE5\H4Q6GUMD\MC90044138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1822450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Giranino\AppData\Local\Microsoft\Windows\Temporary Internet Files\Content.IE5\BWNQCF6O\MC90030491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10261"/>
            <a:ext cx="1869034" cy="127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ฤดูใบไม้ผลิ</Template>
  <TotalTime>74</TotalTime>
  <Words>551</Words>
  <Application>Microsoft Office PowerPoint</Application>
  <PresentationFormat>นำเสนอทางหน้าจอ 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Spring</vt:lpstr>
      <vt:lpstr>E/R Table  present by Siriporn Lomajam No.544259147 Class. 54/94 </vt:lpstr>
      <vt:lpstr>E/R Table for Sign up  (กำหนดเอง)</vt:lpstr>
      <vt:lpstr>งานนำเสนอ PowerPoint</vt:lpstr>
      <vt:lpstr>E/R Table for Sign up(mail.google.com)</vt:lpstr>
      <vt:lpstr>งานนำเสนอ PowerPoint</vt:lpstr>
      <vt:lpstr>E/R Table search for order (กำหนดเอง)</vt:lpstr>
      <vt:lpstr>งานนำเสนอ PowerPoint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Giranino</dc:creator>
  <cp:lastModifiedBy>Giranino</cp:lastModifiedBy>
  <cp:revision>10</cp:revision>
  <dcterms:created xsi:type="dcterms:W3CDTF">2013-12-12T13:41:44Z</dcterms:created>
  <dcterms:modified xsi:type="dcterms:W3CDTF">2013-12-12T14:56:10Z</dcterms:modified>
</cp:coreProperties>
</file>