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4c55dd5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4c55dd5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64c55dd5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64c55dd5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64c55dd5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64c55dd5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64c55dd5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64c55dd5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https://www.youtube.com/watch?v=g9c66TUylZ4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an example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Let's say that we have developed a new drug to cure COVID-19. </a:t>
            </a:r>
            <a:endParaRPr sz="12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However, we do not know the optimal dosage. </a:t>
            </a:r>
            <a:endParaRPr sz="12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So, we conduct a clinical trial to collect data on the drug's effectiveness.</a:t>
            </a:r>
            <a:endParaRPr sz="12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249" y="476000"/>
            <a:ext cx="6141051" cy="466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524" y="588950"/>
            <a:ext cx="6227952" cy="455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850" y="518325"/>
            <a:ext cx="6721151" cy="425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25" y="1116788"/>
            <a:ext cx="3600552" cy="266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