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1"/>
  </p:sldMasterIdLst>
  <p:notesMasterIdLst>
    <p:notesMasterId r:id="rId22"/>
  </p:notesMasterIdLst>
  <p:sldIdLst>
    <p:sldId id="259" r:id="rId2"/>
    <p:sldId id="264" r:id="rId3"/>
    <p:sldId id="262" r:id="rId4"/>
    <p:sldId id="260" r:id="rId5"/>
    <p:sldId id="265" r:id="rId6"/>
    <p:sldId id="263" r:id="rId7"/>
    <p:sldId id="275" r:id="rId8"/>
    <p:sldId id="276" r:id="rId9"/>
    <p:sldId id="277" r:id="rId10"/>
    <p:sldId id="278" r:id="rId11"/>
    <p:sldId id="279" r:id="rId12"/>
    <p:sldId id="266" r:id="rId13"/>
    <p:sldId id="267" r:id="rId14"/>
    <p:sldId id="269" r:id="rId15"/>
    <p:sldId id="270" r:id="rId16"/>
    <p:sldId id="274" r:id="rId17"/>
    <p:sldId id="271" r:id="rId18"/>
    <p:sldId id="296" r:id="rId19"/>
    <p:sldId id="280" r:id="rId20"/>
    <p:sldId id="295" r:id="rId21"/>
  </p:sldIdLst>
  <p:sldSz cx="6858000" cy="51435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F8F3CF"/>
    <a:srgbClr val="D40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653"/>
  </p:normalViewPr>
  <p:slideViewPr>
    <p:cSldViewPr snapToGrid="0" snapToObjects="1" showGuides="1">
      <p:cViewPr varScale="1">
        <p:scale>
          <a:sx n="151" d="100"/>
          <a:sy n="151" d="100"/>
        </p:scale>
        <p:origin x="1422" y="138"/>
      </p:cViewPr>
      <p:guideLst>
        <p:guide orient="horz" pos="1620"/>
        <p:guide pos="2160"/>
      </p:guideLst>
    </p:cSldViewPr>
  </p:slideViewPr>
  <p:notesTextViewPr>
    <p:cViewPr>
      <p:scale>
        <a:sx n="1" d="1"/>
        <a:sy n="1" d="1"/>
      </p:scale>
      <p:origin x="0" y="0"/>
    </p:cViewPr>
  </p:notesTextViewPr>
  <p:notesViewPr>
    <p:cSldViewPr snapToGrid="0" snapToObjects="1">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1A089-8B45-4C1C-B364-7CD0933352F3}" type="datetimeFigureOut">
              <a:rPr lang="en-IN" smtClean="0"/>
              <a:t>12-01-21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2F2E8-88F4-4A20-8C3D-851333A604B9}" type="slidenum">
              <a:rPr lang="en-IN" smtClean="0"/>
              <a:t>‹#›</a:t>
            </a:fld>
            <a:endParaRPr lang="en-IN"/>
          </a:p>
        </p:txBody>
      </p:sp>
    </p:spTree>
    <p:extLst>
      <p:ext uri="{BB962C8B-B14F-4D97-AF65-F5344CB8AC3E}">
        <p14:creationId xmlns:p14="http://schemas.microsoft.com/office/powerpoint/2010/main" val="833835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A758898F-7504-C641-A884-A1EC3560F274}"/>
              </a:ext>
            </a:extLst>
          </p:cNvPr>
          <p:cNvSpPr/>
          <p:nvPr userDrawn="1"/>
        </p:nvSpPr>
        <p:spPr>
          <a:xfrm>
            <a:off x="205315" y="3171585"/>
            <a:ext cx="170519" cy="382175"/>
          </a:xfrm>
          <a:custGeom>
            <a:avLst/>
            <a:gdLst>
              <a:gd name="connsiteX0" fmla="*/ 0 w 227358"/>
              <a:gd name="connsiteY0" fmla="*/ 320323 h 382293"/>
              <a:gd name="connsiteX1" fmla="*/ 227358 w 227358"/>
              <a:gd name="connsiteY1" fmla="*/ 320323 h 382293"/>
              <a:gd name="connsiteX2" fmla="*/ 227358 w 227358"/>
              <a:gd name="connsiteY2" fmla="*/ 382293 h 382293"/>
              <a:gd name="connsiteX3" fmla="*/ 0 w 227358"/>
              <a:gd name="connsiteY3" fmla="*/ 382293 h 382293"/>
              <a:gd name="connsiteX4" fmla="*/ 1 w 227358"/>
              <a:gd name="connsiteY4" fmla="*/ 0 h 382293"/>
              <a:gd name="connsiteX5" fmla="*/ 62032 w 227358"/>
              <a:gd name="connsiteY5" fmla="*/ 0 h 382293"/>
              <a:gd name="connsiteX6" fmla="*/ 62032 w 227358"/>
              <a:gd name="connsiteY6" fmla="*/ 320322 h 382293"/>
              <a:gd name="connsiteX7" fmla="*/ 1 w 227358"/>
              <a:gd name="connsiteY7" fmla="*/ 320322 h 38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58" h="382293">
                <a:moveTo>
                  <a:pt x="0" y="320323"/>
                </a:moveTo>
                <a:lnTo>
                  <a:pt x="227358" y="320323"/>
                </a:lnTo>
                <a:lnTo>
                  <a:pt x="227358" y="382293"/>
                </a:lnTo>
                <a:lnTo>
                  <a:pt x="0" y="382293"/>
                </a:lnTo>
                <a:close/>
                <a:moveTo>
                  <a:pt x="1" y="0"/>
                </a:moveTo>
                <a:lnTo>
                  <a:pt x="62032" y="0"/>
                </a:lnTo>
                <a:lnTo>
                  <a:pt x="62032" y="320322"/>
                </a:lnTo>
                <a:lnTo>
                  <a:pt x="1" y="32032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cxnSp>
        <p:nvCxnSpPr>
          <p:cNvPr id="10" name="Straight Connector 9">
            <a:extLst>
              <a:ext uri="{FF2B5EF4-FFF2-40B4-BE49-F238E27FC236}">
                <a16:creationId xmlns:a16="http://schemas.microsoft.com/office/drawing/2014/main" id="{9675696F-8061-804F-8755-E8623F560F51}"/>
              </a:ext>
            </a:extLst>
          </p:cNvPr>
          <p:cNvCxnSpPr>
            <a:cxnSpLocks/>
          </p:cNvCxnSpPr>
          <p:nvPr userDrawn="1"/>
        </p:nvCxnSpPr>
        <p:spPr>
          <a:xfrm>
            <a:off x="190446" y="3640084"/>
            <a:ext cx="6450095"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08A8D7D8-5E3D-2F4C-9698-37450631ED5D}"/>
              </a:ext>
            </a:extLst>
          </p:cNvPr>
          <p:cNvSpPr/>
          <p:nvPr userDrawn="1"/>
        </p:nvSpPr>
        <p:spPr>
          <a:xfrm rot="10800000">
            <a:off x="6484892" y="1301720"/>
            <a:ext cx="170519" cy="382175"/>
          </a:xfrm>
          <a:custGeom>
            <a:avLst/>
            <a:gdLst>
              <a:gd name="connsiteX0" fmla="*/ 0 w 227358"/>
              <a:gd name="connsiteY0" fmla="*/ 320323 h 382293"/>
              <a:gd name="connsiteX1" fmla="*/ 227358 w 227358"/>
              <a:gd name="connsiteY1" fmla="*/ 320323 h 382293"/>
              <a:gd name="connsiteX2" fmla="*/ 227358 w 227358"/>
              <a:gd name="connsiteY2" fmla="*/ 382293 h 382293"/>
              <a:gd name="connsiteX3" fmla="*/ 0 w 227358"/>
              <a:gd name="connsiteY3" fmla="*/ 382293 h 382293"/>
              <a:gd name="connsiteX4" fmla="*/ 1 w 227358"/>
              <a:gd name="connsiteY4" fmla="*/ 0 h 382293"/>
              <a:gd name="connsiteX5" fmla="*/ 62032 w 227358"/>
              <a:gd name="connsiteY5" fmla="*/ 0 h 382293"/>
              <a:gd name="connsiteX6" fmla="*/ 62032 w 227358"/>
              <a:gd name="connsiteY6" fmla="*/ 320322 h 382293"/>
              <a:gd name="connsiteX7" fmla="*/ 1 w 227358"/>
              <a:gd name="connsiteY7" fmla="*/ 320322 h 38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58" h="382293">
                <a:moveTo>
                  <a:pt x="0" y="320323"/>
                </a:moveTo>
                <a:lnTo>
                  <a:pt x="227358" y="320323"/>
                </a:lnTo>
                <a:lnTo>
                  <a:pt x="227358" y="382293"/>
                </a:lnTo>
                <a:lnTo>
                  <a:pt x="0" y="382293"/>
                </a:lnTo>
                <a:close/>
                <a:moveTo>
                  <a:pt x="1" y="0"/>
                </a:moveTo>
                <a:lnTo>
                  <a:pt x="62032" y="0"/>
                </a:lnTo>
                <a:lnTo>
                  <a:pt x="62032" y="320322"/>
                </a:lnTo>
                <a:lnTo>
                  <a:pt x="1" y="32032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3" name="Google Shape;12;p2"/>
          <p:cNvSpPr txBox="1">
            <a:spLocks noGrp="1"/>
          </p:cNvSpPr>
          <p:nvPr>
            <p:ph type="ctrTitle"/>
          </p:nvPr>
        </p:nvSpPr>
        <p:spPr>
          <a:xfrm>
            <a:off x="514350" y="1597819"/>
            <a:ext cx="5829300" cy="1102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dirty="0"/>
          </a:p>
        </p:txBody>
      </p:sp>
      <p:sp>
        <p:nvSpPr>
          <p:cNvPr id="14" name="Google Shape;13;p2"/>
          <p:cNvSpPr txBox="1">
            <a:spLocks noGrp="1"/>
          </p:cNvSpPr>
          <p:nvPr>
            <p:ph type="subTitle" idx="1"/>
          </p:nvPr>
        </p:nvSpPr>
        <p:spPr>
          <a:xfrm>
            <a:off x="1028700" y="2914650"/>
            <a:ext cx="4800600" cy="1314600"/>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rgbClr val="888888"/>
              </a:buClr>
              <a:buSzPts val="3200"/>
              <a:buFont typeface="Arial"/>
              <a:buNone/>
              <a:defRPr sz="2400" b="0" i="0" u="none" strike="noStrike" cap="none">
                <a:solidFill>
                  <a:srgbClr val="888888"/>
                </a:solidFill>
                <a:latin typeface="Quattrocento Sans"/>
                <a:ea typeface="Quattrocento Sans"/>
                <a:cs typeface="Quattrocento Sans"/>
                <a:sym typeface="Quattrocento Sans"/>
              </a:defRPr>
            </a:lvl1pPr>
            <a:lvl2pPr marR="0" lvl="1" algn="ctr" rtl="0">
              <a:spcBef>
                <a:spcPts val="420"/>
              </a:spcBef>
              <a:spcAft>
                <a:spcPts val="0"/>
              </a:spcAft>
              <a:buClr>
                <a:srgbClr val="888888"/>
              </a:buClr>
              <a:buSzPts val="2800"/>
              <a:buFont typeface="Arial"/>
              <a:buNone/>
              <a:defRPr sz="2100" b="0" i="0" u="none" strike="noStrike" cap="none">
                <a:solidFill>
                  <a:srgbClr val="888888"/>
                </a:solidFill>
                <a:latin typeface="Quattrocento Sans"/>
                <a:ea typeface="Quattrocento Sans"/>
                <a:cs typeface="Quattrocento Sans"/>
                <a:sym typeface="Quattrocento Sans"/>
              </a:defRPr>
            </a:lvl2pPr>
            <a:lvl3pPr marR="0" lvl="2" algn="ctr" rtl="0">
              <a:spcBef>
                <a:spcPts val="360"/>
              </a:spcBef>
              <a:spcAft>
                <a:spcPts val="0"/>
              </a:spcAft>
              <a:buClr>
                <a:srgbClr val="888888"/>
              </a:buClr>
              <a:buSzPts val="2400"/>
              <a:buFont typeface="Arial"/>
              <a:buNone/>
              <a:defRPr sz="1800" b="0" i="0" u="none" strike="noStrike" cap="none">
                <a:solidFill>
                  <a:srgbClr val="888888"/>
                </a:solidFill>
                <a:latin typeface="Quattrocento Sans"/>
                <a:ea typeface="Quattrocento Sans"/>
                <a:cs typeface="Quattrocento Sans"/>
                <a:sym typeface="Quattrocento Sans"/>
              </a:defRPr>
            </a:lvl3pPr>
            <a:lvl4pPr marR="0" lvl="3" algn="ctr" rtl="0">
              <a:spcBef>
                <a:spcPts val="300"/>
              </a:spcBef>
              <a:spcAft>
                <a:spcPts val="0"/>
              </a:spcAft>
              <a:buClr>
                <a:srgbClr val="888888"/>
              </a:buClr>
              <a:buSzPts val="2000"/>
              <a:buFont typeface="Arial"/>
              <a:buNone/>
              <a:defRPr sz="1500" b="0" i="0" u="none" strike="noStrike" cap="none">
                <a:solidFill>
                  <a:srgbClr val="888888"/>
                </a:solidFill>
                <a:latin typeface="Quattrocento Sans"/>
                <a:ea typeface="Quattrocento Sans"/>
                <a:cs typeface="Quattrocento Sans"/>
                <a:sym typeface="Quattrocento Sans"/>
              </a:defRPr>
            </a:lvl4pPr>
            <a:lvl5pPr marR="0" lvl="4" algn="ctr" rtl="0">
              <a:spcBef>
                <a:spcPts val="300"/>
              </a:spcBef>
              <a:spcAft>
                <a:spcPts val="0"/>
              </a:spcAft>
              <a:buClr>
                <a:srgbClr val="888888"/>
              </a:buClr>
              <a:buSzPts val="2000"/>
              <a:buFont typeface="Arial"/>
              <a:buNone/>
              <a:defRPr sz="1500" b="0" i="0" u="none" strike="noStrike" cap="none">
                <a:solidFill>
                  <a:srgbClr val="888888"/>
                </a:solidFill>
                <a:latin typeface="Quattrocento Sans"/>
                <a:ea typeface="Quattrocento Sans"/>
                <a:cs typeface="Quattrocento Sans"/>
                <a:sym typeface="Quattrocento Sans"/>
              </a:defRPr>
            </a:lvl5pPr>
            <a:lvl6pPr marR="0" lvl="5" algn="ctr" rtl="0">
              <a:spcBef>
                <a:spcPts val="300"/>
              </a:spcBef>
              <a:spcAft>
                <a:spcPts val="0"/>
              </a:spcAft>
              <a:buClr>
                <a:srgbClr val="888888"/>
              </a:buClr>
              <a:buSzPts val="2000"/>
              <a:buFont typeface="Arial"/>
              <a:buNone/>
              <a:defRPr sz="1500" b="0" i="0" u="none" strike="noStrike" cap="none">
                <a:solidFill>
                  <a:srgbClr val="888888"/>
                </a:solidFill>
                <a:latin typeface="Arial Narrow"/>
                <a:ea typeface="Arial Narrow"/>
                <a:cs typeface="Arial Narrow"/>
                <a:sym typeface="Arial Narrow"/>
              </a:defRPr>
            </a:lvl6pPr>
            <a:lvl7pPr marR="0" lvl="6" algn="ctr" rtl="0">
              <a:spcBef>
                <a:spcPts val="300"/>
              </a:spcBef>
              <a:spcAft>
                <a:spcPts val="0"/>
              </a:spcAft>
              <a:buClr>
                <a:srgbClr val="888888"/>
              </a:buClr>
              <a:buSzPts val="2000"/>
              <a:buFont typeface="Arial"/>
              <a:buNone/>
              <a:defRPr sz="1500" b="0" i="0" u="none" strike="noStrike" cap="none">
                <a:solidFill>
                  <a:srgbClr val="888888"/>
                </a:solidFill>
                <a:latin typeface="Arial Narrow"/>
                <a:ea typeface="Arial Narrow"/>
                <a:cs typeface="Arial Narrow"/>
                <a:sym typeface="Arial Narrow"/>
              </a:defRPr>
            </a:lvl7pPr>
            <a:lvl8pPr marR="0" lvl="7" algn="ctr" rtl="0">
              <a:spcBef>
                <a:spcPts val="300"/>
              </a:spcBef>
              <a:spcAft>
                <a:spcPts val="0"/>
              </a:spcAft>
              <a:buClr>
                <a:srgbClr val="888888"/>
              </a:buClr>
              <a:buSzPts val="2000"/>
              <a:buFont typeface="Arial"/>
              <a:buNone/>
              <a:defRPr sz="1500" b="0" i="0" u="none" strike="noStrike" cap="none">
                <a:solidFill>
                  <a:srgbClr val="888888"/>
                </a:solidFill>
                <a:latin typeface="Arial Narrow"/>
                <a:ea typeface="Arial Narrow"/>
                <a:cs typeface="Arial Narrow"/>
                <a:sym typeface="Arial Narrow"/>
              </a:defRPr>
            </a:lvl8pPr>
            <a:lvl9pPr marR="0" lvl="8" algn="ctr" rtl="0">
              <a:spcBef>
                <a:spcPts val="300"/>
              </a:spcBef>
              <a:spcAft>
                <a:spcPts val="0"/>
              </a:spcAft>
              <a:buClr>
                <a:srgbClr val="888888"/>
              </a:buClr>
              <a:buSzPts val="2000"/>
              <a:buFont typeface="Arial"/>
              <a:buNone/>
              <a:defRPr sz="1500" b="0" i="0" u="none" strike="noStrike" cap="none">
                <a:solidFill>
                  <a:srgbClr val="888888"/>
                </a:solidFill>
                <a:latin typeface="Arial Narrow"/>
                <a:ea typeface="Arial Narrow"/>
                <a:cs typeface="Arial Narrow"/>
                <a:sym typeface="Arial Narrow"/>
              </a:defRPr>
            </a:lvl9pPr>
          </a:lstStyle>
          <a:p>
            <a:endParaRPr dirty="0"/>
          </a:p>
        </p:txBody>
      </p:sp>
    </p:spTree>
    <p:extLst>
      <p:ext uri="{BB962C8B-B14F-4D97-AF65-F5344CB8AC3E}">
        <p14:creationId xmlns:p14="http://schemas.microsoft.com/office/powerpoint/2010/main" val="2765140590"/>
      </p:ext>
    </p:extLst>
  </p:cSld>
  <p:clrMapOvr>
    <a:masterClrMapping/>
  </p:clrMapOvr>
  <p:extLst>
    <p:ext uri="{DCECCB84-F9BA-43D5-87BE-67443E8EF086}">
      <p15:sldGuideLst xmlns:p15="http://schemas.microsoft.com/office/powerpoint/2012/main">
        <p15:guide id="1" orient="horz" pos="2187" userDrawn="1">
          <p15:clr>
            <a:srgbClr val="FBAE40"/>
          </p15:clr>
        </p15:guide>
        <p15:guide id="2" pos="183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Google Shape;18;p3"/>
          <p:cNvSpPr txBox="1">
            <a:spLocks noGrp="1"/>
          </p:cNvSpPr>
          <p:nvPr>
            <p:ph type="title"/>
          </p:nvPr>
        </p:nvSpPr>
        <p:spPr>
          <a:xfrm>
            <a:off x="342900" y="681540"/>
            <a:ext cx="6172200" cy="756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dirty="0"/>
          </a:p>
        </p:txBody>
      </p:sp>
      <p:sp>
        <p:nvSpPr>
          <p:cNvPr id="11" name="Google Shape;19;p3"/>
          <p:cNvSpPr txBox="1">
            <a:spLocks noGrp="1"/>
          </p:cNvSpPr>
          <p:nvPr>
            <p:ph type="body" idx="1"/>
          </p:nvPr>
        </p:nvSpPr>
        <p:spPr>
          <a:xfrm>
            <a:off x="342900" y="1545636"/>
            <a:ext cx="6172200" cy="3048900"/>
          </a:xfrm>
          <a:prstGeom prst="rect">
            <a:avLst/>
          </a:prstGeom>
          <a:noFill/>
          <a:ln>
            <a:noFill/>
          </a:ln>
        </p:spPr>
        <p:txBody>
          <a:bodyPr spcFirstLastPara="1" wrap="square" lIns="91425" tIns="45700" rIns="91425" bIns="45700" anchor="t" anchorCtr="0">
            <a:noAutofit/>
          </a:bodyPr>
          <a:lstStyle>
            <a:lvl1pPr marL="342900" marR="0" lvl="0" indent="-323850" algn="l" rtl="0">
              <a:spcBef>
                <a:spcPts val="480"/>
              </a:spcBef>
              <a:spcAft>
                <a:spcPts val="0"/>
              </a:spcAft>
              <a:buClr>
                <a:schemeClr val="dk1"/>
              </a:buClr>
              <a:buSzPts val="32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685800" marR="0" lvl="1" indent="-304800" algn="l" rtl="0">
              <a:spcBef>
                <a:spcPts val="420"/>
              </a:spcBef>
              <a:spcAft>
                <a:spcPts val="0"/>
              </a:spcAft>
              <a:buClr>
                <a:schemeClr val="dk1"/>
              </a:buClr>
              <a:buSzPts val="2800"/>
              <a:buFont typeface="Arial"/>
              <a:buChar char="–"/>
              <a:defRPr sz="2100" b="0" i="0" u="none" strike="noStrike" cap="none">
                <a:solidFill>
                  <a:schemeClr val="dk1"/>
                </a:solidFill>
                <a:latin typeface="Quattrocento Sans"/>
                <a:ea typeface="Quattrocento Sans"/>
                <a:cs typeface="Quattrocento Sans"/>
                <a:sym typeface="Quattrocento Sans"/>
              </a:defRPr>
            </a:lvl2pPr>
            <a:lvl3pPr marL="1028700" marR="0" lvl="2" indent="-285750" algn="l" rtl="0">
              <a:spcBef>
                <a:spcPts val="360"/>
              </a:spcBef>
              <a:spcAft>
                <a:spcPts val="0"/>
              </a:spcAft>
              <a:buClr>
                <a:schemeClr val="dk1"/>
              </a:buClr>
              <a:buSzPts val="24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371600" marR="0" lvl="3"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4pPr>
            <a:lvl5pPr marL="1714500" marR="0" lvl="4"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5pPr>
            <a:lvl6pPr marL="2057400" marR="0" lvl="5"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6pPr>
            <a:lvl7pPr marL="2400300" marR="0" lvl="6"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7pPr>
            <a:lvl8pPr marL="2743200" marR="0" lvl="7"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8pPr>
            <a:lvl9pPr marL="3086100" marR="0" lvl="8"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9pPr>
          </a:lstStyle>
          <a:p>
            <a:endParaRPr/>
          </a:p>
        </p:txBody>
      </p:sp>
      <p:sp>
        <p:nvSpPr>
          <p:cNvPr id="7" name="Slide Number Placeholder 5">
            <a:extLst>
              <a:ext uri="{FF2B5EF4-FFF2-40B4-BE49-F238E27FC236}">
                <a16:creationId xmlns:a16="http://schemas.microsoft.com/office/drawing/2014/main" id="{D791006C-9A58-F146-BCD0-3CFF385D0F2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8" name="Google Shape;14;p2"/>
          <p:cNvSpPr txBox="1">
            <a:spLocks noGrp="1"/>
          </p:cNvSpPr>
          <p:nvPr>
            <p:ph type="dt" idx="2"/>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7F7A6659-A113-4DF0-AD84-B238C281ABD7}" type="datetime4">
              <a:rPr lang="en-US" smtClean="0"/>
              <a:t>January 12, 2021</a:t>
            </a:fld>
            <a:endParaRPr lang="en-IN"/>
          </a:p>
        </p:txBody>
      </p:sp>
      <p:sp>
        <p:nvSpPr>
          <p:cNvPr id="9"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Tree>
    <p:extLst>
      <p:ext uri="{BB962C8B-B14F-4D97-AF65-F5344CB8AC3E}">
        <p14:creationId xmlns:p14="http://schemas.microsoft.com/office/powerpoint/2010/main" val="201754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791006C-9A58-F146-BCD0-3CFF385D0F2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4" name="Google Shape;14;p2"/>
          <p:cNvSpPr txBox="1">
            <a:spLocks noGrp="1"/>
          </p:cNvSpPr>
          <p:nvPr>
            <p:ph type="dt" idx="2"/>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D997428F-82D0-422A-AA5B-89BE0B528D37}" type="datetime4">
              <a:rPr lang="en-US" smtClean="0"/>
              <a:t>January 12, 2021</a:t>
            </a:fld>
            <a:endParaRPr lang="en-IN"/>
          </a:p>
        </p:txBody>
      </p:sp>
      <p:sp>
        <p:nvSpPr>
          <p:cNvPr id="5"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
        <p:nvSpPr>
          <p:cNvPr id="9" name="Google Shape;24;p4"/>
          <p:cNvSpPr txBox="1">
            <a:spLocks noGrp="1"/>
          </p:cNvSpPr>
          <p:nvPr>
            <p:ph type="title"/>
          </p:nvPr>
        </p:nvSpPr>
        <p:spPr>
          <a:xfrm>
            <a:off x="342900" y="681540"/>
            <a:ext cx="6172200" cy="756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Tree>
    <p:extLst>
      <p:ext uri="{BB962C8B-B14F-4D97-AF65-F5344CB8AC3E}">
        <p14:creationId xmlns:p14="http://schemas.microsoft.com/office/powerpoint/2010/main" val="277765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EEC2786-8ECE-5F4C-8FC4-90EB19A5227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3" name="Google Shape;14;p2"/>
          <p:cNvSpPr txBox="1">
            <a:spLocks noGrp="1"/>
          </p:cNvSpPr>
          <p:nvPr>
            <p:ph type="dt" idx="2"/>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8B851955-1222-4405-8A47-24D2A00E9ADF}" type="datetime4">
              <a:rPr lang="en-US" smtClean="0"/>
              <a:t>January 12, 2021</a:t>
            </a:fld>
            <a:endParaRPr lang="en-IN"/>
          </a:p>
        </p:txBody>
      </p:sp>
      <p:sp>
        <p:nvSpPr>
          <p:cNvPr id="4"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Tree>
    <p:extLst>
      <p:ext uri="{BB962C8B-B14F-4D97-AF65-F5344CB8AC3E}">
        <p14:creationId xmlns:p14="http://schemas.microsoft.com/office/powerpoint/2010/main" val="115213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EEC2786-8ECE-5F4C-8FC4-90EB19A5227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7" name="Google Shape;14;p2"/>
          <p:cNvSpPr txBox="1">
            <a:spLocks noGrp="1"/>
          </p:cNvSpPr>
          <p:nvPr>
            <p:ph type="dt" idx="2"/>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01EFDAD4-5873-4C7A-B459-42AB42759BBF}" type="datetime4">
              <a:rPr lang="en-US" smtClean="0"/>
              <a:t>January 12, 2021</a:t>
            </a:fld>
            <a:endParaRPr lang="en-IN"/>
          </a:p>
        </p:txBody>
      </p:sp>
      <p:sp>
        <p:nvSpPr>
          <p:cNvPr id="8"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
        <p:nvSpPr>
          <p:cNvPr id="13" name="Google Shape;29;p5"/>
          <p:cNvSpPr txBox="1">
            <a:spLocks noGrp="1"/>
          </p:cNvSpPr>
          <p:nvPr>
            <p:ph type="title"/>
          </p:nvPr>
        </p:nvSpPr>
        <p:spPr>
          <a:xfrm>
            <a:off x="541735" y="3305175"/>
            <a:ext cx="5829300" cy="10215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Quattrocento Sans"/>
              <a:buNone/>
              <a:defRPr sz="3000" b="1"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4" name="Google Shape;30;p5"/>
          <p:cNvSpPr txBox="1">
            <a:spLocks noGrp="1"/>
          </p:cNvSpPr>
          <p:nvPr>
            <p:ph type="body" idx="1"/>
          </p:nvPr>
        </p:nvSpPr>
        <p:spPr>
          <a:xfrm>
            <a:off x="541735" y="2180035"/>
            <a:ext cx="5829300" cy="1125000"/>
          </a:xfrm>
          <a:prstGeom prst="rect">
            <a:avLst/>
          </a:prstGeom>
          <a:noFill/>
          <a:ln>
            <a:noFill/>
          </a:ln>
        </p:spPr>
        <p:txBody>
          <a:bodyPr spcFirstLastPara="1" wrap="square" lIns="91425" tIns="45700" rIns="91425" bIns="45700" anchor="b" anchorCtr="0">
            <a:noAutofit/>
          </a:bodyPr>
          <a:lstStyle>
            <a:lvl1pPr marL="342900" marR="0" lvl="0" indent="-171450" algn="l" rtl="0">
              <a:spcBef>
                <a:spcPts val="300"/>
              </a:spcBef>
              <a:spcAft>
                <a:spcPts val="0"/>
              </a:spcAft>
              <a:buClr>
                <a:srgbClr val="888888"/>
              </a:buClr>
              <a:buSzPts val="2000"/>
              <a:buFont typeface="Arial"/>
              <a:buNone/>
              <a:defRPr sz="1500" b="0" i="0" u="none" strike="noStrike" cap="none">
                <a:solidFill>
                  <a:srgbClr val="888888"/>
                </a:solidFill>
                <a:latin typeface="Quattrocento Sans"/>
                <a:ea typeface="Quattrocento Sans"/>
                <a:cs typeface="Quattrocento Sans"/>
                <a:sym typeface="Quattrocento Sans"/>
              </a:defRPr>
            </a:lvl1pPr>
            <a:lvl2pPr marL="685800" marR="0" lvl="1" indent="-171450" algn="l" rtl="0">
              <a:spcBef>
                <a:spcPts val="270"/>
              </a:spcBef>
              <a:spcAft>
                <a:spcPts val="0"/>
              </a:spcAft>
              <a:buClr>
                <a:srgbClr val="888888"/>
              </a:buClr>
              <a:buSzPts val="1800"/>
              <a:buFont typeface="Arial"/>
              <a:buNone/>
              <a:defRPr sz="1350" b="0" i="0" u="none" strike="noStrike" cap="none">
                <a:solidFill>
                  <a:srgbClr val="888888"/>
                </a:solidFill>
                <a:latin typeface="Quattrocento Sans"/>
                <a:ea typeface="Quattrocento Sans"/>
                <a:cs typeface="Quattrocento Sans"/>
                <a:sym typeface="Quattrocento Sans"/>
              </a:defRPr>
            </a:lvl2pPr>
            <a:lvl3pPr marL="1028700" marR="0" lvl="2" indent="-171450" algn="l" rtl="0">
              <a:spcBef>
                <a:spcPts val="240"/>
              </a:spcBef>
              <a:spcAft>
                <a:spcPts val="0"/>
              </a:spcAft>
              <a:buClr>
                <a:srgbClr val="888888"/>
              </a:buClr>
              <a:buSzPts val="1600"/>
              <a:buFont typeface="Arial"/>
              <a:buNone/>
              <a:defRPr sz="1200" b="0" i="0" u="none" strike="noStrike" cap="none">
                <a:solidFill>
                  <a:srgbClr val="888888"/>
                </a:solidFill>
                <a:latin typeface="Quattrocento Sans"/>
                <a:ea typeface="Quattrocento Sans"/>
                <a:cs typeface="Quattrocento Sans"/>
                <a:sym typeface="Quattrocento Sans"/>
              </a:defRPr>
            </a:lvl3pPr>
            <a:lvl4pPr marL="1371600" marR="0" lvl="3" indent="-171450" algn="l" rtl="0">
              <a:spcBef>
                <a:spcPts val="210"/>
              </a:spcBef>
              <a:spcAft>
                <a:spcPts val="0"/>
              </a:spcAft>
              <a:buClr>
                <a:srgbClr val="888888"/>
              </a:buClr>
              <a:buSzPts val="1400"/>
              <a:buFont typeface="Arial"/>
              <a:buNone/>
              <a:defRPr sz="1050" b="0" i="0" u="none" strike="noStrike" cap="none">
                <a:solidFill>
                  <a:srgbClr val="888888"/>
                </a:solidFill>
                <a:latin typeface="Quattrocento Sans"/>
                <a:ea typeface="Quattrocento Sans"/>
                <a:cs typeface="Quattrocento Sans"/>
                <a:sym typeface="Quattrocento Sans"/>
              </a:defRPr>
            </a:lvl4pPr>
            <a:lvl5pPr marL="1714500" marR="0" lvl="4" indent="-171450" algn="l" rtl="0">
              <a:spcBef>
                <a:spcPts val="210"/>
              </a:spcBef>
              <a:spcAft>
                <a:spcPts val="0"/>
              </a:spcAft>
              <a:buClr>
                <a:srgbClr val="888888"/>
              </a:buClr>
              <a:buSzPts val="1400"/>
              <a:buFont typeface="Arial"/>
              <a:buNone/>
              <a:defRPr sz="1050" b="0" i="0" u="none" strike="noStrike" cap="none">
                <a:solidFill>
                  <a:srgbClr val="888888"/>
                </a:solidFill>
                <a:latin typeface="Quattrocento Sans"/>
                <a:ea typeface="Quattrocento Sans"/>
                <a:cs typeface="Quattrocento Sans"/>
                <a:sym typeface="Quattrocento Sans"/>
              </a:defRPr>
            </a:lvl5pPr>
            <a:lvl6pPr marL="2057400" marR="0" lvl="5" indent="-171450" algn="l" rtl="0">
              <a:spcBef>
                <a:spcPts val="210"/>
              </a:spcBef>
              <a:spcAft>
                <a:spcPts val="0"/>
              </a:spcAft>
              <a:buClr>
                <a:srgbClr val="888888"/>
              </a:buClr>
              <a:buSzPts val="1400"/>
              <a:buFont typeface="Arial"/>
              <a:buNone/>
              <a:defRPr sz="1050" b="0" i="0" u="none" strike="noStrike" cap="none">
                <a:solidFill>
                  <a:srgbClr val="888888"/>
                </a:solidFill>
                <a:latin typeface="Arial Narrow"/>
                <a:ea typeface="Arial Narrow"/>
                <a:cs typeface="Arial Narrow"/>
                <a:sym typeface="Arial Narrow"/>
              </a:defRPr>
            </a:lvl6pPr>
            <a:lvl7pPr marL="2400300" marR="0" lvl="6" indent="-171450" algn="l" rtl="0">
              <a:spcBef>
                <a:spcPts val="210"/>
              </a:spcBef>
              <a:spcAft>
                <a:spcPts val="0"/>
              </a:spcAft>
              <a:buClr>
                <a:srgbClr val="888888"/>
              </a:buClr>
              <a:buSzPts val="1400"/>
              <a:buFont typeface="Arial"/>
              <a:buNone/>
              <a:defRPr sz="1050" b="0" i="0" u="none" strike="noStrike" cap="none">
                <a:solidFill>
                  <a:srgbClr val="888888"/>
                </a:solidFill>
                <a:latin typeface="Arial Narrow"/>
                <a:ea typeface="Arial Narrow"/>
                <a:cs typeface="Arial Narrow"/>
                <a:sym typeface="Arial Narrow"/>
              </a:defRPr>
            </a:lvl7pPr>
            <a:lvl8pPr marL="2743200" marR="0" lvl="7" indent="-171450" algn="l" rtl="0">
              <a:spcBef>
                <a:spcPts val="210"/>
              </a:spcBef>
              <a:spcAft>
                <a:spcPts val="0"/>
              </a:spcAft>
              <a:buClr>
                <a:srgbClr val="888888"/>
              </a:buClr>
              <a:buSzPts val="1400"/>
              <a:buFont typeface="Arial"/>
              <a:buNone/>
              <a:defRPr sz="1050" b="0" i="0" u="none" strike="noStrike" cap="none">
                <a:solidFill>
                  <a:srgbClr val="888888"/>
                </a:solidFill>
                <a:latin typeface="Arial Narrow"/>
                <a:ea typeface="Arial Narrow"/>
                <a:cs typeface="Arial Narrow"/>
                <a:sym typeface="Arial Narrow"/>
              </a:defRPr>
            </a:lvl8pPr>
            <a:lvl9pPr marL="3086100" marR="0" lvl="8" indent="-171450" algn="l" rtl="0">
              <a:spcBef>
                <a:spcPts val="210"/>
              </a:spcBef>
              <a:spcAft>
                <a:spcPts val="0"/>
              </a:spcAft>
              <a:buClr>
                <a:srgbClr val="888888"/>
              </a:buClr>
              <a:buSzPts val="1400"/>
              <a:buFont typeface="Arial"/>
              <a:buNone/>
              <a:defRPr sz="1050" b="0" i="0" u="none" strike="noStrike" cap="none">
                <a:solidFill>
                  <a:srgbClr val="888888"/>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273495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791006C-9A58-F146-BCD0-3CFF385D0F2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4" name="Google Shape;14;p2"/>
          <p:cNvSpPr txBox="1">
            <a:spLocks noGrp="1"/>
          </p:cNvSpPr>
          <p:nvPr>
            <p:ph type="dt" idx="2"/>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93FCF2CC-D025-413F-951A-C3E81B532A6A}" type="datetime4">
              <a:rPr lang="en-US" smtClean="0"/>
              <a:t>January 12, 2021</a:t>
            </a:fld>
            <a:endParaRPr lang="en-IN"/>
          </a:p>
        </p:txBody>
      </p:sp>
      <p:sp>
        <p:nvSpPr>
          <p:cNvPr id="5"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
        <p:nvSpPr>
          <p:cNvPr id="15" name="Google Shape;42;p7"/>
          <p:cNvSpPr txBox="1">
            <a:spLocks noGrp="1"/>
          </p:cNvSpPr>
          <p:nvPr>
            <p:ph type="title"/>
          </p:nvPr>
        </p:nvSpPr>
        <p:spPr>
          <a:xfrm>
            <a:off x="342900" y="681540"/>
            <a:ext cx="6172200" cy="756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6" name="Google Shape;43;p7"/>
          <p:cNvSpPr txBox="1">
            <a:spLocks noGrp="1"/>
          </p:cNvSpPr>
          <p:nvPr>
            <p:ph type="body" idx="1"/>
          </p:nvPr>
        </p:nvSpPr>
        <p:spPr>
          <a:xfrm>
            <a:off x="342900" y="1443856"/>
            <a:ext cx="3030075" cy="479700"/>
          </a:xfrm>
          <a:prstGeom prst="rect">
            <a:avLst/>
          </a:prstGeom>
          <a:noFill/>
          <a:ln>
            <a:noFill/>
          </a:ln>
        </p:spPr>
        <p:txBody>
          <a:bodyPr spcFirstLastPara="1" wrap="square" lIns="91425" tIns="45700" rIns="91425" bIns="45700" anchor="b" anchorCtr="0">
            <a:noAutofit/>
          </a:bodyPr>
          <a:lstStyle>
            <a:lvl1pPr marL="342900" marR="0" lvl="0" indent="-171450" algn="l" rtl="0">
              <a:spcBef>
                <a:spcPts val="360"/>
              </a:spcBef>
              <a:spcAft>
                <a:spcPts val="0"/>
              </a:spcAft>
              <a:buClr>
                <a:schemeClr val="dk1"/>
              </a:buClr>
              <a:buSzPts val="2400"/>
              <a:buFont typeface="Arial"/>
              <a:buNone/>
              <a:defRPr sz="1800" b="1" i="0" u="none" strike="noStrike" cap="none">
                <a:solidFill>
                  <a:schemeClr val="dk1"/>
                </a:solidFill>
                <a:latin typeface="Quattrocento Sans"/>
                <a:ea typeface="Quattrocento Sans"/>
                <a:cs typeface="Quattrocento Sans"/>
                <a:sym typeface="Quattrocento Sans"/>
              </a:defRPr>
            </a:lvl1pPr>
            <a:lvl2pPr marL="685800" marR="0" lvl="1" indent="-171450" algn="l" rtl="0">
              <a:spcBef>
                <a:spcPts val="300"/>
              </a:spcBef>
              <a:spcAft>
                <a:spcPts val="0"/>
              </a:spcAft>
              <a:buClr>
                <a:schemeClr val="dk1"/>
              </a:buClr>
              <a:buSzPts val="2000"/>
              <a:buFont typeface="Arial"/>
              <a:buNone/>
              <a:defRPr sz="1500" b="1" i="0" u="none" strike="noStrike" cap="none">
                <a:solidFill>
                  <a:schemeClr val="dk1"/>
                </a:solidFill>
                <a:latin typeface="Quattrocento Sans"/>
                <a:ea typeface="Quattrocento Sans"/>
                <a:cs typeface="Quattrocento Sans"/>
                <a:sym typeface="Quattrocento Sans"/>
              </a:defRPr>
            </a:lvl2pPr>
            <a:lvl3pPr marL="1028700" marR="0" lvl="2" indent="-171450" algn="l" rtl="0">
              <a:spcBef>
                <a:spcPts val="270"/>
              </a:spcBef>
              <a:spcAft>
                <a:spcPts val="0"/>
              </a:spcAft>
              <a:buClr>
                <a:schemeClr val="dk1"/>
              </a:buClr>
              <a:buSzPts val="1800"/>
              <a:buFont typeface="Arial"/>
              <a:buNone/>
              <a:defRPr sz="1350" b="1" i="0" u="none" strike="noStrike" cap="none">
                <a:solidFill>
                  <a:schemeClr val="dk1"/>
                </a:solidFill>
                <a:latin typeface="Quattrocento Sans"/>
                <a:ea typeface="Quattrocento Sans"/>
                <a:cs typeface="Quattrocento Sans"/>
                <a:sym typeface="Quattrocento Sans"/>
              </a:defRPr>
            </a:lvl3pPr>
            <a:lvl4pPr marL="1371600" marR="0" lvl="3" indent="-171450" algn="l" rtl="0">
              <a:spcBef>
                <a:spcPts val="240"/>
              </a:spcBef>
              <a:spcAft>
                <a:spcPts val="0"/>
              </a:spcAft>
              <a:buClr>
                <a:schemeClr val="dk1"/>
              </a:buClr>
              <a:buSzPts val="1600"/>
              <a:buFont typeface="Arial"/>
              <a:buNone/>
              <a:defRPr sz="1200" b="1" i="0" u="none" strike="noStrike" cap="none">
                <a:solidFill>
                  <a:schemeClr val="dk1"/>
                </a:solidFill>
                <a:latin typeface="Quattrocento Sans"/>
                <a:ea typeface="Quattrocento Sans"/>
                <a:cs typeface="Quattrocento Sans"/>
                <a:sym typeface="Quattrocento Sans"/>
              </a:defRPr>
            </a:lvl4pPr>
            <a:lvl5pPr marL="1714500" marR="0" lvl="4" indent="-171450" algn="l" rtl="0">
              <a:spcBef>
                <a:spcPts val="240"/>
              </a:spcBef>
              <a:spcAft>
                <a:spcPts val="0"/>
              </a:spcAft>
              <a:buClr>
                <a:schemeClr val="dk1"/>
              </a:buClr>
              <a:buSzPts val="1600"/>
              <a:buFont typeface="Arial"/>
              <a:buNone/>
              <a:defRPr sz="1200" b="1" i="0" u="none" strike="noStrike" cap="none">
                <a:solidFill>
                  <a:schemeClr val="dk1"/>
                </a:solidFill>
                <a:latin typeface="Quattrocento Sans"/>
                <a:ea typeface="Quattrocento Sans"/>
                <a:cs typeface="Quattrocento Sans"/>
                <a:sym typeface="Quattrocento Sans"/>
              </a:defRPr>
            </a:lvl5pPr>
            <a:lvl6pPr marL="2057400" marR="0" lvl="5"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6pPr>
            <a:lvl7pPr marL="2400300" marR="0" lvl="6"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7pPr>
            <a:lvl8pPr marL="2743200" marR="0" lvl="7"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8pPr>
            <a:lvl9pPr marL="3086100" marR="0" lvl="8"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9pPr>
          </a:lstStyle>
          <a:p>
            <a:endParaRPr/>
          </a:p>
        </p:txBody>
      </p:sp>
      <p:sp>
        <p:nvSpPr>
          <p:cNvPr id="17" name="Google Shape;44;p7"/>
          <p:cNvSpPr txBox="1">
            <a:spLocks noGrp="1"/>
          </p:cNvSpPr>
          <p:nvPr>
            <p:ph type="body" idx="10"/>
          </p:nvPr>
        </p:nvSpPr>
        <p:spPr>
          <a:xfrm>
            <a:off x="342900" y="1923677"/>
            <a:ext cx="3030075" cy="2670900"/>
          </a:xfrm>
          <a:prstGeom prst="rect">
            <a:avLst/>
          </a:prstGeom>
          <a:noFill/>
          <a:ln>
            <a:noFill/>
          </a:ln>
        </p:spPr>
        <p:txBody>
          <a:bodyPr spcFirstLastPara="1" wrap="square" lIns="91425" tIns="45700" rIns="91425" bIns="45700" anchor="t" anchorCtr="0">
            <a:noAutofit/>
          </a:bodyPr>
          <a:lstStyle>
            <a:lvl1pPr marL="342900" marR="0" lvl="0" indent="-285750" algn="l" rtl="0">
              <a:spcBef>
                <a:spcPts val="360"/>
              </a:spcBef>
              <a:spcAft>
                <a:spcPts val="0"/>
              </a:spcAft>
              <a:buClr>
                <a:schemeClr val="dk1"/>
              </a:buClr>
              <a:buSzPts val="2400"/>
              <a:buFont typeface="Arial"/>
              <a:buChar char="•"/>
              <a:defRPr sz="1800" b="0" i="0" u="none" strike="noStrike" cap="none">
                <a:solidFill>
                  <a:schemeClr val="dk1"/>
                </a:solidFill>
                <a:latin typeface="Quattrocento Sans"/>
                <a:ea typeface="Quattrocento Sans"/>
                <a:cs typeface="Quattrocento Sans"/>
                <a:sym typeface="Quattrocento Sans"/>
              </a:defRPr>
            </a:lvl1pPr>
            <a:lvl2pPr marL="685800" marR="0" lvl="1"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2pPr>
            <a:lvl3pPr marL="1028700" marR="0" lvl="2" indent="-257175" algn="l" rtl="0">
              <a:spcBef>
                <a:spcPts val="270"/>
              </a:spcBef>
              <a:spcAft>
                <a:spcPts val="0"/>
              </a:spcAft>
              <a:buClr>
                <a:schemeClr val="dk1"/>
              </a:buClr>
              <a:buSzPts val="1800"/>
              <a:buFont typeface="Arial"/>
              <a:buChar char="•"/>
              <a:defRPr sz="1350" b="0" i="0" u="none" strike="noStrike" cap="none">
                <a:solidFill>
                  <a:schemeClr val="dk1"/>
                </a:solidFill>
                <a:latin typeface="Quattrocento Sans"/>
                <a:ea typeface="Quattrocento Sans"/>
                <a:cs typeface="Quattrocento Sans"/>
                <a:sym typeface="Quattrocento Sans"/>
              </a:defRPr>
            </a:lvl3pPr>
            <a:lvl4pPr marL="1371600" marR="0" lvl="3" indent="-247650" algn="l" rtl="0">
              <a:spcBef>
                <a:spcPts val="240"/>
              </a:spcBef>
              <a:spcAft>
                <a:spcPts val="0"/>
              </a:spcAft>
              <a:buClr>
                <a:schemeClr val="dk1"/>
              </a:buClr>
              <a:buSzPts val="1600"/>
              <a:buFont typeface="Arial"/>
              <a:buChar char="–"/>
              <a:defRPr sz="1200" b="0" i="0" u="none" strike="noStrike" cap="none">
                <a:solidFill>
                  <a:schemeClr val="dk1"/>
                </a:solidFill>
                <a:latin typeface="Quattrocento Sans"/>
                <a:ea typeface="Quattrocento Sans"/>
                <a:cs typeface="Quattrocento Sans"/>
                <a:sym typeface="Quattrocento Sans"/>
              </a:defRPr>
            </a:lvl4pPr>
            <a:lvl5pPr marL="1714500" marR="0" lvl="4" indent="-247650" algn="l" rtl="0">
              <a:spcBef>
                <a:spcPts val="240"/>
              </a:spcBef>
              <a:spcAft>
                <a:spcPts val="0"/>
              </a:spcAft>
              <a:buClr>
                <a:schemeClr val="dk1"/>
              </a:buClr>
              <a:buSzPts val="1600"/>
              <a:buFont typeface="Arial"/>
              <a:buChar char="»"/>
              <a:defRPr sz="1200" b="0" i="0" u="none" strike="noStrike" cap="none">
                <a:solidFill>
                  <a:schemeClr val="dk1"/>
                </a:solidFill>
                <a:latin typeface="Quattrocento Sans"/>
                <a:ea typeface="Quattrocento Sans"/>
                <a:cs typeface="Quattrocento Sans"/>
                <a:sym typeface="Quattrocento Sans"/>
              </a:defRPr>
            </a:lvl5pPr>
            <a:lvl6pPr marL="2057400" marR="0" lvl="5"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6pPr>
            <a:lvl7pPr marL="2400300" marR="0" lvl="6"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7pPr>
            <a:lvl8pPr marL="2743200" marR="0" lvl="7"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8pPr>
            <a:lvl9pPr marL="3086100" marR="0" lvl="8"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9pPr>
          </a:lstStyle>
          <a:p>
            <a:endParaRPr/>
          </a:p>
        </p:txBody>
      </p:sp>
      <p:sp>
        <p:nvSpPr>
          <p:cNvPr id="18" name="Google Shape;45;p7"/>
          <p:cNvSpPr txBox="1">
            <a:spLocks noGrp="1"/>
          </p:cNvSpPr>
          <p:nvPr>
            <p:ph type="body" idx="11"/>
          </p:nvPr>
        </p:nvSpPr>
        <p:spPr>
          <a:xfrm>
            <a:off x="3483769" y="1437624"/>
            <a:ext cx="3031425" cy="479700"/>
          </a:xfrm>
          <a:prstGeom prst="rect">
            <a:avLst/>
          </a:prstGeom>
          <a:noFill/>
          <a:ln>
            <a:noFill/>
          </a:ln>
        </p:spPr>
        <p:txBody>
          <a:bodyPr spcFirstLastPara="1" wrap="square" lIns="91425" tIns="45700" rIns="91425" bIns="45700" anchor="b" anchorCtr="0">
            <a:noAutofit/>
          </a:bodyPr>
          <a:lstStyle>
            <a:lvl1pPr marL="342900" marR="0" lvl="0" indent="-171450" algn="l" rtl="0">
              <a:spcBef>
                <a:spcPts val="360"/>
              </a:spcBef>
              <a:spcAft>
                <a:spcPts val="0"/>
              </a:spcAft>
              <a:buClr>
                <a:schemeClr val="dk1"/>
              </a:buClr>
              <a:buSzPts val="2400"/>
              <a:buFont typeface="Arial"/>
              <a:buNone/>
              <a:defRPr sz="1800" b="1" i="0" u="none" strike="noStrike" cap="none">
                <a:solidFill>
                  <a:schemeClr val="dk1"/>
                </a:solidFill>
                <a:latin typeface="Quattrocento Sans"/>
                <a:ea typeface="Quattrocento Sans"/>
                <a:cs typeface="Quattrocento Sans"/>
                <a:sym typeface="Quattrocento Sans"/>
              </a:defRPr>
            </a:lvl1pPr>
            <a:lvl2pPr marL="685800" marR="0" lvl="1" indent="-171450" algn="l" rtl="0">
              <a:spcBef>
                <a:spcPts val="300"/>
              </a:spcBef>
              <a:spcAft>
                <a:spcPts val="0"/>
              </a:spcAft>
              <a:buClr>
                <a:schemeClr val="dk1"/>
              </a:buClr>
              <a:buSzPts val="2000"/>
              <a:buFont typeface="Arial"/>
              <a:buNone/>
              <a:defRPr sz="1500" b="1" i="0" u="none" strike="noStrike" cap="none">
                <a:solidFill>
                  <a:schemeClr val="dk1"/>
                </a:solidFill>
                <a:latin typeface="Quattrocento Sans"/>
                <a:ea typeface="Quattrocento Sans"/>
                <a:cs typeface="Quattrocento Sans"/>
                <a:sym typeface="Quattrocento Sans"/>
              </a:defRPr>
            </a:lvl2pPr>
            <a:lvl3pPr marL="1028700" marR="0" lvl="2" indent="-171450" algn="l" rtl="0">
              <a:spcBef>
                <a:spcPts val="270"/>
              </a:spcBef>
              <a:spcAft>
                <a:spcPts val="0"/>
              </a:spcAft>
              <a:buClr>
                <a:schemeClr val="dk1"/>
              </a:buClr>
              <a:buSzPts val="1800"/>
              <a:buFont typeface="Arial"/>
              <a:buNone/>
              <a:defRPr sz="1350" b="1" i="0" u="none" strike="noStrike" cap="none">
                <a:solidFill>
                  <a:schemeClr val="dk1"/>
                </a:solidFill>
                <a:latin typeface="Quattrocento Sans"/>
                <a:ea typeface="Quattrocento Sans"/>
                <a:cs typeface="Quattrocento Sans"/>
                <a:sym typeface="Quattrocento Sans"/>
              </a:defRPr>
            </a:lvl3pPr>
            <a:lvl4pPr marL="1371600" marR="0" lvl="3" indent="-171450" algn="l" rtl="0">
              <a:spcBef>
                <a:spcPts val="240"/>
              </a:spcBef>
              <a:spcAft>
                <a:spcPts val="0"/>
              </a:spcAft>
              <a:buClr>
                <a:schemeClr val="dk1"/>
              </a:buClr>
              <a:buSzPts val="1600"/>
              <a:buFont typeface="Arial"/>
              <a:buNone/>
              <a:defRPr sz="1200" b="1" i="0" u="none" strike="noStrike" cap="none">
                <a:solidFill>
                  <a:schemeClr val="dk1"/>
                </a:solidFill>
                <a:latin typeface="Quattrocento Sans"/>
                <a:ea typeface="Quattrocento Sans"/>
                <a:cs typeface="Quattrocento Sans"/>
                <a:sym typeface="Quattrocento Sans"/>
              </a:defRPr>
            </a:lvl4pPr>
            <a:lvl5pPr marL="1714500" marR="0" lvl="4" indent="-171450" algn="l" rtl="0">
              <a:spcBef>
                <a:spcPts val="240"/>
              </a:spcBef>
              <a:spcAft>
                <a:spcPts val="0"/>
              </a:spcAft>
              <a:buClr>
                <a:schemeClr val="dk1"/>
              </a:buClr>
              <a:buSzPts val="1600"/>
              <a:buFont typeface="Arial"/>
              <a:buNone/>
              <a:defRPr sz="1200" b="1" i="0" u="none" strike="noStrike" cap="none">
                <a:solidFill>
                  <a:schemeClr val="dk1"/>
                </a:solidFill>
                <a:latin typeface="Quattrocento Sans"/>
                <a:ea typeface="Quattrocento Sans"/>
                <a:cs typeface="Quattrocento Sans"/>
                <a:sym typeface="Quattrocento Sans"/>
              </a:defRPr>
            </a:lvl5pPr>
            <a:lvl6pPr marL="2057400" marR="0" lvl="5"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6pPr>
            <a:lvl7pPr marL="2400300" marR="0" lvl="6"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7pPr>
            <a:lvl8pPr marL="2743200" marR="0" lvl="7"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8pPr>
            <a:lvl9pPr marL="3086100" marR="0" lvl="8" indent="-171450" algn="l" rtl="0">
              <a:spcBef>
                <a:spcPts val="240"/>
              </a:spcBef>
              <a:spcAft>
                <a:spcPts val="0"/>
              </a:spcAft>
              <a:buClr>
                <a:schemeClr val="dk1"/>
              </a:buClr>
              <a:buSzPts val="1600"/>
              <a:buFont typeface="Arial"/>
              <a:buNone/>
              <a:defRPr sz="1200" b="1" i="0" u="none" strike="noStrike" cap="none">
                <a:solidFill>
                  <a:schemeClr val="dk1"/>
                </a:solidFill>
                <a:latin typeface="Arial Narrow"/>
                <a:ea typeface="Arial Narrow"/>
                <a:cs typeface="Arial Narrow"/>
                <a:sym typeface="Arial Narrow"/>
              </a:defRPr>
            </a:lvl9pPr>
          </a:lstStyle>
          <a:p>
            <a:endParaRPr/>
          </a:p>
        </p:txBody>
      </p:sp>
      <p:sp>
        <p:nvSpPr>
          <p:cNvPr id="19" name="Google Shape;46;p7"/>
          <p:cNvSpPr txBox="1">
            <a:spLocks noGrp="1"/>
          </p:cNvSpPr>
          <p:nvPr>
            <p:ph type="body" idx="12"/>
          </p:nvPr>
        </p:nvSpPr>
        <p:spPr>
          <a:xfrm>
            <a:off x="3483769" y="1923677"/>
            <a:ext cx="3031425" cy="2670900"/>
          </a:xfrm>
          <a:prstGeom prst="rect">
            <a:avLst/>
          </a:prstGeom>
          <a:noFill/>
          <a:ln>
            <a:noFill/>
          </a:ln>
        </p:spPr>
        <p:txBody>
          <a:bodyPr spcFirstLastPara="1" wrap="square" lIns="91425" tIns="45700" rIns="91425" bIns="45700" anchor="t" anchorCtr="0">
            <a:noAutofit/>
          </a:bodyPr>
          <a:lstStyle>
            <a:lvl1pPr marL="342900" marR="0" lvl="0" indent="-285750" algn="l" rtl="0">
              <a:spcBef>
                <a:spcPts val="360"/>
              </a:spcBef>
              <a:spcAft>
                <a:spcPts val="0"/>
              </a:spcAft>
              <a:buClr>
                <a:schemeClr val="dk1"/>
              </a:buClr>
              <a:buSzPts val="2400"/>
              <a:buFont typeface="Arial"/>
              <a:buChar char="•"/>
              <a:defRPr sz="1800" b="0" i="0" u="none" strike="noStrike" cap="none">
                <a:solidFill>
                  <a:schemeClr val="dk1"/>
                </a:solidFill>
                <a:latin typeface="Quattrocento Sans"/>
                <a:ea typeface="Quattrocento Sans"/>
                <a:cs typeface="Quattrocento Sans"/>
                <a:sym typeface="Quattrocento Sans"/>
              </a:defRPr>
            </a:lvl1pPr>
            <a:lvl2pPr marL="685800" marR="0" lvl="1"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2pPr>
            <a:lvl3pPr marL="1028700" marR="0" lvl="2" indent="-257175" algn="l" rtl="0">
              <a:spcBef>
                <a:spcPts val="270"/>
              </a:spcBef>
              <a:spcAft>
                <a:spcPts val="0"/>
              </a:spcAft>
              <a:buClr>
                <a:schemeClr val="dk1"/>
              </a:buClr>
              <a:buSzPts val="1800"/>
              <a:buFont typeface="Arial"/>
              <a:buChar char="•"/>
              <a:defRPr sz="1350" b="0" i="0" u="none" strike="noStrike" cap="none">
                <a:solidFill>
                  <a:schemeClr val="dk1"/>
                </a:solidFill>
                <a:latin typeface="Quattrocento Sans"/>
                <a:ea typeface="Quattrocento Sans"/>
                <a:cs typeface="Quattrocento Sans"/>
                <a:sym typeface="Quattrocento Sans"/>
              </a:defRPr>
            </a:lvl3pPr>
            <a:lvl4pPr marL="1371600" marR="0" lvl="3" indent="-247650" algn="l" rtl="0">
              <a:spcBef>
                <a:spcPts val="240"/>
              </a:spcBef>
              <a:spcAft>
                <a:spcPts val="0"/>
              </a:spcAft>
              <a:buClr>
                <a:schemeClr val="dk1"/>
              </a:buClr>
              <a:buSzPts val="1600"/>
              <a:buFont typeface="Arial"/>
              <a:buChar char="–"/>
              <a:defRPr sz="1200" b="0" i="0" u="none" strike="noStrike" cap="none">
                <a:solidFill>
                  <a:schemeClr val="dk1"/>
                </a:solidFill>
                <a:latin typeface="Quattrocento Sans"/>
                <a:ea typeface="Quattrocento Sans"/>
                <a:cs typeface="Quattrocento Sans"/>
                <a:sym typeface="Quattrocento Sans"/>
              </a:defRPr>
            </a:lvl4pPr>
            <a:lvl5pPr marL="1714500" marR="0" lvl="4" indent="-247650" algn="l" rtl="0">
              <a:spcBef>
                <a:spcPts val="240"/>
              </a:spcBef>
              <a:spcAft>
                <a:spcPts val="0"/>
              </a:spcAft>
              <a:buClr>
                <a:schemeClr val="dk1"/>
              </a:buClr>
              <a:buSzPts val="1600"/>
              <a:buFont typeface="Arial"/>
              <a:buChar char="»"/>
              <a:defRPr sz="1200" b="0" i="0" u="none" strike="noStrike" cap="none">
                <a:solidFill>
                  <a:schemeClr val="dk1"/>
                </a:solidFill>
                <a:latin typeface="Quattrocento Sans"/>
                <a:ea typeface="Quattrocento Sans"/>
                <a:cs typeface="Quattrocento Sans"/>
                <a:sym typeface="Quattrocento Sans"/>
              </a:defRPr>
            </a:lvl5pPr>
            <a:lvl6pPr marL="2057400" marR="0" lvl="5"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6pPr>
            <a:lvl7pPr marL="2400300" marR="0" lvl="6"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7pPr>
            <a:lvl8pPr marL="2743200" marR="0" lvl="7"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8pPr>
            <a:lvl9pPr marL="3086100" marR="0" lvl="8" indent="-247650" algn="l" rtl="0">
              <a:spcBef>
                <a:spcPts val="240"/>
              </a:spcBef>
              <a:spcAft>
                <a:spcPts val="0"/>
              </a:spcAft>
              <a:buClr>
                <a:schemeClr val="dk1"/>
              </a:buClr>
              <a:buSzPts val="1600"/>
              <a:buFont typeface="Arial"/>
              <a:buChar char="•"/>
              <a:defRPr sz="1200"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260398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5D9973A4-C7D7-C641-ADB7-5A1507FFC67C}"/>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8" name="Google Shape;14;p2"/>
          <p:cNvSpPr txBox="1">
            <a:spLocks noGrp="1"/>
          </p:cNvSpPr>
          <p:nvPr>
            <p:ph type="dt" idx="15"/>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9AB7DCBA-F557-4D94-90FD-9041055E5E77}" type="datetime4">
              <a:rPr lang="en-US" smtClean="0"/>
              <a:t>January 12, 2021</a:t>
            </a:fld>
            <a:endParaRPr lang="en-IN"/>
          </a:p>
        </p:txBody>
      </p:sp>
      <p:sp>
        <p:nvSpPr>
          <p:cNvPr id="9"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
        <p:nvSpPr>
          <p:cNvPr id="18" name="Google Shape;35;p6"/>
          <p:cNvSpPr txBox="1">
            <a:spLocks noGrp="1"/>
          </p:cNvSpPr>
          <p:nvPr>
            <p:ph type="title"/>
          </p:nvPr>
        </p:nvSpPr>
        <p:spPr>
          <a:xfrm>
            <a:off x="342900" y="681540"/>
            <a:ext cx="6172200" cy="756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9" name="Google Shape;36;p6"/>
          <p:cNvSpPr txBox="1">
            <a:spLocks noGrp="1"/>
          </p:cNvSpPr>
          <p:nvPr>
            <p:ph type="body" idx="1"/>
          </p:nvPr>
        </p:nvSpPr>
        <p:spPr>
          <a:xfrm>
            <a:off x="342900" y="1437624"/>
            <a:ext cx="3028950" cy="3156900"/>
          </a:xfrm>
          <a:prstGeom prst="rect">
            <a:avLst/>
          </a:prstGeom>
          <a:noFill/>
          <a:ln>
            <a:noFill/>
          </a:ln>
        </p:spPr>
        <p:txBody>
          <a:bodyPr spcFirstLastPara="1" wrap="square" lIns="91425" tIns="45700" rIns="91425" bIns="45700" anchor="t" anchorCtr="0">
            <a:noAutofit/>
          </a:bodyPr>
          <a:lstStyle>
            <a:lvl1pPr marL="342900" marR="0" lvl="0" indent="-304800" algn="l" rtl="0">
              <a:spcBef>
                <a:spcPts val="420"/>
              </a:spcBef>
              <a:spcAft>
                <a:spcPts val="0"/>
              </a:spcAft>
              <a:buClr>
                <a:schemeClr val="dk1"/>
              </a:buClr>
              <a:buSzPts val="2800"/>
              <a:buFont typeface="Arial"/>
              <a:buChar char="•"/>
              <a:defRPr sz="2100" b="0" i="0" u="none" strike="noStrike" cap="none">
                <a:solidFill>
                  <a:schemeClr val="dk1"/>
                </a:solidFill>
                <a:latin typeface="Quattrocento Sans"/>
                <a:ea typeface="Quattrocento Sans"/>
                <a:cs typeface="Quattrocento Sans"/>
                <a:sym typeface="Quattrocento Sans"/>
              </a:defRPr>
            </a:lvl1pPr>
            <a:lvl2pPr marL="685800" marR="0" lvl="1" indent="-285750" algn="l" rtl="0">
              <a:spcBef>
                <a:spcPts val="360"/>
              </a:spcBef>
              <a:spcAft>
                <a:spcPts val="0"/>
              </a:spcAft>
              <a:buClr>
                <a:schemeClr val="dk1"/>
              </a:buClr>
              <a:buSzPts val="2400"/>
              <a:buFont typeface="Arial"/>
              <a:buChar char="–"/>
              <a:defRPr sz="1800" b="0" i="0" u="none" strike="noStrike" cap="none">
                <a:solidFill>
                  <a:schemeClr val="dk1"/>
                </a:solidFill>
                <a:latin typeface="Quattrocento Sans"/>
                <a:ea typeface="Quattrocento Sans"/>
                <a:cs typeface="Quattrocento Sans"/>
                <a:sym typeface="Quattrocento Sans"/>
              </a:defRPr>
            </a:lvl2pPr>
            <a:lvl3pPr marL="1028700" marR="0" lvl="2"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3pPr>
            <a:lvl4pPr marL="1371600" marR="0" lvl="3" indent="-257175" algn="l" rtl="0">
              <a:spcBef>
                <a:spcPts val="270"/>
              </a:spcBef>
              <a:spcAft>
                <a:spcPts val="0"/>
              </a:spcAft>
              <a:buClr>
                <a:schemeClr val="dk1"/>
              </a:buClr>
              <a:buSzPts val="1800"/>
              <a:buFont typeface="Arial"/>
              <a:buChar char="–"/>
              <a:defRPr sz="1350" b="0" i="0" u="none" strike="noStrike" cap="none">
                <a:solidFill>
                  <a:schemeClr val="dk1"/>
                </a:solidFill>
                <a:latin typeface="Quattrocento Sans"/>
                <a:ea typeface="Quattrocento Sans"/>
                <a:cs typeface="Quattrocento Sans"/>
                <a:sym typeface="Quattrocento Sans"/>
              </a:defRPr>
            </a:lvl4pPr>
            <a:lvl5pPr marL="1714500" marR="0" lvl="4" indent="-257175" algn="l" rtl="0">
              <a:spcBef>
                <a:spcPts val="270"/>
              </a:spcBef>
              <a:spcAft>
                <a:spcPts val="0"/>
              </a:spcAft>
              <a:buClr>
                <a:schemeClr val="dk1"/>
              </a:buClr>
              <a:buSzPts val="1800"/>
              <a:buFont typeface="Arial"/>
              <a:buChar char="»"/>
              <a:defRPr sz="1350" b="0" i="0" u="none" strike="noStrike" cap="none">
                <a:solidFill>
                  <a:schemeClr val="dk1"/>
                </a:solidFill>
                <a:latin typeface="Quattrocento Sans"/>
                <a:ea typeface="Quattrocento Sans"/>
                <a:cs typeface="Quattrocento Sans"/>
                <a:sym typeface="Quattrocento Sans"/>
              </a:defRPr>
            </a:lvl5pPr>
            <a:lvl6pPr marL="2057400" marR="0" lvl="5"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6pPr>
            <a:lvl7pPr marL="2400300" marR="0" lvl="6"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7pPr>
            <a:lvl8pPr marL="2743200" marR="0" lvl="7"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8pPr>
            <a:lvl9pPr marL="3086100" marR="0" lvl="8"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9pPr>
          </a:lstStyle>
          <a:p>
            <a:endParaRPr/>
          </a:p>
        </p:txBody>
      </p:sp>
      <p:sp>
        <p:nvSpPr>
          <p:cNvPr id="20" name="Google Shape;37;p6"/>
          <p:cNvSpPr txBox="1">
            <a:spLocks noGrp="1"/>
          </p:cNvSpPr>
          <p:nvPr>
            <p:ph type="body" idx="2"/>
          </p:nvPr>
        </p:nvSpPr>
        <p:spPr>
          <a:xfrm>
            <a:off x="3486150" y="1437624"/>
            <a:ext cx="3028950" cy="3156900"/>
          </a:xfrm>
          <a:prstGeom prst="rect">
            <a:avLst/>
          </a:prstGeom>
          <a:noFill/>
          <a:ln>
            <a:noFill/>
          </a:ln>
        </p:spPr>
        <p:txBody>
          <a:bodyPr spcFirstLastPara="1" wrap="square" lIns="91425" tIns="45700" rIns="91425" bIns="45700" anchor="t" anchorCtr="0">
            <a:noAutofit/>
          </a:bodyPr>
          <a:lstStyle>
            <a:lvl1pPr marL="342900" marR="0" lvl="0" indent="-304800" algn="l" rtl="0">
              <a:spcBef>
                <a:spcPts val="420"/>
              </a:spcBef>
              <a:spcAft>
                <a:spcPts val="0"/>
              </a:spcAft>
              <a:buClr>
                <a:schemeClr val="dk1"/>
              </a:buClr>
              <a:buSzPts val="2800"/>
              <a:buFont typeface="Arial"/>
              <a:buChar char="•"/>
              <a:defRPr sz="2100" b="0" i="0" u="none" strike="noStrike" cap="none">
                <a:solidFill>
                  <a:schemeClr val="dk1"/>
                </a:solidFill>
                <a:latin typeface="Quattrocento Sans"/>
                <a:ea typeface="Quattrocento Sans"/>
                <a:cs typeface="Quattrocento Sans"/>
                <a:sym typeface="Quattrocento Sans"/>
              </a:defRPr>
            </a:lvl1pPr>
            <a:lvl2pPr marL="685800" marR="0" lvl="1" indent="-285750" algn="l" rtl="0">
              <a:spcBef>
                <a:spcPts val="360"/>
              </a:spcBef>
              <a:spcAft>
                <a:spcPts val="0"/>
              </a:spcAft>
              <a:buClr>
                <a:schemeClr val="dk1"/>
              </a:buClr>
              <a:buSzPts val="2400"/>
              <a:buFont typeface="Arial"/>
              <a:buChar char="–"/>
              <a:defRPr sz="1800" b="0" i="0" u="none" strike="noStrike" cap="none">
                <a:solidFill>
                  <a:schemeClr val="dk1"/>
                </a:solidFill>
                <a:latin typeface="Quattrocento Sans"/>
                <a:ea typeface="Quattrocento Sans"/>
                <a:cs typeface="Quattrocento Sans"/>
                <a:sym typeface="Quattrocento Sans"/>
              </a:defRPr>
            </a:lvl2pPr>
            <a:lvl3pPr marL="1028700" marR="0" lvl="2"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3pPr>
            <a:lvl4pPr marL="1371600" marR="0" lvl="3" indent="-257175" algn="l" rtl="0">
              <a:spcBef>
                <a:spcPts val="270"/>
              </a:spcBef>
              <a:spcAft>
                <a:spcPts val="0"/>
              </a:spcAft>
              <a:buClr>
                <a:schemeClr val="dk1"/>
              </a:buClr>
              <a:buSzPts val="1800"/>
              <a:buFont typeface="Arial"/>
              <a:buChar char="–"/>
              <a:defRPr sz="1350" b="0" i="0" u="none" strike="noStrike" cap="none">
                <a:solidFill>
                  <a:schemeClr val="dk1"/>
                </a:solidFill>
                <a:latin typeface="Quattrocento Sans"/>
                <a:ea typeface="Quattrocento Sans"/>
                <a:cs typeface="Quattrocento Sans"/>
                <a:sym typeface="Quattrocento Sans"/>
              </a:defRPr>
            </a:lvl4pPr>
            <a:lvl5pPr marL="1714500" marR="0" lvl="4" indent="-257175" algn="l" rtl="0">
              <a:spcBef>
                <a:spcPts val="270"/>
              </a:spcBef>
              <a:spcAft>
                <a:spcPts val="0"/>
              </a:spcAft>
              <a:buClr>
                <a:schemeClr val="dk1"/>
              </a:buClr>
              <a:buSzPts val="1800"/>
              <a:buFont typeface="Arial"/>
              <a:buChar char="»"/>
              <a:defRPr sz="1350" b="0" i="0" u="none" strike="noStrike" cap="none">
                <a:solidFill>
                  <a:schemeClr val="dk1"/>
                </a:solidFill>
                <a:latin typeface="Quattrocento Sans"/>
                <a:ea typeface="Quattrocento Sans"/>
                <a:cs typeface="Quattrocento Sans"/>
                <a:sym typeface="Quattrocento Sans"/>
              </a:defRPr>
            </a:lvl5pPr>
            <a:lvl6pPr marL="2057400" marR="0" lvl="5"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6pPr>
            <a:lvl7pPr marL="2400300" marR="0" lvl="6"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7pPr>
            <a:lvl8pPr marL="2743200" marR="0" lvl="7"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8pPr>
            <a:lvl9pPr marL="3086100" marR="0" lvl="8" indent="-257175" algn="l" rtl="0">
              <a:spcBef>
                <a:spcPts val="270"/>
              </a:spcBef>
              <a:spcAft>
                <a:spcPts val="0"/>
              </a:spcAft>
              <a:buClr>
                <a:schemeClr val="dk1"/>
              </a:buClr>
              <a:buSzPts val="1800"/>
              <a:buFont typeface="Arial"/>
              <a:buChar char="•"/>
              <a:defRPr sz="1350"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36211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EF25EA96-0D75-0F4F-B6F4-A7FE99A2465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6" name="Google Shape;14;p2"/>
          <p:cNvSpPr txBox="1">
            <a:spLocks noGrp="1"/>
          </p:cNvSpPr>
          <p:nvPr>
            <p:ph type="dt" idx="15"/>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3CC1AD96-5493-4D25-A677-8721FE8BE7DD}" type="datetime4">
              <a:rPr lang="en-US" smtClean="0"/>
              <a:t>January 12, 2021</a:t>
            </a:fld>
            <a:endParaRPr lang="en-IN"/>
          </a:p>
        </p:txBody>
      </p:sp>
      <p:sp>
        <p:nvSpPr>
          <p:cNvPr id="7"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
        <p:nvSpPr>
          <p:cNvPr id="17" name="Google Shape;55;p9"/>
          <p:cNvSpPr txBox="1">
            <a:spLocks noGrp="1"/>
          </p:cNvSpPr>
          <p:nvPr>
            <p:ph type="title"/>
          </p:nvPr>
        </p:nvSpPr>
        <p:spPr>
          <a:xfrm>
            <a:off x="342900" y="674099"/>
            <a:ext cx="2256300" cy="8715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Quattrocento Sans"/>
              <a:buNone/>
              <a:defRPr sz="1500" b="1"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8" name="Google Shape;56;p9"/>
          <p:cNvSpPr txBox="1">
            <a:spLocks noGrp="1"/>
          </p:cNvSpPr>
          <p:nvPr>
            <p:ph type="body" idx="1"/>
          </p:nvPr>
        </p:nvSpPr>
        <p:spPr>
          <a:xfrm>
            <a:off x="2681288" y="681540"/>
            <a:ext cx="3833775" cy="3913200"/>
          </a:xfrm>
          <a:prstGeom prst="rect">
            <a:avLst/>
          </a:prstGeom>
          <a:noFill/>
          <a:ln>
            <a:noFill/>
          </a:ln>
        </p:spPr>
        <p:txBody>
          <a:bodyPr spcFirstLastPara="1" wrap="square" lIns="91425" tIns="45700" rIns="91425" bIns="45700" anchor="t" anchorCtr="0">
            <a:noAutofit/>
          </a:bodyPr>
          <a:lstStyle>
            <a:lvl1pPr marL="342900" marR="0" lvl="0" indent="-323850" algn="l" rtl="0">
              <a:spcBef>
                <a:spcPts val="480"/>
              </a:spcBef>
              <a:spcAft>
                <a:spcPts val="0"/>
              </a:spcAft>
              <a:buClr>
                <a:schemeClr val="dk1"/>
              </a:buClr>
              <a:buSzPts val="32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685800" marR="0" lvl="1" indent="-304800" algn="l" rtl="0">
              <a:spcBef>
                <a:spcPts val="420"/>
              </a:spcBef>
              <a:spcAft>
                <a:spcPts val="0"/>
              </a:spcAft>
              <a:buClr>
                <a:schemeClr val="dk1"/>
              </a:buClr>
              <a:buSzPts val="2800"/>
              <a:buFont typeface="Arial"/>
              <a:buChar char="–"/>
              <a:defRPr sz="2100" b="0" i="0" u="none" strike="noStrike" cap="none">
                <a:solidFill>
                  <a:schemeClr val="dk1"/>
                </a:solidFill>
                <a:latin typeface="Quattrocento Sans"/>
                <a:ea typeface="Quattrocento Sans"/>
                <a:cs typeface="Quattrocento Sans"/>
                <a:sym typeface="Quattrocento Sans"/>
              </a:defRPr>
            </a:lvl2pPr>
            <a:lvl3pPr marL="1028700" marR="0" lvl="2" indent="-285750" algn="l" rtl="0">
              <a:spcBef>
                <a:spcPts val="360"/>
              </a:spcBef>
              <a:spcAft>
                <a:spcPts val="0"/>
              </a:spcAft>
              <a:buClr>
                <a:schemeClr val="dk1"/>
              </a:buClr>
              <a:buSzPts val="24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371600" marR="0" lvl="3"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4pPr>
            <a:lvl5pPr marL="1714500" marR="0" lvl="4" indent="-266700" algn="l" rtl="0">
              <a:spcBef>
                <a:spcPts val="300"/>
              </a:spcBef>
              <a:spcAft>
                <a:spcPts val="0"/>
              </a:spcAft>
              <a:buClr>
                <a:schemeClr val="dk1"/>
              </a:buClr>
              <a:buSzPts val="2000"/>
              <a:buFont typeface="Arial"/>
              <a:buChar char="»"/>
              <a:defRPr sz="1500" b="0" i="0" u="none" strike="noStrike" cap="none">
                <a:solidFill>
                  <a:schemeClr val="dk1"/>
                </a:solidFill>
                <a:latin typeface="Quattrocento Sans"/>
                <a:ea typeface="Quattrocento Sans"/>
                <a:cs typeface="Quattrocento Sans"/>
                <a:sym typeface="Quattrocento Sans"/>
              </a:defRPr>
            </a:lvl5pPr>
            <a:lvl6pPr marL="2057400" marR="0" lvl="5"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6pPr>
            <a:lvl7pPr marL="2400300" marR="0" lvl="6"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7pPr>
            <a:lvl8pPr marL="2743200" marR="0" lvl="7"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8pPr>
            <a:lvl9pPr marL="3086100" marR="0" lvl="8" indent="-266700" algn="l" rtl="0">
              <a:spcBef>
                <a:spcPts val="300"/>
              </a:spcBef>
              <a:spcAft>
                <a:spcPts val="0"/>
              </a:spcAft>
              <a:buClr>
                <a:schemeClr val="dk1"/>
              </a:buClr>
              <a:buSzPts val="2000"/>
              <a:buFont typeface="Arial"/>
              <a:buChar char="•"/>
              <a:defRPr sz="1500" b="0" i="0" u="none" strike="noStrike" cap="none">
                <a:solidFill>
                  <a:schemeClr val="dk1"/>
                </a:solidFill>
                <a:latin typeface="Arial Narrow"/>
                <a:ea typeface="Arial Narrow"/>
                <a:cs typeface="Arial Narrow"/>
                <a:sym typeface="Arial Narrow"/>
              </a:defRPr>
            </a:lvl9pPr>
          </a:lstStyle>
          <a:p>
            <a:endParaRPr/>
          </a:p>
        </p:txBody>
      </p:sp>
      <p:sp>
        <p:nvSpPr>
          <p:cNvPr id="19" name="Google Shape;57;p9"/>
          <p:cNvSpPr txBox="1">
            <a:spLocks noGrp="1"/>
          </p:cNvSpPr>
          <p:nvPr>
            <p:ph type="body" idx="2"/>
          </p:nvPr>
        </p:nvSpPr>
        <p:spPr>
          <a:xfrm>
            <a:off x="342900" y="1545636"/>
            <a:ext cx="2256300" cy="3048900"/>
          </a:xfrm>
          <a:prstGeom prst="rect">
            <a:avLst/>
          </a:prstGeom>
          <a:noFill/>
          <a:ln>
            <a:noFill/>
          </a:ln>
        </p:spPr>
        <p:txBody>
          <a:bodyPr spcFirstLastPara="1" wrap="square" lIns="91425" tIns="45700" rIns="91425" bIns="45700" anchor="t" anchorCtr="0">
            <a:noAutofit/>
          </a:bodyPr>
          <a:lstStyle>
            <a:lvl1pPr marL="342900" marR="0" lvl="0" indent="-171450" algn="l" rtl="0">
              <a:spcBef>
                <a:spcPts val="210"/>
              </a:spcBef>
              <a:spcAft>
                <a:spcPts val="0"/>
              </a:spcAft>
              <a:buClr>
                <a:schemeClr val="dk1"/>
              </a:buClr>
              <a:buSzPts val="1400"/>
              <a:buFont typeface="Arial"/>
              <a:buNone/>
              <a:defRPr sz="1050" b="0" i="0" u="none" strike="noStrike" cap="none">
                <a:solidFill>
                  <a:schemeClr val="dk1"/>
                </a:solidFill>
                <a:latin typeface="Quattrocento Sans"/>
                <a:ea typeface="Quattrocento Sans"/>
                <a:cs typeface="Quattrocento Sans"/>
                <a:sym typeface="Quattrocento Sans"/>
              </a:defRPr>
            </a:lvl1pPr>
            <a:lvl2pPr marL="685800" marR="0" lvl="1" indent="-171450" algn="l" rtl="0">
              <a:spcBef>
                <a:spcPts val="180"/>
              </a:spcBef>
              <a:spcAft>
                <a:spcPts val="0"/>
              </a:spcAft>
              <a:buClr>
                <a:schemeClr val="dk1"/>
              </a:buClr>
              <a:buSzPts val="1200"/>
              <a:buFont typeface="Arial"/>
              <a:buNone/>
              <a:defRPr sz="900" b="0" i="0" u="none" strike="noStrike" cap="none">
                <a:solidFill>
                  <a:schemeClr val="dk1"/>
                </a:solidFill>
                <a:latin typeface="Quattrocento Sans"/>
                <a:ea typeface="Quattrocento Sans"/>
                <a:cs typeface="Quattrocento Sans"/>
                <a:sym typeface="Quattrocento Sans"/>
              </a:defRPr>
            </a:lvl2pPr>
            <a:lvl3pPr marL="1028700" marR="0" lvl="2" indent="-171450" algn="l" rtl="0">
              <a:spcBef>
                <a:spcPts val="150"/>
              </a:spcBef>
              <a:spcAft>
                <a:spcPts val="0"/>
              </a:spcAft>
              <a:buClr>
                <a:schemeClr val="dk1"/>
              </a:buClr>
              <a:buSzPts val="1000"/>
              <a:buFont typeface="Arial"/>
              <a:buNone/>
              <a:defRPr sz="750" b="0" i="0" u="none" strike="noStrike" cap="none">
                <a:solidFill>
                  <a:schemeClr val="dk1"/>
                </a:solidFill>
                <a:latin typeface="Quattrocento Sans"/>
                <a:ea typeface="Quattrocento Sans"/>
                <a:cs typeface="Quattrocento Sans"/>
                <a:sym typeface="Quattrocento Sans"/>
              </a:defRPr>
            </a:lvl3pPr>
            <a:lvl4pPr marL="1371600" marR="0" lvl="3" indent="-171450" algn="l" rtl="0">
              <a:spcBef>
                <a:spcPts val="135"/>
              </a:spcBef>
              <a:spcAft>
                <a:spcPts val="0"/>
              </a:spcAft>
              <a:buClr>
                <a:schemeClr val="dk1"/>
              </a:buClr>
              <a:buSzPts val="900"/>
              <a:buFont typeface="Arial"/>
              <a:buNone/>
              <a:defRPr sz="675" b="0" i="0" u="none" strike="noStrike" cap="none">
                <a:solidFill>
                  <a:schemeClr val="dk1"/>
                </a:solidFill>
                <a:latin typeface="Quattrocento Sans"/>
                <a:ea typeface="Quattrocento Sans"/>
                <a:cs typeface="Quattrocento Sans"/>
                <a:sym typeface="Quattrocento Sans"/>
              </a:defRPr>
            </a:lvl4pPr>
            <a:lvl5pPr marL="1714500" marR="0" lvl="4" indent="-171450" algn="l" rtl="0">
              <a:spcBef>
                <a:spcPts val="135"/>
              </a:spcBef>
              <a:spcAft>
                <a:spcPts val="0"/>
              </a:spcAft>
              <a:buClr>
                <a:schemeClr val="dk1"/>
              </a:buClr>
              <a:buSzPts val="900"/>
              <a:buFont typeface="Arial"/>
              <a:buNone/>
              <a:defRPr sz="675" b="0" i="0" u="none" strike="noStrike" cap="none">
                <a:solidFill>
                  <a:schemeClr val="dk1"/>
                </a:solidFill>
                <a:latin typeface="Quattrocento Sans"/>
                <a:ea typeface="Quattrocento Sans"/>
                <a:cs typeface="Quattrocento Sans"/>
                <a:sym typeface="Quattrocento Sans"/>
              </a:defRPr>
            </a:lvl5pPr>
            <a:lvl6pPr marL="2057400" marR="0" lvl="5"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6pPr>
            <a:lvl7pPr marL="2400300" marR="0" lvl="6"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7pPr>
            <a:lvl8pPr marL="2743200" marR="0" lvl="7"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8pPr>
            <a:lvl9pPr marL="3086100" marR="0" lvl="8"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1993748737"/>
      </p:ext>
    </p:extLst>
  </p:cSld>
  <p:clrMapOvr>
    <a:masterClrMapping/>
  </p:clrMapOvr>
  <p:extLst>
    <p:ext uri="{DCECCB84-F9BA-43D5-87BE-67443E8EF086}">
      <p15:sldGuideLst xmlns:p15="http://schemas.microsoft.com/office/powerpoint/2012/main">
        <p15:guide id="1" orient="horz" pos="2890" userDrawn="1">
          <p15:clr>
            <a:srgbClr val="FBAE40"/>
          </p15:clr>
        </p15:guide>
        <p15:guide id="2"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EEC2786-8ECE-5F4C-8FC4-90EB19A5227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7" name="Google Shape;14;p2"/>
          <p:cNvSpPr txBox="1">
            <a:spLocks noGrp="1"/>
          </p:cNvSpPr>
          <p:nvPr>
            <p:ph type="dt" idx="10"/>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4E04BADF-E73A-4FCD-BFF8-2A9C1453F002}" type="datetime4">
              <a:rPr lang="en-US" smtClean="0"/>
              <a:t>January 12, 2021</a:t>
            </a:fld>
            <a:endParaRPr lang="en-IN"/>
          </a:p>
        </p:txBody>
      </p:sp>
      <p:sp>
        <p:nvSpPr>
          <p:cNvPr id="8"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sp>
        <p:nvSpPr>
          <p:cNvPr id="12" name="Google Shape;62;p10"/>
          <p:cNvSpPr txBox="1">
            <a:spLocks noGrp="1"/>
          </p:cNvSpPr>
          <p:nvPr>
            <p:ph type="title"/>
          </p:nvPr>
        </p:nvSpPr>
        <p:spPr>
          <a:xfrm>
            <a:off x="1344216" y="3600450"/>
            <a:ext cx="4114800" cy="425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Quattrocento Sans"/>
              <a:buNone/>
              <a:defRPr sz="1500" b="1"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3" name="Google Shape;63;p10"/>
          <p:cNvSpPr>
            <a:spLocks noGrp="1"/>
          </p:cNvSpPr>
          <p:nvPr>
            <p:ph type="pic" idx="2"/>
          </p:nvPr>
        </p:nvSpPr>
        <p:spPr>
          <a:xfrm>
            <a:off x="1344216" y="681539"/>
            <a:ext cx="4114800" cy="28641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dk1"/>
              </a:buClr>
              <a:buSzPts val="3200"/>
              <a:buFont typeface="Arial"/>
              <a:buNone/>
              <a:defRPr sz="2400" b="0" i="0" u="none" strike="noStrike" cap="none">
                <a:solidFill>
                  <a:schemeClr val="dk1"/>
                </a:solidFill>
                <a:latin typeface="Quattrocento Sans"/>
                <a:ea typeface="Quattrocento Sans"/>
                <a:cs typeface="Quattrocento Sans"/>
                <a:sym typeface="Quattrocento Sans"/>
              </a:defRPr>
            </a:lvl1pPr>
            <a:lvl2pPr marR="0" lvl="1" algn="l" rtl="0">
              <a:spcBef>
                <a:spcPts val="420"/>
              </a:spcBef>
              <a:spcAft>
                <a:spcPts val="0"/>
              </a:spcAft>
              <a:buClr>
                <a:schemeClr val="dk1"/>
              </a:buClr>
              <a:buSzPts val="2800"/>
              <a:buFont typeface="Arial"/>
              <a:buNone/>
              <a:defRPr sz="2100" b="0" i="0" u="none" strike="noStrike" cap="none">
                <a:solidFill>
                  <a:schemeClr val="dk1"/>
                </a:solidFill>
                <a:latin typeface="Quattrocento Sans"/>
                <a:ea typeface="Quattrocento Sans"/>
                <a:cs typeface="Quattrocento Sans"/>
                <a:sym typeface="Quattrocento Sans"/>
              </a:defRPr>
            </a:lvl2pPr>
            <a:lvl3pPr marR="0" lvl="2" algn="l" rtl="0">
              <a:spcBef>
                <a:spcPts val="360"/>
              </a:spcBef>
              <a:spcAft>
                <a:spcPts val="0"/>
              </a:spcAft>
              <a:buClr>
                <a:schemeClr val="dk1"/>
              </a:buClr>
              <a:buSzPts val="2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300"/>
              </a:spcBef>
              <a:spcAft>
                <a:spcPts val="0"/>
              </a:spcAft>
              <a:buClr>
                <a:schemeClr val="dk1"/>
              </a:buClr>
              <a:buSzPts val="2000"/>
              <a:buFont typeface="Arial"/>
              <a:buNone/>
              <a:defRPr sz="1500" b="0" i="0" u="none" strike="noStrike" cap="none">
                <a:solidFill>
                  <a:schemeClr val="dk1"/>
                </a:solidFill>
                <a:latin typeface="Quattrocento Sans"/>
                <a:ea typeface="Quattrocento Sans"/>
                <a:cs typeface="Quattrocento Sans"/>
                <a:sym typeface="Quattrocento Sans"/>
              </a:defRPr>
            </a:lvl4pPr>
            <a:lvl5pPr marR="0" lvl="4" algn="l" rtl="0">
              <a:spcBef>
                <a:spcPts val="300"/>
              </a:spcBef>
              <a:spcAft>
                <a:spcPts val="0"/>
              </a:spcAft>
              <a:buClr>
                <a:schemeClr val="dk1"/>
              </a:buClr>
              <a:buSzPts val="2000"/>
              <a:buFont typeface="Arial"/>
              <a:buNone/>
              <a:defRPr sz="1500" b="0" i="0" u="none" strike="noStrike" cap="none">
                <a:solidFill>
                  <a:schemeClr val="dk1"/>
                </a:solidFill>
                <a:latin typeface="Quattrocento Sans"/>
                <a:ea typeface="Quattrocento Sans"/>
                <a:cs typeface="Quattrocento Sans"/>
                <a:sym typeface="Quattrocento Sans"/>
              </a:defRPr>
            </a:lvl5pPr>
            <a:lvl6pPr marR="0" lvl="5" algn="l" rtl="0">
              <a:spcBef>
                <a:spcPts val="300"/>
              </a:spcBef>
              <a:spcAft>
                <a:spcPts val="0"/>
              </a:spcAft>
              <a:buClr>
                <a:schemeClr val="dk1"/>
              </a:buClr>
              <a:buSzPts val="2000"/>
              <a:buFont typeface="Arial"/>
              <a:buNone/>
              <a:defRPr sz="1500" b="0" i="0" u="none" strike="noStrike" cap="none">
                <a:solidFill>
                  <a:schemeClr val="dk1"/>
                </a:solidFill>
                <a:latin typeface="Arial Narrow"/>
                <a:ea typeface="Arial Narrow"/>
                <a:cs typeface="Arial Narrow"/>
                <a:sym typeface="Arial Narrow"/>
              </a:defRPr>
            </a:lvl6pPr>
            <a:lvl7pPr marR="0" lvl="6" algn="l" rtl="0">
              <a:spcBef>
                <a:spcPts val="300"/>
              </a:spcBef>
              <a:spcAft>
                <a:spcPts val="0"/>
              </a:spcAft>
              <a:buClr>
                <a:schemeClr val="dk1"/>
              </a:buClr>
              <a:buSzPts val="2000"/>
              <a:buFont typeface="Arial"/>
              <a:buNone/>
              <a:defRPr sz="1500" b="0" i="0" u="none" strike="noStrike" cap="none">
                <a:solidFill>
                  <a:schemeClr val="dk1"/>
                </a:solidFill>
                <a:latin typeface="Arial Narrow"/>
                <a:ea typeface="Arial Narrow"/>
                <a:cs typeface="Arial Narrow"/>
                <a:sym typeface="Arial Narrow"/>
              </a:defRPr>
            </a:lvl7pPr>
            <a:lvl8pPr marR="0" lvl="7" algn="l" rtl="0">
              <a:spcBef>
                <a:spcPts val="300"/>
              </a:spcBef>
              <a:spcAft>
                <a:spcPts val="0"/>
              </a:spcAft>
              <a:buClr>
                <a:schemeClr val="dk1"/>
              </a:buClr>
              <a:buSzPts val="2000"/>
              <a:buFont typeface="Arial"/>
              <a:buNone/>
              <a:defRPr sz="1500" b="0" i="0" u="none" strike="noStrike" cap="none">
                <a:solidFill>
                  <a:schemeClr val="dk1"/>
                </a:solidFill>
                <a:latin typeface="Arial Narrow"/>
                <a:ea typeface="Arial Narrow"/>
                <a:cs typeface="Arial Narrow"/>
                <a:sym typeface="Arial Narrow"/>
              </a:defRPr>
            </a:lvl8pPr>
            <a:lvl9pPr marR="0" lvl="8" algn="l" rtl="0">
              <a:spcBef>
                <a:spcPts val="300"/>
              </a:spcBef>
              <a:spcAft>
                <a:spcPts val="0"/>
              </a:spcAft>
              <a:buClr>
                <a:schemeClr val="dk1"/>
              </a:buClr>
              <a:buSzPts val="2000"/>
              <a:buFont typeface="Arial"/>
              <a:buNone/>
              <a:defRPr sz="1500" b="0" i="0" u="none" strike="noStrike" cap="none">
                <a:solidFill>
                  <a:schemeClr val="dk1"/>
                </a:solidFill>
                <a:latin typeface="Arial Narrow"/>
                <a:ea typeface="Arial Narrow"/>
                <a:cs typeface="Arial Narrow"/>
                <a:sym typeface="Arial Narrow"/>
              </a:defRPr>
            </a:lvl9pPr>
          </a:lstStyle>
          <a:p>
            <a:endParaRPr/>
          </a:p>
        </p:txBody>
      </p:sp>
      <p:sp>
        <p:nvSpPr>
          <p:cNvPr id="14" name="Google Shape;64;p10"/>
          <p:cNvSpPr txBox="1">
            <a:spLocks noGrp="1"/>
          </p:cNvSpPr>
          <p:nvPr>
            <p:ph type="body" idx="1"/>
          </p:nvPr>
        </p:nvSpPr>
        <p:spPr>
          <a:xfrm>
            <a:off x="1344216" y="4025503"/>
            <a:ext cx="4114800" cy="603600"/>
          </a:xfrm>
          <a:prstGeom prst="rect">
            <a:avLst/>
          </a:prstGeom>
          <a:noFill/>
          <a:ln>
            <a:noFill/>
          </a:ln>
        </p:spPr>
        <p:txBody>
          <a:bodyPr spcFirstLastPara="1" wrap="square" lIns="91425" tIns="45700" rIns="91425" bIns="45700" anchor="t" anchorCtr="0">
            <a:noAutofit/>
          </a:bodyPr>
          <a:lstStyle>
            <a:lvl1pPr marL="342900" marR="0" lvl="0" indent="-171450" algn="l" rtl="0">
              <a:spcBef>
                <a:spcPts val="210"/>
              </a:spcBef>
              <a:spcAft>
                <a:spcPts val="0"/>
              </a:spcAft>
              <a:buClr>
                <a:schemeClr val="dk1"/>
              </a:buClr>
              <a:buSzPts val="1400"/>
              <a:buFont typeface="Arial"/>
              <a:buNone/>
              <a:defRPr sz="1050" b="0" i="0" u="none" strike="noStrike" cap="none">
                <a:solidFill>
                  <a:schemeClr val="dk1"/>
                </a:solidFill>
                <a:latin typeface="Quattrocento Sans"/>
                <a:ea typeface="Quattrocento Sans"/>
                <a:cs typeface="Quattrocento Sans"/>
                <a:sym typeface="Quattrocento Sans"/>
              </a:defRPr>
            </a:lvl1pPr>
            <a:lvl2pPr marL="685800" marR="0" lvl="1" indent="-171450" algn="l" rtl="0">
              <a:spcBef>
                <a:spcPts val="180"/>
              </a:spcBef>
              <a:spcAft>
                <a:spcPts val="0"/>
              </a:spcAft>
              <a:buClr>
                <a:schemeClr val="dk1"/>
              </a:buClr>
              <a:buSzPts val="1200"/>
              <a:buFont typeface="Arial"/>
              <a:buNone/>
              <a:defRPr sz="900" b="0" i="0" u="none" strike="noStrike" cap="none">
                <a:solidFill>
                  <a:schemeClr val="dk1"/>
                </a:solidFill>
                <a:latin typeface="Quattrocento Sans"/>
                <a:ea typeface="Quattrocento Sans"/>
                <a:cs typeface="Quattrocento Sans"/>
                <a:sym typeface="Quattrocento Sans"/>
              </a:defRPr>
            </a:lvl2pPr>
            <a:lvl3pPr marL="1028700" marR="0" lvl="2" indent="-171450" algn="l" rtl="0">
              <a:spcBef>
                <a:spcPts val="150"/>
              </a:spcBef>
              <a:spcAft>
                <a:spcPts val="0"/>
              </a:spcAft>
              <a:buClr>
                <a:schemeClr val="dk1"/>
              </a:buClr>
              <a:buSzPts val="1000"/>
              <a:buFont typeface="Arial"/>
              <a:buNone/>
              <a:defRPr sz="750" b="0" i="0" u="none" strike="noStrike" cap="none">
                <a:solidFill>
                  <a:schemeClr val="dk1"/>
                </a:solidFill>
                <a:latin typeface="Quattrocento Sans"/>
                <a:ea typeface="Quattrocento Sans"/>
                <a:cs typeface="Quattrocento Sans"/>
                <a:sym typeface="Quattrocento Sans"/>
              </a:defRPr>
            </a:lvl3pPr>
            <a:lvl4pPr marL="1371600" marR="0" lvl="3" indent="-171450" algn="l" rtl="0">
              <a:spcBef>
                <a:spcPts val="135"/>
              </a:spcBef>
              <a:spcAft>
                <a:spcPts val="0"/>
              </a:spcAft>
              <a:buClr>
                <a:schemeClr val="dk1"/>
              </a:buClr>
              <a:buSzPts val="900"/>
              <a:buFont typeface="Arial"/>
              <a:buNone/>
              <a:defRPr sz="675" b="0" i="0" u="none" strike="noStrike" cap="none">
                <a:solidFill>
                  <a:schemeClr val="dk1"/>
                </a:solidFill>
                <a:latin typeface="Quattrocento Sans"/>
                <a:ea typeface="Quattrocento Sans"/>
                <a:cs typeface="Quattrocento Sans"/>
                <a:sym typeface="Quattrocento Sans"/>
              </a:defRPr>
            </a:lvl4pPr>
            <a:lvl5pPr marL="1714500" marR="0" lvl="4" indent="-171450" algn="l" rtl="0">
              <a:spcBef>
                <a:spcPts val="135"/>
              </a:spcBef>
              <a:spcAft>
                <a:spcPts val="0"/>
              </a:spcAft>
              <a:buClr>
                <a:schemeClr val="dk1"/>
              </a:buClr>
              <a:buSzPts val="900"/>
              <a:buFont typeface="Arial"/>
              <a:buNone/>
              <a:defRPr sz="675" b="0" i="0" u="none" strike="noStrike" cap="none">
                <a:solidFill>
                  <a:schemeClr val="dk1"/>
                </a:solidFill>
                <a:latin typeface="Quattrocento Sans"/>
                <a:ea typeface="Quattrocento Sans"/>
                <a:cs typeface="Quattrocento Sans"/>
                <a:sym typeface="Quattrocento Sans"/>
              </a:defRPr>
            </a:lvl5pPr>
            <a:lvl6pPr marL="2057400" marR="0" lvl="5"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6pPr>
            <a:lvl7pPr marL="2400300" marR="0" lvl="6"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7pPr>
            <a:lvl8pPr marL="2743200" marR="0" lvl="7"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8pPr>
            <a:lvl9pPr marL="3086100" marR="0" lvl="8" indent="-171450" algn="l" rtl="0">
              <a:spcBef>
                <a:spcPts val="135"/>
              </a:spcBef>
              <a:spcAft>
                <a:spcPts val="0"/>
              </a:spcAft>
              <a:buClr>
                <a:schemeClr val="dk1"/>
              </a:buClr>
              <a:buSzPts val="900"/>
              <a:buFont typeface="Arial"/>
              <a:buNone/>
              <a:defRPr sz="675"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36024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84EA0F14-E432-304D-A83A-F7887922DDE5}"/>
              </a:ext>
            </a:extLst>
          </p:cNvPr>
          <p:cNvSpPr/>
          <p:nvPr userDrawn="1"/>
        </p:nvSpPr>
        <p:spPr>
          <a:xfrm rot="10800000">
            <a:off x="6484892" y="600312"/>
            <a:ext cx="170519" cy="382293"/>
          </a:xfrm>
          <a:custGeom>
            <a:avLst/>
            <a:gdLst>
              <a:gd name="connsiteX0" fmla="*/ 0 w 227358"/>
              <a:gd name="connsiteY0" fmla="*/ 320323 h 382293"/>
              <a:gd name="connsiteX1" fmla="*/ 227358 w 227358"/>
              <a:gd name="connsiteY1" fmla="*/ 320323 h 382293"/>
              <a:gd name="connsiteX2" fmla="*/ 227358 w 227358"/>
              <a:gd name="connsiteY2" fmla="*/ 382293 h 382293"/>
              <a:gd name="connsiteX3" fmla="*/ 0 w 227358"/>
              <a:gd name="connsiteY3" fmla="*/ 382293 h 382293"/>
              <a:gd name="connsiteX4" fmla="*/ 1 w 227358"/>
              <a:gd name="connsiteY4" fmla="*/ 0 h 382293"/>
              <a:gd name="connsiteX5" fmla="*/ 62032 w 227358"/>
              <a:gd name="connsiteY5" fmla="*/ 0 h 382293"/>
              <a:gd name="connsiteX6" fmla="*/ 62032 w 227358"/>
              <a:gd name="connsiteY6" fmla="*/ 320322 h 382293"/>
              <a:gd name="connsiteX7" fmla="*/ 1 w 227358"/>
              <a:gd name="connsiteY7" fmla="*/ 320322 h 38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58" h="382293">
                <a:moveTo>
                  <a:pt x="0" y="320323"/>
                </a:moveTo>
                <a:lnTo>
                  <a:pt x="227358" y="320323"/>
                </a:lnTo>
                <a:lnTo>
                  <a:pt x="227358" y="382293"/>
                </a:lnTo>
                <a:lnTo>
                  <a:pt x="0" y="382293"/>
                </a:lnTo>
                <a:close/>
                <a:moveTo>
                  <a:pt x="1" y="0"/>
                </a:moveTo>
                <a:lnTo>
                  <a:pt x="62032" y="0"/>
                </a:lnTo>
                <a:lnTo>
                  <a:pt x="62032" y="320322"/>
                </a:lnTo>
                <a:lnTo>
                  <a:pt x="1" y="320322"/>
                </a:lnTo>
                <a:close/>
              </a:path>
            </a:pathLst>
          </a:custGeom>
          <a:solidFill>
            <a:srgbClr val="637080"/>
          </a:solidFill>
          <a:ln w="12700" cap="flat">
            <a:solidFill>
              <a:srgbClr val="637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Freeform 9">
            <a:extLst>
              <a:ext uri="{FF2B5EF4-FFF2-40B4-BE49-F238E27FC236}">
                <a16:creationId xmlns:a16="http://schemas.microsoft.com/office/drawing/2014/main" id="{880F059E-67E4-DF42-8876-015CEC055C71}"/>
              </a:ext>
            </a:extLst>
          </p:cNvPr>
          <p:cNvSpPr/>
          <p:nvPr userDrawn="1"/>
        </p:nvSpPr>
        <p:spPr>
          <a:xfrm>
            <a:off x="199957" y="4286994"/>
            <a:ext cx="170519" cy="382293"/>
          </a:xfrm>
          <a:custGeom>
            <a:avLst/>
            <a:gdLst>
              <a:gd name="connsiteX0" fmla="*/ 0 w 227358"/>
              <a:gd name="connsiteY0" fmla="*/ 320323 h 382293"/>
              <a:gd name="connsiteX1" fmla="*/ 227358 w 227358"/>
              <a:gd name="connsiteY1" fmla="*/ 320323 h 382293"/>
              <a:gd name="connsiteX2" fmla="*/ 227358 w 227358"/>
              <a:gd name="connsiteY2" fmla="*/ 382293 h 382293"/>
              <a:gd name="connsiteX3" fmla="*/ 0 w 227358"/>
              <a:gd name="connsiteY3" fmla="*/ 382293 h 382293"/>
              <a:gd name="connsiteX4" fmla="*/ 1 w 227358"/>
              <a:gd name="connsiteY4" fmla="*/ 0 h 382293"/>
              <a:gd name="connsiteX5" fmla="*/ 62032 w 227358"/>
              <a:gd name="connsiteY5" fmla="*/ 0 h 382293"/>
              <a:gd name="connsiteX6" fmla="*/ 62032 w 227358"/>
              <a:gd name="connsiteY6" fmla="*/ 320322 h 382293"/>
              <a:gd name="connsiteX7" fmla="*/ 1 w 227358"/>
              <a:gd name="connsiteY7" fmla="*/ 320322 h 38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58" h="382293">
                <a:moveTo>
                  <a:pt x="0" y="320323"/>
                </a:moveTo>
                <a:lnTo>
                  <a:pt x="227358" y="320323"/>
                </a:lnTo>
                <a:lnTo>
                  <a:pt x="227358" y="382293"/>
                </a:lnTo>
                <a:lnTo>
                  <a:pt x="0" y="382293"/>
                </a:lnTo>
                <a:close/>
                <a:moveTo>
                  <a:pt x="1" y="0"/>
                </a:moveTo>
                <a:lnTo>
                  <a:pt x="62032" y="0"/>
                </a:lnTo>
                <a:lnTo>
                  <a:pt x="62032" y="320322"/>
                </a:lnTo>
                <a:lnTo>
                  <a:pt x="1" y="320322"/>
                </a:lnTo>
                <a:close/>
              </a:path>
            </a:pathLst>
          </a:custGeom>
          <a:solidFill>
            <a:srgbClr val="637080"/>
          </a:solidFill>
          <a:ln w="12700">
            <a:solidFill>
              <a:srgbClr val="637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cxnSp>
        <p:nvCxnSpPr>
          <p:cNvPr id="11" name="Straight Connector 10">
            <a:extLst>
              <a:ext uri="{FF2B5EF4-FFF2-40B4-BE49-F238E27FC236}">
                <a16:creationId xmlns:a16="http://schemas.microsoft.com/office/drawing/2014/main" id="{8BB68A81-443D-0B42-BA54-72DD39DAFA61}"/>
              </a:ext>
            </a:extLst>
          </p:cNvPr>
          <p:cNvCxnSpPr>
            <a:cxnSpLocks/>
          </p:cNvCxnSpPr>
          <p:nvPr userDrawn="1"/>
        </p:nvCxnSpPr>
        <p:spPr>
          <a:xfrm>
            <a:off x="190444" y="4755638"/>
            <a:ext cx="6450095" cy="0"/>
          </a:xfrm>
          <a:prstGeom prst="line">
            <a:avLst/>
          </a:prstGeom>
          <a:ln w="19050">
            <a:solidFill>
              <a:srgbClr val="63708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userDrawn="1"/>
        </p:nvSpPr>
        <p:spPr>
          <a:xfrm>
            <a:off x="1106201" y="257056"/>
            <a:ext cx="5645519" cy="261610"/>
          </a:xfrm>
          <a:prstGeom prst="rect">
            <a:avLst/>
          </a:prstGeom>
          <a:noFill/>
        </p:spPr>
        <p:txBody>
          <a:bodyPr wrap="square" rtlCol="0">
            <a:spAutoFit/>
          </a:bodyPr>
          <a:lstStyle/>
          <a:p>
            <a:r>
              <a:rPr lang="en-US" sz="1100" b="1" dirty="0">
                <a:solidFill>
                  <a:schemeClr val="accent4">
                    <a:lumMod val="50000"/>
                  </a:schemeClr>
                </a:solidFill>
                <a:latin typeface="+mn-lt"/>
              </a:rPr>
              <a:t>                 </a:t>
            </a:r>
            <a:r>
              <a:rPr lang="en-US" sz="1100" b="1" dirty="0">
                <a:solidFill>
                  <a:schemeClr val="tx1"/>
                </a:solidFill>
                <a:latin typeface="+mn-lt"/>
              </a:rPr>
              <a:t>Department Of Electronics and Electrical Communication Engineering | IIT Kharagpur</a:t>
            </a:r>
            <a:endParaRPr lang="en-IN" sz="1100" b="1" dirty="0">
              <a:solidFill>
                <a:schemeClr val="tx1"/>
              </a:solidFill>
              <a:latin typeface="+mn-lt"/>
            </a:endParaRPr>
          </a:p>
        </p:txBody>
      </p:sp>
      <p:sp>
        <p:nvSpPr>
          <p:cNvPr id="13" name="Slide Number Placeholder 5">
            <a:extLst>
              <a:ext uri="{FF2B5EF4-FFF2-40B4-BE49-F238E27FC236}">
                <a16:creationId xmlns:a16="http://schemas.microsoft.com/office/drawing/2014/main" id="{D791006C-9A58-F146-BCD0-3CFF385D0F23}"/>
              </a:ext>
            </a:extLst>
          </p:cNvPr>
          <p:cNvSpPr>
            <a:spLocks noGrp="1"/>
          </p:cNvSpPr>
          <p:nvPr>
            <p:ph type="sldNum" sz="quarter" idx="4"/>
          </p:nvPr>
        </p:nvSpPr>
        <p:spPr>
          <a:xfrm>
            <a:off x="6424984" y="4808055"/>
            <a:ext cx="326736" cy="273844"/>
          </a:xfrm>
          <a:prstGeom prst="rect">
            <a:avLst/>
          </a:prstGeom>
        </p:spPr>
        <p:txBody>
          <a:bodyPr vert="horz" lIns="91440" tIns="45720" rIns="91440" bIns="45720" rtlCol="0" anchor="ctr"/>
          <a:lstStyle>
            <a:lvl1pPr algn="r">
              <a:defRPr sz="825">
                <a:solidFill>
                  <a:srgbClr val="5B6770"/>
                </a:solidFill>
              </a:defRPr>
            </a:lvl1pPr>
          </a:lstStyle>
          <a:p>
            <a:fld id="{58687779-E69B-7343-8F6F-422D6150DAE5}" type="slidenum">
              <a:rPr lang="en-US" smtClean="0"/>
              <a:pPr/>
              <a:t>‹#›</a:t>
            </a:fld>
            <a:endParaRPr lang="en-US" dirty="0"/>
          </a:p>
        </p:txBody>
      </p:sp>
      <p:sp>
        <p:nvSpPr>
          <p:cNvPr id="14" name="Google Shape;14;p2"/>
          <p:cNvSpPr txBox="1">
            <a:spLocks noGrp="1"/>
          </p:cNvSpPr>
          <p:nvPr>
            <p:ph type="dt" idx="2"/>
          </p:nvPr>
        </p:nvSpPr>
        <p:spPr>
          <a:xfrm>
            <a:off x="342900" y="4767263"/>
            <a:ext cx="16002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fld id="{CE08A32F-964A-42F4-A0B5-36AF531EE9BD}" type="datetime4">
              <a:rPr lang="en-US" smtClean="0"/>
              <a:t>January 12, 2021</a:t>
            </a:fld>
            <a:endParaRPr lang="en-IN"/>
          </a:p>
        </p:txBody>
      </p:sp>
      <p:sp>
        <p:nvSpPr>
          <p:cNvPr id="21" name="Google Shape;15;p2"/>
          <p:cNvSpPr txBox="1">
            <a:spLocks noGrp="1"/>
          </p:cNvSpPr>
          <p:nvPr>
            <p:ph type="ftr" idx="3"/>
          </p:nvPr>
        </p:nvSpPr>
        <p:spPr>
          <a:xfrm>
            <a:off x="1538790" y="4767263"/>
            <a:ext cx="383445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bg2">
                    <a:lumMod val="50000"/>
                  </a:schemeClr>
                </a:solidFill>
                <a:latin typeface="+mn-lt"/>
                <a:ea typeface="Arial Narrow"/>
                <a:cs typeface="Arial Narrow"/>
                <a:sym typeface="Arial Narrow"/>
              </a:defRPr>
            </a:lvl1pPr>
            <a:lvl2pPr marR="0" lvl="1"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1350" b="0" i="0" u="none" strike="noStrike" cap="none">
                <a:solidFill>
                  <a:schemeClr val="dk1"/>
                </a:solidFill>
                <a:latin typeface="Arial Narrow"/>
                <a:ea typeface="Arial Narrow"/>
                <a:cs typeface="Arial Narrow"/>
                <a:sym typeface="Arial Narrow"/>
              </a:defRPr>
            </a:lvl9pPr>
          </a:lstStyle>
          <a:p>
            <a:r>
              <a:rPr lang="en-US"/>
              <a:t>Image Read, Write and Basic Geometrical Transformation [20 Slides]</a:t>
            </a:r>
            <a:endParaRPr lang="en-IN" dirty="0"/>
          </a:p>
        </p:txBody>
      </p:sp>
      <p:cxnSp>
        <p:nvCxnSpPr>
          <p:cNvPr id="16" name="Straight Connector 15">
            <a:extLst>
              <a:ext uri="{FF2B5EF4-FFF2-40B4-BE49-F238E27FC236}">
                <a16:creationId xmlns:a16="http://schemas.microsoft.com/office/drawing/2014/main" id="{4B70225D-E3A7-45EF-A0FD-829AD646320A}"/>
              </a:ext>
            </a:extLst>
          </p:cNvPr>
          <p:cNvCxnSpPr>
            <a:cxnSpLocks/>
          </p:cNvCxnSpPr>
          <p:nvPr userDrawn="1"/>
        </p:nvCxnSpPr>
        <p:spPr>
          <a:xfrm>
            <a:off x="199958" y="512549"/>
            <a:ext cx="6450095" cy="0"/>
          </a:xfrm>
          <a:prstGeom prst="line">
            <a:avLst/>
          </a:prstGeom>
          <a:ln w="19050">
            <a:solidFill>
              <a:srgbClr val="637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836898"/>
      </p:ext>
    </p:extLst>
  </p:cSld>
  <p:clrMap bg1="lt1" tx1="dk1" bg2="lt2" tx2="dk2" accent1="accent1" accent2="accent2" accent3="accent3" accent4="accent4" accent5="accent5" accent6="accent6" hlink="hlink" folHlink="folHlink"/>
  <p:sldLayoutIdLst>
    <p:sldLayoutId id="2147483666" r:id="rId1"/>
    <p:sldLayoutId id="2147483686" r:id="rId2"/>
    <p:sldLayoutId id="2147483691" r:id="rId3"/>
    <p:sldLayoutId id="2147483690" r:id="rId4"/>
    <p:sldLayoutId id="2147483687" r:id="rId5"/>
    <p:sldLayoutId id="2147483692" r:id="rId6"/>
    <p:sldLayoutId id="2147483685" r:id="rId7"/>
    <p:sldLayoutId id="2147483688" r:id="rId8"/>
    <p:sldLayoutId id="2147483689" r:id="rId9"/>
  </p:sldLayoutIdLst>
  <p:hf hdr="0"/>
  <p:txStyles>
    <p:titleStyle>
      <a:lvl1pPr algn="ctr" defTabSz="685800" rtl="0" eaLnBrk="1" latinLnBrk="0" hangingPunct="1">
        <a:lnSpc>
          <a:spcPct val="90000"/>
        </a:lnSpc>
        <a:spcBef>
          <a:spcPct val="0"/>
        </a:spcBef>
        <a:buNone/>
        <a:defRPr sz="3300" kern="1200" cap="none"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75" kern="1200">
          <a:solidFill>
            <a:schemeClr val="tx1"/>
          </a:solidFill>
          <a:latin typeface="+mn-lt"/>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25" kern="1200">
          <a:solidFill>
            <a:schemeClr val="tx1"/>
          </a:solidFill>
          <a:latin typeface="+mn-lt"/>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image" Target="../media/image17.jp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94E3-F488-4F2B-B6CA-5F449C223908}"/>
              </a:ext>
            </a:extLst>
          </p:cNvPr>
          <p:cNvSpPr>
            <a:spLocks noGrp="1"/>
          </p:cNvSpPr>
          <p:nvPr>
            <p:ph type="ctrTitle"/>
          </p:nvPr>
        </p:nvSpPr>
        <p:spPr>
          <a:xfrm>
            <a:off x="658041" y="906035"/>
            <a:ext cx="5829300" cy="1102500"/>
          </a:xfrm>
        </p:spPr>
        <p:txBody>
          <a:bodyPr/>
          <a:lstStyle/>
          <a:p>
            <a:r>
              <a:rPr lang="en-US" sz="4000" dirty="0"/>
              <a:t>Image Read, Write and Basic Geometrical Transforms</a:t>
            </a:r>
          </a:p>
        </p:txBody>
      </p:sp>
      <p:sp>
        <p:nvSpPr>
          <p:cNvPr id="4" name="Subtitle 2">
            <a:extLst>
              <a:ext uri="{FF2B5EF4-FFF2-40B4-BE49-F238E27FC236}">
                <a16:creationId xmlns:a16="http://schemas.microsoft.com/office/drawing/2014/main" id="{5EE4EA0D-2255-44A5-B6B6-C08358396E06}"/>
              </a:ext>
            </a:extLst>
          </p:cNvPr>
          <p:cNvSpPr txBox="1">
            <a:spLocks/>
          </p:cNvSpPr>
          <p:nvPr/>
        </p:nvSpPr>
        <p:spPr>
          <a:xfrm>
            <a:off x="228600" y="2262053"/>
            <a:ext cx="6400800" cy="2633464"/>
          </a:xfrm>
          <a:prstGeom prst="rect">
            <a:avLst/>
          </a:prstGeom>
          <a:noFill/>
          <a:ln>
            <a:noFill/>
          </a:ln>
        </p:spPr>
        <p:txBody>
          <a:bodyPr spcFirstLastPara="1" wrap="square" lIns="91425" tIns="45700" rIns="91425" bIns="45700" anchor="t" anchorCtr="0">
            <a:normAutofit/>
          </a:bodyPr>
          <a:lstStyle>
            <a:lvl1pPr marL="171450" marR="0" lvl="0" indent="-171450" algn="ctr" defTabSz="685800" rtl="0" eaLnBrk="1" latinLnBrk="0" hangingPunct="1">
              <a:lnSpc>
                <a:spcPct val="90000"/>
              </a:lnSpc>
              <a:spcBef>
                <a:spcPts val="480"/>
              </a:spcBef>
              <a:spcAft>
                <a:spcPts val="0"/>
              </a:spcAft>
              <a:buClr>
                <a:srgbClr val="888888"/>
              </a:buClr>
              <a:buSzPts val="3200"/>
              <a:buFont typeface="Arial"/>
              <a:buNone/>
              <a:defRPr sz="2400" b="0" i="0" u="none" strike="noStrike" kern="1200" cap="none">
                <a:solidFill>
                  <a:srgbClr val="888888"/>
                </a:solidFill>
                <a:latin typeface="Quattrocento Sans"/>
                <a:ea typeface="Quattrocento Sans"/>
                <a:cs typeface="Quattrocento Sans"/>
                <a:sym typeface="Quattrocento Sans"/>
              </a:defRPr>
            </a:lvl1pPr>
            <a:lvl2pPr marL="514350" marR="0" lvl="1" indent="-171450" algn="ctr" defTabSz="685800" rtl="0" eaLnBrk="1" latinLnBrk="0" hangingPunct="1">
              <a:lnSpc>
                <a:spcPct val="90000"/>
              </a:lnSpc>
              <a:spcBef>
                <a:spcPts val="420"/>
              </a:spcBef>
              <a:spcAft>
                <a:spcPts val="0"/>
              </a:spcAft>
              <a:buClr>
                <a:srgbClr val="888888"/>
              </a:buClr>
              <a:buSzPts val="2800"/>
              <a:buFont typeface="Arial"/>
              <a:buNone/>
              <a:defRPr sz="2100" b="0" i="0" u="none" strike="noStrike" kern="1200" cap="none">
                <a:solidFill>
                  <a:srgbClr val="888888"/>
                </a:solidFill>
                <a:latin typeface="Quattrocento Sans"/>
                <a:ea typeface="Quattrocento Sans"/>
                <a:cs typeface="Quattrocento Sans"/>
                <a:sym typeface="Quattrocento Sans"/>
              </a:defRPr>
            </a:lvl2pPr>
            <a:lvl3pPr marL="857250" marR="0" lvl="2" indent="-171450" algn="ctr" defTabSz="685800" rtl="0" eaLnBrk="1" latinLnBrk="0" hangingPunct="1">
              <a:lnSpc>
                <a:spcPct val="90000"/>
              </a:lnSpc>
              <a:spcBef>
                <a:spcPts val="360"/>
              </a:spcBef>
              <a:spcAft>
                <a:spcPts val="0"/>
              </a:spcAft>
              <a:buClr>
                <a:srgbClr val="888888"/>
              </a:buClr>
              <a:buSzPts val="2400"/>
              <a:buFont typeface="Arial"/>
              <a:buNone/>
              <a:defRPr sz="1800" b="0" i="0" u="none" strike="noStrike" kern="1200" cap="none">
                <a:solidFill>
                  <a:srgbClr val="888888"/>
                </a:solidFill>
                <a:latin typeface="Quattrocento Sans"/>
                <a:ea typeface="Quattrocento Sans"/>
                <a:cs typeface="Quattrocento Sans"/>
                <a:sym typeface="Quattrocento Sans"/>
              </a:defRPr>
            </a:lvl3pPr>
            <a:lvl4pPr marL="1200150" marR="0" lvl="3" indent="-171450" algn="ctr" defTabSz="685800" rtl="0" eaLnBrk="1" latinLnBrk="0" hangingPunct="1">
              <a:lnSpc>
                <a:spcPct val="90000"/>
              </a:lnSpc>
              <a:spcBef>
                <a:spcPts val="300"/>
              </a:spcBef>
              <a:spcAft>
                <a:spcPts val="0"/>
              </a:spcAft>
              <a:buClr>
                <a:srgbClr val="888888"/>
              </a:buClr>
              <a:buSzPts val="2000"/>
              <a:buFont typeface="Arial"/>
              <a:buNone/>
              <a:defRPr sz="1500" b="0" i="0" u="none" strike="noStrike" kern="1200" cap="none">
                <a:solidFill>
                  <a:srgbClr val="888888"/>
                </a:solidFill>
                <a:latin typeface="Quattrocento Sans"/>
                <a:ea typeface="Quattrocento Sans"/>
                <a:cs typeface="Quattrocento Sans"/>
                <a:sym typeface="Quattrocento Sans"/>
              </a:defRPr>
            </a:lvl4pPr>
            <a:lvl5pPr marL="1543050" marR="0" lvl="4" indent="-171450" algn="ctr" defTabSz="685800" rtl="0" eaLnBrk="1" latinLnBrk="0" hangingPunct="1">
              <a:lnSpc>
                <a:spcPct val="90000"/>
              </a:lnSpc>
              <a:spcBef>
                <a:spcPts val="300"/>
              </a:spcBef>
              <a:spcAft>
                <a:spcPts val="0"/>
              </a:spcAft>
              <a:buClr>
                <a:srgbClr val="888888"/>
              </a:buClr>
              <a:buSzPts val="2000"/>
              <a:buFont typeface="Arial"/>
              <a:buNone/>
              <a:defRPr sz="1500" b="0" i="0" u="none" strike="noStrike" kern="1200" cap="none">
                <a:solidFill>
                  <a:srgbClr val="888888"/>
                </a:solidFill>
                <a:latin typeface="Quattrocento Sans"/>
                <a:ea typeface="Quattrocento Sans"/>
                <a:cs typeface="Quattrocento Sans"/>
                <a:sym typeface="Quattrocento Sans"/>
              </a:defRPr>
            </a:lvl5pPr>
            <a:lvl6pPr marL="1885950" marR="0" lvl="5" indent="-171450" algn="ctr" defTabSz="685800" rtl="0" eaLnBrk="1" latinLnBrk="0" hangingPunct="1">
              <a:lnSpc>
                <a:spcPct val="90000"/>
              </a:lnSpc>
              <a:spcBef>
                <a:spcPts val="300"/>
              </a:spcBef>
              <a:spcAft>
                <a:spcPts val="0"/>
              </a:spcAft>
              <a:buClr>
                <a:srgbClr val="888888"/>
              </a:buClr>
              <a:buSzPts val="2000"/>
              <a:buFont typeface="Arial"/>
              <a:buNone/>
              <a:defRPr sz="1500" b="0" i="0" u="none" strike="noStrike" kern="1200" cap="none">
                <a:solidFill>
                  <a:srgbClr val="888888"/>
                </a:solidFill>
                <a:latin typeface="Arial Narrow"/>
                <a:ea typeface="Arial Narrow"/>
                <a:cs typeface="Arial Narrow"/>
                <a:sym typeface="Arial Narrow"/>
              </a:defRPr>
            </a:lvl6pPr>
            <a:lvl7pPr marL="2228850" marR="0" lvl="6" indent="-171450" algn="ctr" defTabSz="685800" rtl="0" eaLnBrk="1" latinLnBrk="0" hangingPunct="1">
              <a:lnSpc>
                <a:spcPct val="90000"/>
              </a:lnSpc>
              <a:spcBef>
                <a:spcPts val="300"/>
              </a:spcBef>
              <a:spcAft>
                <a:spcPts val="0"/>
              </a:spcAft>
              <a:buClr>
                <a:srgbClr val="888888"/>
              </a:buClr>
              <a:buSzPts val="2000"/>
              <a:buFont typeface="Arial"/>
              <a:buNone/>
              <a:defRPr sz="1500" b="0" i="0" u="none" strike="noStrike" kern="1200" cap="none">
                <a:solidFill>
                  <a:srgbClr val="888888"/>
                </a:solidFill>
                <a:latin typeface="Arial Narrow"/>
                <a:ea typeface="Arial Narrow"/>
                <a:cs typeface="Arial Narrow"/>
                <a:sym typeface="Arial Narrow"/>
              </a:defRPr>
            </a:lvl7pPr>
            <a:lvl8pPr marL="2571750" marR="0" lvl="7" indent="-171450" algn="ctr" defTabSz="685800" rtl="0" eaLnBrk="1" latinLnBrk="0" hangingPunct="1">
              <a:lnSpc>
                <a:spcPct val="90000"/>
              </a:lnSpc>
              <a:spcBef>
                <a:spcPts val="300"/>
              </a:spcBef>
              <a:spcAft>
                <a:spcPts val="0"/>
              </a:spcAft>
              <a:buClr>
                <a:srgbClr val="888888"/>
              </a:buClr>
              <a:buSzPts val="2000"/>
              <a:buFont typeface="Arial"/>
              <a:buNone/>
              <a:defRPr sz="1500" b="0" i="0" u="none" strike="noStrike" kern="1200" cap="none">
                <a:solidFill>
                  <a:srgbClr val="888888"/>
                </a:solidFill>
                <a:latin typeface="Arial Narrow"/>
                <a:ea typeface="Arial Narrow"/>
                <a:cs typeface="Arial Narrow"/>
                <a:sym typeface="Arial Narrow"/>
              </a:defRPr>
            </a:lvl8pPr>
            <a:lvl9pPr marL="2914650" marR="0" lvl="8" indent="-171450" algn="ctr" defTabSz="685800" rtl="0" eaLnBrk="1" latinLnBrk="0" hangingPunct="1">
              <a:lnSpc>
                <a:spcPct val="90000"/>
              </a:lnSpc>
              <a:spcBef>
                <a:spcPts val="300"/>
              </a:spcBef>
              <a:spcAft>
                <a:spcPts val="0"/>
              </a:spcAft>
              <a:buClr>
                <a:srgbClr val="888888"/>
              </a:buClr>
              <a:buSzPts val="2000"/>
              <a:buFont typeface="Arial"/>
              <a:buNone/>
              <a:defRPr sz="1500" b="0" i="0" u="none" strike="noStrike" kern="1200" cap="none">
                <a:solidFill>
                  <a:srgbClr val="888888"/>
                </a:solidFill>
                <a:latin typeface="Arial Narrow"/>
                <a:ea typeface="Arial Narrow"/>
                <a:cs typeface="Arial Narrow"/>
                <a:sym typeface="Arial Narrow"/>
              </a:defRPr>
            </a:lvl9pPr>
          </a:lstStyle>
          <a:p>
            <a:endParaRPr lang="en-IN" sz="1600" dirty="0">
              <a:solidFill>
                <a:schemeClr val="tx1">
                  <a:lumMod val="75000"/>
                  <a:lumOff val="25000"/>
                </a:schemeClr>
              </a:solidFill>
            </a:endParaRPr>
          </a:p>
          <a:p>
            <a:endParaRPr lang="en-IN" sz="1600" dirty="0">
              <a:solidFill>
                <a:schemeClr val="tx1">
                  <a:lumMod val="75000"/>
                  <a:lumOff val="25000"/>
                </a:schemeClr>
              </a:solidFill>
            </a:endParaRPr>
          </a:p>
          <a:p>
            <a:r>
              <a:rPr lang="en-IN" sz="2000" dirty="0">
                <a:solidFill>
                  <a:schemeClr val="accent3">
                    <a:lumMod val="75000"/>
                  </a:schemeClr>
                </a:solidFill>
              </a:rPr>
              <a:t>Experiment - 1 </a:t>
            </a:r>
            <a:endParaRPr lang="en-US" sz="3200" dirty="0">
              <a:solidFill>
                <a:schemeClr val="accent3">
                  <a:lumMod val="75000"/>
                </a:schemeClr>
              </a:solidFill>
            </a:endParaRPr>
          </a:p>
          <a:p>
            <a:r>
              <a:rPr lang="en-US" b="1" dirty="0"/>
              <a:t>Image Processing Laboratory (</a:t>
            </a:r>
            <a:r>
              <a:rPr lang="en-US" b="1"/>
              <a:t>EC 69502)</a:t>
            </a:r>
            <a:endParaRPr lang="en-US" b="1" dirty="0"/>
          </a:p>
        </p:txBody>
      </p:sp>
    </p:spTree>
    <p:extLst>
      <p:ext uri="{BB962C8B-B14F-4D97-AF65-F5344CB8AC3E}">
        <p14:creationId xmlns:p14="http://schemas.microsoft.com/office/powerpoint/2010/main" val="366526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80A4FB-A340-4E4F-B1FD-E839F34A7FCA}"/>
              </a:ext>
            </a:extLst>
          </p:cNvPr>
          <p:cNvSpPr>
            <a:spLocks noGrp="1"/>
          </p:cNvSpPr>
          <p:nvPr>
            <p:ph type="sldNum" sz="quarter" idx="4"/>
          </p:nvPr>
        </p:nvSpPr>
        <p:spPr/>
        <p:txBody>
          <a:bodyPr/>
          <a:lstStyle/>
          <a:p>
            <a:fld id="{58687779-E69B-7343-8F6F-422D6150DAE5}" type="slidenum">
              <a:rPr lang="en-US" smtClean="0"/>
              <a:pPr/>
              <a:t>10</a:t>
            </a:fld>
            <a:endParaRPr lang="en-US" dirty="0"/>
          </a:p>
        </p:txBody>
      </p:sp>
      <p:sp>
        <p:nvSpPr>
          <p:cNvPr id="3" name="Date Placeholder 2">
            <a:extLst>
              <a:ext uri="{FF2B5EF4-FFF2-40B4-BE49-F238E27FC236}">
                <a16:creationId xmlns:a16="http://schemas.microsoft.com/office/drawing/2014/main" id="{BCBBA021-1328-4AEB-8926-D248A0379682}"/>
              </a:ext>
            </a:extLst>
          </p:cNvPr>
          <p:cNvSpPr>
            <a:spLocks noGrp="1"/>
          </p:cNvSpPr>
          <p:nvPr>
            <p:ph type="dt" idx="2"/>
          </p:nvPr>
        </p:nvSpPr>
        <p:spPr/>
        <p:txBody>
          <a:bodyPr/>
          <a:lstStyle/>
          <a:p>
            <a:fld id="{115D68A1-D48F-4BD1-9AD6-B033CB2C6C5D}" type="datetime4">
              <a:rPr lang="en-US" smtClean="0"/>
              <a:t>January 12, 2021</a:t>
            </a:fld>
            <a:endParaRPr lang="en-IN"/>
          </a:p>
        </p:txBody>
      </p:sp>
      <p:sp>
        <p:nvSpPr>
          <p:cNvPr id="4" name="Footer Placeholder 3">
            <a:extLst>
              <a:ext uri="{FF2B5EF4-FFF2-40B4-BE49-F238E27FC236}">
                <a16:creationId xmlns:a16="http://schemas.microsoft.com/office/drawing/2014/main" id="{AE91A67C-3FA3-4936-9716-6514CC92B031}"/>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75370E07-94CB-4E0F-A9FE-F53C780B7395}"/>
              </a:ext>
            </a:extLst>
          </p:cNvPr>
          <p:cNvSpPr>
            <a:spLocks noGrp="1"/>
          </p:cNvSpPr>
          <p:nvPr>
            <p:ph type="title"/>
          </p:nvPr>
        </p:nvSpPr>
        <p:spPr/>
        <p:txBody>
          <a:bodyPr/>
          <a:lstStyle/>
          <a:p>
            <a:r>
              <a:rPr lang="en-US" dirty="0"/>
              <a:t>BMP Info Header</a:t>
            </a:r>
          </a:p>
        </p:txBody>
      </p:sp>
      <p:graphicFrame>
        <p:nvGraphicFramePr>
          <p:cNvPr id="8" name="Table 8">
            <a:extLst>
              <a:ext uri="{FF2B5EF4-FFF2-40B4-BE49-F238E27FC236}">
                <a16:creationId xmlns:a16="http://schemas.microsoft.com/office/drawing/2014/main" id="{481A7DCF-1A80-4967-B13C-D26B917CADDF}"/>
              </a:ext>
            </a:extLst>
          </p:cNvPr>
          <p:cNvGraphicFramePr>
            <a:graphicFrameLocks noGrp="1"/>
          </p:cNvGraphicFramePr>
          <p:nvPr>
            <p:extLst>
              <p:ext uri="{D42A27DB-BD31-4B8C-83A1-F6EECF244321}">
                <p14:modId xmlns:p14="http://schemas.microsoft.com/office/powerpoint/2010/main" val="3128470198"/>
              </p:ext>
            </p:extLst>
          </p:nvPr>
        </p:nvGraphicFramePr>
        <p:xfrm>
          <a:off x="766703" y="1437222"/>
          <a:ext cx="5324593" cy="3291277"/>
        </p:xfrm>
        <a:graphic>
          <a:graphicData uri="http://schemas.openxmlformats.org/drawingml/2006/table">
            <a:tbl>
              <a:tblPr firstRow="1" bandRow="1">
                <a:tableStyleId>{616DA210-FB5B-4158-B5E0-FEB733F419BA}</a:tableStyleId>
              </a:tblPr>
              <a:tblGrid>
                <a:gridCol w="216706">
                  <a:extLst>
                    <a:ext uri="{9D8B030D-6E8A-4147-A177-3AD203B41FA5}">
                      <a16:colId xmlns:a16="http://schemas.microsoft.com/office/drawing/2014/main" val="324066856"/>
                    </a:ext>
                  </a:extLst>
                </a:gridCol>
                <a:gridCol w="1321398">
                  <a:extLst>
                    <a:ext uri="{9D8B030D-6E8A-4147-A177-3AD203B41FA5}">
                      <a16:colId xmlns:a16="http://schemas.microsoft.com/office/drawing/2014/main" val="2187589092"/>
                    </a:ext>
                  </a:extLst>
                </a:gridCol>
                <a:gridCol w="803891">
                  <a:extLst>
                    <a:ext uri="{9D8B030D-6E8A-4147-A177-3AD203B41FA5}">
                      <a16:colId xmlns:a16="http://schemas.microsoft.com/office/drawing/2014/main" val="38152403"/>
                    </a:ext>
                  </a:extLst>
                </a:gridCol>
                <a:gridCol w="2982598">
                  <a:extLst>
                    <a:ext uri="{9D8B030D-6E8A-4147-A177-3AD203B41FA5}">
                      <a16:colId xmlns:a16="http://schemas.microsoft.com/office/drawing/2014/main" val="4056689446"/>
                    </a:ext>
                  </a:extLst>
                </a:gridCol>
              </a:tblGrid>
              <a:tr h="260517">
                <a:tc gridSpan="2">
                  <a:txBody>
                    <a:bodyPr/>
                    <a:lstStyle/>
                    <a:p>
                      <a:pPr algn="ctr"/>
                      <a:r>
                        <a:rPr lang="en-US" sz="1200" dirty="0">
                          <a:latin typeface="Quattrocento Sans"/>
                        </a:rPr>
                        <a:t>Name</a:t>
                      </a:r>
                    </a:p>
                  </a:txBody>
                  <a:tcPr/>
                </a:tc>
                <a:tc hMerge="1">
                  <a:txBody>
                    <a:bodyPr/>
                    <a:lstStyle/>
                    <a:p>
                      <a:endParaRPr lang="en-US"/>
                    </a:p>
                  </a:txBody>
                  <a:tcPr/>
                </a:tc>
                <a:tc>
                  <a:txBody>
                    <a:bodyPr/>
                    <a:lstStyle/>
                    <a:p>
                      <a:pPr algn="ctr"/>
                      <a:r>
                        <a:rPr lang="en-US" sz="1200" dirty="0">
                          <a:latin typeface="Quattrocento Sans"/>
                        </a:rPr>
                        <a:t>Size</a:t>
                      </a:r>
                    </a:p>
                  </a:txBody>
                  <a:tcPr/>
                </a:tc>
                <a:tc>
                  <a:txBody>
                    <a:bodyPr/>
                    <a:lstStyle/>
                    <a:p>
                      <a:pPr algn="ctr"/>
                      <a:r>
                        <a:rPr lang="en-US" sz="1200" dirty="0">
                          <a:latin typeface="Quattrocento Sans"/>
                        </a:rPr>
                        <a:t>Description</a:t>
                      </a:r>
                    </a:p>
                  </a:txBody>
                  <a:tcPr/>
                </a:tc>
                <a:extLst>
                  <a:ext uri="{0D108BD9-81ED-4DB2-BD59-A6C34878D82A}">
                    <a16:rowId xmlns:a16="http://schemas.microsoft.com/office/drawing/2014/main" val="4173415778"/>
                  </a:ext>
                </a:extLst>
              </a:tr>
              <a:tr h="231571">
                <a:tc gridSpan="2">
                  <a:txBody>
                    <a:bodyPr/>
                    <a:lstStyle/>
                    <a:p>
                      <a:pPr algn="ctr"/>
                      <a:r>
                        <a:rPr lang="en-US" sz="1000" dirty="0">
                          <a:latin typeface="Quattrocento Sans"/>
                        </a:rPr>
                        <a:t>Info Header</a:t>
                      </a:r>
                    </a:p>
                  </a:txBody>
                  <a:tcPr/>
                </a:tc>
                <a:tc hMerge="1">
                  <a:txBody>
                    <a:bodyPr/>
                    <a:lstStyle/>
                    <a:p>
                      <a:endParaRPr lang="en-US"/>
                    </a:p>
                  </a:txBody>
                  <a:tcPr/>
                </a:tc>
                <a:tc>
                  <a:txBody>
                    <a:bodyPr/>
                    <a:lstStyle/>
                    <a:p>
                      <a:pPr algn="ctr"/>
                      <a:r>
                        <a:rPr lang="en-US" sz="1000" dirty="0">
                          <a:latin typeface="Quattrocento Sans"/>
                        </a:rPr>
                        <a:t>40 bytes</a:t>
                      </a:r>
                    </a:p>
                  </a:txBody>
                  <a:tcPr/>
                </a:tc>
                <a:tc>
                  <a:txBody>
                    <a:bodyPr/>
                    <a:lstStyle/>
                    <a:p>
                      <a:r>
                        <a:rPr lang="en-US" sz="1000" dirty="0">
                          <a:latin typeface="Quattrocento Sans"/>
                        </a:rPr>
                        <a:t>Windows Structure: BITMAPINFOHEADER</a:t>
                      </a:r>
                    </a:p>
                  </a:txBody>
                  <a:tcPr/>
                </a:tc>
                <a:extLst>
                  <a:ext uri="{0D108BD9-81ED-4DB2-BD59-A6C34878D82A}">
                    <a16:rowId xmlns:a16="http://schemas.microsoft.com/office/drawing/2014/main" val="301990190"/>
                  </a:ext>
                </a:extLst>
              </a:tr>
              <a:tr h="231571">
                <a:tc>
                  <a:txBody>
                    <a:bodyPr/>
                    <a:lstStyle/>
                    <a:p>
                      <a:pPr algn="ctr"/>
                      <a:endParaRPr lang="en-US" sz="1000" dirty="0">
                        <a:latin typeface="Quattrocento Sans"/>
                      </a:endParaRPr>
                    </a:p>
                  </a:txBody>
                  <a:tcPr/>
                </a:tc>
                <a:tc>
                  <a:txBody>
                    <a:bodyPr/>
                    <a:lstStyle/>
                    <a:p>
                      <a:pPr algn="ctr"/>
                      <a:r>
                        <a:rPr lang="en-US" sz="1000" dirty="0">
                          <a:latin typeface="Quattrocento Sans"/>
                        </a:rPr>
                        <a:t>Size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Size of </a:t>
                      </a:r>
                      <a:r>
                        <a:rPr lang="en-US" sz="1000" dirty="0" err="1">
                          <a:latin typeface="Quattrocento Sans"/>
                        </a:rPr>
                        <a:t>InfoHeader</a:t>
                      </a:r>
                      <a:r>
                        <a:rPr lang="en-US" sz="1000" dirty="0">
                          <a:latin typeface="Quattrocento Sans"/>
                        </a:rPr>
                        <a:t> =40</a:t>
                      </a:r>
                    </a:p>
                  </a:txBody>
                  <a:tcPr/>
                </a:tc>
                <a:extLst>
                  <a:ext uri="{0D108BD9-81ED-4DB2-BD59-A6C34878D82A}">
                    <a16:rowId xmlns:a16="http://schemas.microsoft.com/office/drawing/2014/main" val="2186685728"/>
                  </a:ext>
                </a:extLst>
              </a:tr>
              <a:tr h="231571">
                <a:tc>
                  <a:txBody>
                    <a:bodyPr/>
                    <a:lstStyle/>
                    <a:p>
                      <a:pPr algn="ctr"/>
                      <a:endParaRPr lang="en-US" sz="1000">
                        <a:latin typeface="Quattrocento Sans"/>
                      </a:endParaRPr>
                    </a:p>
                  </a:txBody>
                  <a:tcPr/>
                </a:tc>
                <a:tc>
                  <a:txBody>
                    <a:bodyPr/>
                    <a:lstStyle/>
                    <a:p>
                      <a:pPr algn="ctr"/>
                      <a:r>
                        <a:rPr lang="en-US" sz="1000" dirty="0">
                          <a:latin typeface="Quattrocento Sans"/>
                        </a:rPr>
                        <a:t>Width</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Horizontal width of bitmap in pixels</a:t>
                      </a:r>
                    </a:p>
                  </a:txBody>
                  <a:tcPr/>
                </a:tc>
                <a:extLst>
                  <a:ext uri="{0D108BD9-81ED-4DB2-BD59-A6C34878D82A}">
                    <a16:rowId xmlns:a16="http://schemas.microsoft.com/office/drawing/2014/main" val="2613203927"/>
                  </a:ext>
                </a:extLst>
              </a:tr>
              <a:tr h="231571">
                <a:tc>
                  <a:txBody>
                    <a:bodyPr/>
                    <a:lstStyle/>
                    <a:p>
                      <a:pPr algn="ctr"/>
                      <a:endParaRPr lang="en-US" sz="1000">
                        <a:latin typeface="Quattrocento Sans"/>
                      </a:endParaRPr>
                    </a:p>
                  </a:txBody>
                  <a:tcPr/>
                </a:tc>
                <a:tc>
                  <a:txBody>
                    <a:bodyPr/>
                    <a:lstStyle/>
                    <a:p>
                      <a:pPr algn="ctr"/>
                      <a:r>
                        <a:rPr lang="en-US" sz="1000" dirty="0">
                          <a:latin typeface="Quattrocento Sans"/>
                        </a:rPr>
                        <a:t>Height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Vertical height of bitmap in pixels</a:t>
                      </a:r>
                    </a:p>
                  </a:txBody>
                  <a:tcPr/>
                </a:tc>
                <a:extLst>
                  <a:ext uri="{0D108BD9-81ED-4DB2-BD59-A6C34878D82A}">
                    <a16:rowId xmlns:a16="http://schemas.microsoft.com/office/drawing/2014/main" val="2909062397"/>
                  </a:ext>
                </a:extLst>
              </a:tr>
              <a:tr h="231571">
                <a:tc>
                  <a:txBody>
                    <a:bodyPr/>
                    <a:lstStyle/>
                    <a:p>
                      <a:pPr algn="ctr"/>
                      <a:endParaRPr lang="en-US" sz="1000">
                        <a:latin typeface="Quattrocento Sans"/>
                      </a:endParaRPr>
                    </a:p>
                  </a:txBody>
                  <a:tcPr/>
                </a:tc>
                <a:tc>
                  <a:txBody>
                    <a:bodyPr/>
                    <a:lstStyle/>
                    <a:p>
                      <a:pPr algn="ctr"/>
                      <a:r>
                        <a:rPr lang="en-US" sz="1000" dirty="0">
                          <a:latin typeface="Quattrocento Sans"/>
                        </a:rPr>
                        <a:t>Planes</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2 bytes</a:t>
                      </a:r>
                    </a:p>
                  </a:txBody>
                  <a:tcPr/>
                </a:tc>
                <a:tc>
                  <a:txBody>
                    <a:bodyPr/>
                    <a:lstStyle/>
                    <a:p>
                      <a:r>
                        <a:rPr lang="en-US" sz="1000" dirty="0">
                          <a:latin typeface="Quattrocento Sans"/>
                        </a:rPr>
                        <a:t>Number of Planes (=1)</a:t>
                      </a:r>
                    </a:p>
                  </a:txBody>
                  <a:tcPr/>
                </a:tc>
                <a:extLst>
                  <a:ext uri="{0D108BD9-81ED-4DB2-BD59-A6C34878D82A}">
                    <a16:rowId xmlns:a16="http://schemas.microsoft.com/office/drawing/2014/main" val="4009575073"/>
                  </a:ext>
                </a:extLst>
              </a:tr>
              <a:tr h="334717">
                <a:tc>
                  <a:txBody>
                    <a:bodyPr/>
                    <a:lstStyle/>
                    <a:p>
                      <a:pPr algn="ctr"/>
                      <a:endParaRPr lang="en-US" sz="1000">
                        <a:latin typeface="Quattrocento Sans"/>
                      </a:endParaRPr>
                    </a:p>
                  </a:txBody>
                  <a:tcPr/>
                </a:tc>
                <a:tc>
                  <a:txBody>
                    <a:bodyPr/>
                    <a:lstStyle/>
                    <a:p>
                      <a:pPr algn="ctr"/>
                      <a:r>
                        <a:rPr lang="en-US" sz="1000" dirty="0">
                          <a:latin typeface="Quattrocento Sans"/>
                        </a:rPr>
                        <a:t>Bits Per Pixel</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2 bytes</a:t>
                      </a:r>
                    </a:p>
                  </a:txBody>
                  <a:tcPr/>
                </a:tc>
                <a:tc>
                  <a:txBody>
                    <a:bodyPr/>
                    <a:lstStyle/>
                    <a:p>
                      <a:r>
                        <a:rPr lang="en-US" sz="1000" dirty="0">
                          <a:latin typeface="Quattrocento Sans"/>
                        </a:rPr>
                        <a:t>Bits per Pixel used to store palette information.</a:t>
                      </a:r>
                    </a:p>
                  </a:txBody>
                  <a:tcPr/>
                </a:tc>
                <a:extLst>
                  <a:ext uri="{0D108BD9-81ED-4DB2-BD59-A6C34878D82A}">
                    <a16:rowId xmlns:a16="http://schemas.microsoft.com/office/drawing/2014/main" val="3553918896"/>
                  </a:ext>
                </a:extLst>
              </a:tr>
              <a:tr h="231571">
                <a:tc>
                  <a:txBody>
                    <a:bodyPr/>
                    <a:lstStyle/>
                    <a:p>
                      <a:pPr algn="ctr"/>
                      <a:endParaRPr lang="en-US" sz="1000">
                        <a:latin typeface="Quattrocento Sans"/>
                      </a:endParaRPr>
                    </a:p>
                  </a:txBody>
                  <a:tcPr/>
                </a:tc>
                <a:tc>
                  <a:txBody>
                    <a:bodyPr/>
                    <a:lstStyle/>
                    <a:p>
                      <a:pPr algn="ctr"/>
                      <a:r>
                        <a:rPr lang="en-US" sz="1000" dirty="0">
                          <a:latin typeface="Quattrocento Sans"/>
                        </a:rPr>
                        <a:t>Compression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Type of Compression</a:t>
                      </a:r>
                    </a:p>
                  </a:txBody>
                  <a:tcPr/>
                </a:tc>
                <a:extLst>
                  <a:ext uri="{0D108BD9-81ED-4DB2-BD59-A6C34878D82A}">
                    <a16:rowId xmlns:a16="http://schemas.microsoft.com/office/drawing/2014/main" val="3192235166"/>
                  </a:ext>
                </a:extLst>
              </a:tr>
              <a:tr h="231571">
                <a:tc>
                  <a:txBody>
                    <a:bodyPr/>
                    <a:lstStyle/>
                    <a:p>
                      <a:pPr algn="ctr"/>
                      <a:endParaRPr lang="en-US" sz="1000">
                        <a:latin typeface="Quattrocento Sans"/>
                      </a:endParaRPr>
                    </a:p>
                  </a:txBody>
                  <a:tcPr/>
                </a:tc>
                <a:tc>
                  <a:txBody>
                    <a:bodyPr/>
                    <a:lstStyle/>
                    <a:p>
                      <a:pPr algn="ctr"/>
                      <a:r>
                        <a:rPr lang="en-US" sz="1000" dirty="0" err="1">
                          <a:latin typeface="Quattrocento Sans"/>
                        </a:rPr>
                        <a:t>ImageSize</a:t>
                      </a:r>
                      <a:endParaRPr lang="en-US" sz="1000" dirty="0">
                        <a:latin typeface="Quattrocento San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(compressed) Size of Image</a:t>
                      </a:r>
                    </a:p>
                  </a:txBody>
                  <a:tcPr/>
                </a:tc>
                <a:extLst>
                  <a:ext uri="{0D108BD9-81ED-4DB2-BD59-A6C34878D82A}">
                    <a16:rowId xmlns:a16="http://schemas.microsoft.com/office/drawing/2014/main" val="43839265"/>
                  </a:ext>
                </a:extLst>
              </a:tr>
              <a:tr h="231571">
                <a:tc>
                  <a:txBody>
                    <a:bodyPr/>
                    <a:lstStyle/>
                    <a:p>
                      <a:pPr algn="ctr"/>
                      <a:endParaRPr lang="en-US" sz="1000">
                        <a:latin typeface="Quattrocento Sans"/>
                      </a:endParaRPr>
                    </a:p>
                  </a:txBody>
                  <a:tcPr/>
                </a:tc>
                <a:tc>
                  <a:txBody>
                    <a:bodyPr/>
                    <a:lstStyle/>
                    <a:p>
                      <a:pPr algn="ctr"/>
                      <a:r>
                        <a:rPr lang="en-US" sz="1000" dirty="0" err="1">
                          <a:latin typeface="Quattrocento Sans"/>
                        </a:rPr>
                        <a:t>XpixelsPerM</a:t>
                      </a:r>
                      <a:endParaRPr lang="en-US" sz="1000" dirty="0">
                        <a:latin typeface="Quattrocento San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horizontal resolution</a:t>
                      </a:r>
                    </a:p>
                  </a:txBody>
                  <a:tcPr/>
                </a:tc>
                <a:extLst>
                  <a:ext uri="{0D108BD9-81ED-4DB2-BD59-A6C34878D82A}">
                    <a16:rowId xmlns:a16="http://schemas.microsoft.com/office/drawing/2014/main" val="3096502508"/>
                  </a:ext>
                </a:extLst>
              </a:tr>
              <a:tr h="231571">
                <a:tc>
                  <a:txBody>
                    <a:bodyPr/>
                    <a:lstStyle/>
                    <a:p>
                      <a:pPr algn="ctr"/>
                      <a:endParaRPr lang="en-US" sz="1000">
                        <a:latin typeface="Quattrocento Sans"/>
                      </a:endParaRPr>
                    </a:p>
                  </a:txBody>
                  <a:tcPr/>
                </a:tc>
                <a:tc>
                  <a:txBody>
                    <a:bodyPr/>
                    <a:lstStyle/>
                    <a:p>
                      <a:pPr algn="ctr"/>
                      <a:r>
                        <a:rPr lang="en-US" sz="1000" dirty="0" err="1">
                          <a:latin typeface="Quattrocento Sans"/>
                        </a:rPr>
                        <a:t>YpixelsPerM</a:t>
                      </a:r>
                      <a:endParaRPr lang="en-US" sz="1000" dirty="0">
                        <a:latin typeface="Quattrocento San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vertical resolution</a:t>
                      </a:r>
                    </a:p>
                  </a:txBody>
                  <a:tcPr/>
                </a:tc>
                <a:extLst>
                  <a:ext uri="{0D108BD9-81ED-4DB2-BD59-A6C34878D82A}">
                    <a16:rowId xmlns:a16="http://schemas.microsoft.com/office/drawing/2014/main" val="632019410"/>
                  </a:ext>
                </a:extLst>
              </a:tr>
              <a:tr h="231571">
                <a:tc>
                  <a:txBody>
                    <a:bodyPr/>
                    <a:lstStyle/>
                    <a:p>
                      <a:pPr algn="ctr"/>
                      <a:endParaRPr lang="en-US" sz="1000">
                        <a:latin typeface="Quattrocento Sans"/>
                      </a:endParaRPr>
                    </a:p>
                  </a:txBody>
                  <a:tcPr/>
                </a:tc>
                <a:tc>
                  <a:txBody>
                    <a:bodyPr/>
                    <a:lstStyle/>
                    <a:p>
                      <a:pPr algn="ctr"/>
                      <a:r>
                        <a:rPr lang="en-US" sz="1000" dirty="0">
                          <a:latin typeface="Quattrocento Sans"/>
                        </a:rPr>
                        <a:t>Colors Used</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Number of actually used colors</a:t>
                      </a:r>
                    </a:p>
                  </a:txBody>
                  <a:tcPr/>
                </a:tc>
                <a:extLst>
                  <a:ext uri="{0D108BD9-81ED-4DB2-BD59-A6C34878D82A}">
                    <a16:rowId xmlns:a16="http://schemas.microsoft.com/office/drawing/2014/main" val="3525801712"/>
                  </a:ext>
                </a:extLst>
              </a:tr>
              <a:tr h="231571">
                <a:tc>
                  <a:txBody>
                    <a:bodyPr/>
                    <a:lstStyle/>
                    <a:p>
                      <a:pPr algn="ctr"/>
                      <a:endParaRPr lang="en-US" sz="1000">
                        <a:latin typeface="Quattrocento Sans"/>
                      </a:endParaRPr>
                    </a:p>
                  </a:txBody>
                  <a:tcPr/>
                </a:tc>
                <a:tc>
                  <a:txBody>
                    <a:bodyPr/>
                    <a:lstStyle/>
                    <a:p>
                      <a:pPr algn="ctr"/>
                      <a:r>
                        <a:rPr lang="en-US" sz="1000" dirty="0">
                          <a:latin typeface="Quattrocento Sans"/>
                        </a:rPr>
                        <a:t>Important Colors</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latin typeface="Quattrocento Sans"/>
                        </a:rPr>
                        <a:t>4 bytes</a:t>
                      </a:r>
                    </a:p>
                  </a:txBody>
                  <a:tcPr/>
                </a:tc>
                <a:tc>
                  <a:txBody>
                    <a:bodyPr/>
                    <a:lstStyle/>
                    <a:p>
                      <a:r>
                        <a:rPr lang="en-US" sz="1000" dirty="0">
                          <a:latin typeface="Quattrocento Sans"/>
                        </a:rPr>
                        <a:t>Number of important colors</a:t>
                      </a:r>
                    </a:p>
                  </a:txBody>
                  <a:tcPr/>
                </a:tc>
                <a:extLst>
                  <a:ext uri="{0D108BD9-81ED-4DB2-BD59-A6C34878D82A}">
                    <a16:rowId xmlns:a16="http://schemas.microsoft.com/office/drawing/2014/main" val="456478537"/>
                  </a:ext>
                </a:extLst>
              </a:tr>
            </a:tbl>
          </a:graphicData>
        </a:graphic>
      </p:graphicFrame>
    </p:spTree>
    <p:extLst>
      <p:ext uri="{BB962C8B-B14F-4D97-AF65-F5344CB8AC3E}">
        <p14:creationId xmlns:p14="http://schemas.microsoft.com/office/powerpoint/2010/main" val="328312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47BDD9-D0F2-4996-9EB1-8716FECB7722}"/>
              </a:ext>
            </a:extLst>
          </p:cNvPr>
          <p:cNvSpPr>
            <a:spLocks noGrp="1"/>
          </p:cNvSpPr>
          <p:nvPr>
            <p:ph type="sldNum" sz="quarter" idx="4"/>
          </p:nvPr>
        </p:nvSpPr>
        <p:spPr/>
        <p:txBody>
          <a:bodyPr/>
          <a:lstStyle/>
          <a:p>
            <a:fld id="{58687779-E69B-7343-8F6F-422D6150DAE5}" type="slidenum">
              <a:rPr lang="en-US" smtClean="0"/>
              <a:pPr/>
              <a:t>11</a:t>
            </a:fld>
            <a:endParaRPr lang="en-US" dirty="0"/>
          </a:p>
        </p:txBody>
      </p:sp>
      <p:sp>
        <p:nvSpPr>
          <p:cNvPr id="3" name="Date Placeholder 2">
            <a:extLst>
              <a:ext uri="{FF2B5EF4-FFF2-40B4-BE49-F238E27FC236}">
                <a16:creationId xmlns:a16="http://schemas.microsoft.com/office/drawing/2014/main" id="{F4F53933-0284-4B58-8BA5-C82833E67EE7}"/>
              </a:ext>
            </a:extLst>
          </p:cNvPr>
          <p:cNvSpPr>
            <a:spLocks noGrp="1"/>
          </p:cNvSpPr>
          <p:nvPr>
            <p:ph type="dt" idx="2"/>
          </p:nvPr>
        </p:nvSpPr>
        <p:spPr/>
        <p:txBody>
          <a:bodyPr/>
          <a:lstStyle/>
          <a:p>
            <a:fld id="{AB0C7CC3-AFC9-4154-AFA3-B0BFC0FBBD91}" type="datetime4">
              <a:rPr lang="en-US" smtClean="0"/>
              <a:t>January 12, 2021</a:t>
            </a:fld>
            <a:endParaRPr lang="en-IN"/>
          </a:p>
        </p:txBody>
      </p:sp>
      <p:sp>
        <p:nvSpPr>
          <p:cNvPr id="4" name="Footer Placeholder 3">
            <a:extLst>
              <a:ext uri="{FF2B5EF4-FFF2-40B4-BE49-F238E27FC236}">
                <a16:creationId xmlns:a16="http://schemas.microsoft.com/office/drawing/2014/main" id="{DE5DF17B-DA63-4A2C-9F4D-01F94193AD3A}"/>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35FCD0DA-539E-4575-9DB6-26558A08E972}"/>
              </a:ext>
            </a:extLst>
          </p:cNvPr>
          <p:cNvSpPr>
            <a:spLocks noGrp="1"/>
          </p:cNvSpPr>
          <p:nvPr>
            <p:ph type="title"/>
          </p:nvPr>
        </p:nvSpPr>
        <p:spPr/>
        <p:txBody>
          <a:bodyPr/>
          <a:lstStyle/>
          <a:p>
            <a:r>
              <a:rPr lang="en-US" dirty="0"/>
              <a:t>Color Table and Pixel Data</a:t>
            </a:r>
          </a:p>
        </p:txBody>
      </p:sp>
      <p:graphicFrame>
        <p:nvGraphicFramePr>
          <p:cNvPr id="11" name="Table 11">
            <a:extLst>
              <a:ext uri="{FF2B5EF4-FFF2-40B4-BE49-F238E27FC236}">
                <a16:creationId xmlns:a16="http://schemas.microsoft.com/office/drawing/2014/main" id="{93C2B2AD-2043-4B39-B976-CE66309D34AA}"/>
              </a:ext>
            </a:extLst>
          </p:cNvPr>
          <p:cNvGraphicFramePr>
            <a:graphicFrameLocks noGrp="1"/>
          </p:cNvGraphicFramePr>
          <p:nvPr>
            <p:extLst>
              <p:ext uri="{D42A27DB-BD31-4B8C-83A1-F6EECF244321}">
                <p14:modId xmlns:p14="http://schemas.microsoft.com/office/powerpoint/2010/main" val="2935020630"/>
              </p:ext>
            </p:extLst>
          </p:nvPr>
        </p:nvGraphicFramePr>
        <p:xfrm>
          <a:off x="485124" y="1772941"/>
          <a:ext cx="5887751" cy="2658921"/>
        </p:xfrm>
        <a:graphic>
          <a:graphicData uri="http://schemas.openxmlformats.org/drawingml/2006/table">
            <a:tbl>
              <a:tblPr firstRow="1" bandRow="1">
                <a:tableStyleId>{616DA210-FB5B-4158-B5E0-FEB733F419BA}</a:tableStyleId>
              </a:tblPr>
              <a:tblGrid>
                <a:gridCol w="834720">
                  <a:extLst>
                    <a:ext uri="{9D8B030D-6E8A-4147-A177-3AD203B41FA5}">
                      <a16:colId xmlns:a16="http://schemas.microsoft.com/office/drawing/2014/main" val="1629709150"/>
                    </a:ext>
                  </a:extLst>
                </a:gridCol>
                <a:gridCol w="770254">
                  <a:extLst>
                    <a:ext uri="{9D8B030D-6E8A-4147-A177-3AD203B41FA5}">
                      <a16:colId xmlns:a16="http://schemas.microsoft.com/office/drawing/2014/main" val="2776896029"/>
                    </a:ext>
                  </a:extLst>
                </a:gridCol>
                <a:gridCol w="1637016">
                  <a:extLst>
                    <a:ext uri="{9D8B030D-6E8A-4147-A177-3AD203B41FA5}">
                      <a16:colId xmlns:a16="http://schemas.microsoft.com/office/drawing/2014/main" val="2054560222"/>
                    </a:ext>
                  </a:extLst>
                </a:gridCol>
                <a:gridCol w="2645761">
                  <a:extLst>
                    <a:ext uri="{9D8B030D-6E8A-4147-A177-3AD203B41FA5}">
                      <a16:colId xmlns:a16="http://schemas.microsoft.com/office/drawing/2014/main" val="1958252939"/>
                    </a:ext>
                  </a:extLst>
                </a:gridCol>
              </a:tblGrid>
              <a:tr h="808066">
                <a:tc gridSpan="2">
                  <a:txBody>
                    <a:bodyPr/>
                    <a:lstStyle/>
                    <a:p>
                      <a:pPr algn="ctr"/>
                      <a:r>
                        <a:rPr lang="en-US" dirty="0">
                          <a:latin typeface="Quattrocento Sans"/>
                        </a:rPr>
                        <a:t>ColorTable</a:t>
                      </a:r>
                    </a:p>
                  </a:txBody>
                  <a:tcPr marL="19050" marR="19050" marT="19050" marB="19050"/>
                </a:tc>
                <a:tc hMerge="1">
                  <a:txBody>
                    <a:bodyPr/>
                    <a:lstStyle/>
                    <a:p>
                      <a:endParaRPr lang="en-US"/>
                    </a:p>
                  </a:txBody>
                  <a:tcPr/>
                </a:tc>
                <a:tc>
                  <a:txBody>
                    <a:bodyPr/>
                    <a:lstStyle/>
                    <a:p>
                      <a:pPr algn="ctr"/>
                      <a:r>
                        <a:rPr lang="en-US">
                          <a:latin typeface="Quattrocento Sans"/>
                        </a:rPr>
                        <a:t>4 * NumColors bytes</a:t>
                      </a:r>
                      <a:endParaRPr lang="en-US" dirty="0">
                        <a:latin typeface="Quattrocento Sans"/>
                      </a:endParaRPr>
                    </a:p>
                  </a:txBody>
                  <a:tcPr marL="19050" marR="19050" marT="19050" marB="19050"/>
                </a:tc>
                <a:tc>
                  <a:txBody>
                    <a:bodyPr/>
                    <a:lstStyle/>
                    <a:p>
                      <a:pPr algn="ctr"/>
                      <a:r>
                        <a:rPr lang="en-US" dirty="0">
                          <a:latin typeface="Quattrocento Sans"/>
                        </a:rPr>
                        <a:t>present only </a:t>
                      </a:r>
                    </a:p>
                    <a:p>
                      <a:pPr algn="ctr"/>
                      <a:r>
                        <a:rPr lang="en-US" dirty="0">
                          <a:latin typeface="Quattrocento Sans"/>
                        </a:rPr>
                        <a:t>if Info.BitsPerPixel less than 8  </a:t>
                      </a:r>
                    </a:p>
                  </a:txBody>
                  <a:tcPr marL="19050" marR="19050" marT="19050" marB="19050"/>
                </a:tc>
                <a:extLst>
                  <a:ext uri="{0D108BD9-81ED-4DB2-BD59-A6C34878D82A}">
                    <a16:rowId xmlns:a16="http://schemas.microsoft.com/office/drawing/2014/main" val="245160675"/>
                  </a:ext>
                </a:extLst>
              </a:tr>
              <a:tr h="288588">
                <a:tc rowSpan="4">
                  <a:txBody>
                    <a:bodyPr/>
                    <a:lstStyle/>
                    <a:p>
                      <a:endParaRPr lang="en-US" dirty="0">
                        <a:latin typeface="Quattrocento Sans"/>
                      </a:endParaRPr>
                    </a:p>
                  </a:txBody>
                  <a:tcPr marL="19050" marR="19050" marT="19050" marB="19050" anchor="ctr"/>
                </a:tc>
                <a:tc>
                  <a:txBody>
                    <a:bodyPr/>
                    <a:lstStyle/>
                    <a:p>
                      <a:pPr algn="ctr"/>
                      <a:r>
                        <a:rPr lang="en-US" dirty="0">
                          <a:latin typeface="Quattrocento Sans"/>
                        </a:rPr>
                        <a:t>Red</a:t>
                      </a:r>
                    </a:p>
                  </a:txBody>
                  <a:tcPr marL="19050" marR="19050" marT="19050" marB="19050" anchor="ctr"/>
                </a:tc>
                <a:tc>
                  <a:txBody>
                    <a:bodyPr/>
                    <a:lstStyle/>
                    <a:p>
                      <a:pPr algn="ctr"/>
                      <a:r>
                        <a:rPr lang="en-US" dirty="0">
                          <a:latin typeface="Quattrocento Sans"/>
                        </a:rPr>
                        <a:t>1 byte</a:t>
                      </a:r>
                    </a:p>
                  </a:txBody>
                  <a:tcPr marL="19050" marR="19050" marT="19050" marB="19050" anchor="ctr"/>
                </a:tc>
                <a:tc>
                  <a:txBody>
                    <a:bodyPr/>
                    <a:lstStyle/>
                    <a:p>
                      <a:r>
                        <a:rPr lang="en-US" dirty="0">
                          <a:latin typeface="Quattrocento Sans"/>
                        </a:rPr>
                        <a:t>Red intensity</a:t>
                      </a:r>
                    </a:p>
                  </a:txBody>
                  <a:tcPr marL="19050" marR="19050" marT="19050" marB="19050" anchor="ctr"/>
                </a:tc>
                <a:extLst>
                  <a:ext uri="{0D108BD9-81ED-4DB2-BD59-A6C34878D82A}">
                    <a16:rowId xmlns:a16="http://schemas.microsoft.com/office/drawing/2014/main" val="3399250761"/>
                  </a:ext>
                </a:extLst>
              </a:tr>
              <a:tr h="288588">
                <a:tc vMerge="1">
                  <a:txBody>
                    <a:bodyPr/>
                    <a:lstStyle/>
                    <a:p>
                      <a:endParaRPr lang="en-US"/>
                    </a:p>
                  </a:txBody>
                  <a:tcPr/>
                </a:tc>
                <a:tc>
                  <a:txBody>
                    <a:bodyPr/>
                    <a:lstStyle/>
                    <a:p>
                      <a:pPr algn="ctr"/>
                      <a:r>
                        <a:rPr lang="en-US">
                          <a:latin typeface="Quattrocento Sans"/>
                        </a:rPr>
                        <a:t>Green</a:t>
                      </a:r>
                    </a:p>
                  </a:txBody>
                  <a:tcPr marL="19050" marR="19050" marT="19050" marB="19050" anchor="ctr"/>
                </a:tc>
                <a:tc>
                  <a:txBody>
                    <a:bodyPr/>
                    <a:lstStyle/>
                    <a:p>
                      <a:pPr algn="ctr"/>
                      <a:r>
                        <a:rPr lang="en-US" dirty="0">
                          <a:latin typeface="Quattrocento Sans"/>
                        </a:rPr>
                        <a:t>1 byte</a:t>
                      </a:r>
                    </a:p>
                  </a:txBody>
                  <a:tcPr marL="19050" marR="19050" marT="19050" marB="19050" anchor="ctr"/>
                </a:tc>
                <a:tc>
                  <a:txBody>
                    <a:bodyPr/>
                    <a:lstStyle/>
                    <a:p>
                      <a:r>
                        <a:rPr lang="en-US">
                          <a:latin typeface="Quattrocento Sans"/>
                        </a:rPr>
                        <a:t>Green intensity</a:t>
                      </a:r>
                    </a:p>
                  </a:txBody>
                  <a:tcPr marL="19050" marR="19050" marT="19050" marB="19050" anchor="ctr"/>
                </a:tc>
                <a:extLst>
                  <a:ext uri="{0D108BD9-81ED-4DB2-BD59-A6C34878D82A}">
                    <a16:rowId xmlns:a16="http://schemas.microsoft.com/office/drawing/2014/main" val="2009898424"/>
                  </a:ext>
                </a:extLst>
              </a:tr>
              <a:tr h="288588">
                <a:tc vMerge="1">
                  <a:txBody>
                    <a:bodyPr/>
                    <a:lstStyle/>
                    <a:p>
                      <a:endParaRPr lang="en-US"/>
                    </a:p>
                  </a:txBody>
                  <a:tcPr/>
                </a:tc>
                <a:tc>
                  <a:txBody>
                    <a:bodyPr/>
                    <a:lstStyle/>
                    <a:p>
                      <a:pPr algn="ctr"/>
                      <a:r>
                        <a:rPr lang="en-US" dirty="0">
                          <a:latin typeface="Quattrocento Sans"/>
                        </a:rPr>
                        <a:t>Blue</a:t>
                      </a:r>
                    </a:p>
                  </a:txBody>
                  <a:tcPr marL="19050" marR="19050" marT="19050" marB="19050" anchor="ctr"/>
                </a:tc>
                <a:tc>
                  <a:txBody>
                    <a:bodyPr/>
                    <a:lstStyle/>
                    <a:p>
                      <a:pPr algn="ctr"/>
                      <a:r>
                        <a:rPr lang="en-US" dirty="0">
                          <a:latin typeface="Quattrocento Sans"/>
                        </a:rPr>
                        <a:t>1 byte</a:t>
                      </a:r>
                    </a:p>
                  </a:txBody>
                  <a:tcPr marL="19050" marR="19050" marT="19050" marB="19050" anchor="ctr"/>
                </a:tc>
                <a:tc>
                  <a:txBody>
                    <a:bodyPr/>
                    <a:lstStyle/>
                    <a:p>
                      <a:r>
                        <a:rPr lang="en-US" dirty="0">
                          <a:latin typeface="Quattrocento Sans"/>
                        </a:rPr>
                        <a:t>Blue intensity</a:t>
                      </a:r>
                    </a:p>
                  </a:txBody>
                  <a:tcPr marL="19050" marR="19050" marT="19050" marB="19050" anchor="ctr"/>
                </a:tc>
                <a:extLst>
                  <a:ext uri="{0D108BD9-81ED-4DB2-BD59-A6C34878D82A}">
                    <a16:rowId xmlns:a16="http://schemas.microsoft.com/office/drawing/2014/main" val="3550259216"/>
                  </a:ext>
                </a:extLst>
              </a:tr>
              <a:tr h="453007">
                <a:tc vMerge="1">
                  <a:txBody>
                    <a:bodyPr/>
                    <a:lstStyle/>
                    <a:p>
                      <a:endParaRPr lang="en-US"/>
                    </a:p>
                  </a:txBody>
                  <a:tcPr/>
                </a:tc>
                <a:tc>
                  <a:txBody>
                    <a:bodyPr/>
                    <a:lstStyle/>
                    <a:p>
                      <a:pPr algn="ctr"/>
                      <a:r>
                        <a:rPr lang="en-US" dirty="0">
                          <a:latin typeface="Quattrocento Sans"/>
                        </a:rPr>
                        <a:t>reserved</a:t>
                      </a:r>
                    </a:p>
                  </a:txBody>
                  <a:tcPr marL="19050" marR="19050" marT="19050" marB="19050" anchor="ctr"/>
                </a:tc>
                <a:tc>
                  <a:txBody>
                    <a:bodyPr/>
                    <a:lstStyle/>
                    <a:p>
                      <a:pPr algn="ctr"/>
                      <a:r>
                        <a:rPr lang="en-US" dirty="0">
                          <a:latin typeface="Quattrocento Sans"/>
                        </a:rPr>
                        <a:t>1 byte</a:t>
                      </a:r>
                    </a:p>
                  </a:txBody>
                  <a:tcPr marL="19050" marR="19050" marT="19050" marB="19050" anchor="ctr"/>
                </a:tc>
                <a:tc>
                  <a:txBody>
                    <a:bodyPr/>
                    <a:lstStyle/>
                    <a:p>
                      <a:r>
                        <a:rPr lang="en-US" dirty="0">
                          <a:latin typeface="Quattrocento Sans"/>
                        </a:rPr>
                        <a:t>unused (=0)</a:t>
                      </a:r>
                    </a:p>
                  </a:txBody>
                  <a:tcPr marL="19050" marR="19050" marT="19050" marB="19050" anchor="ctr"/>
                </a:tc>
                <a:extLst>
                  <a:ext uri="{0D108BD9-81ED-4DB2-BD59-A6C34878D82A}">
                    <a16:rowId xmlns:a16="http://schemas.microsoft.com/office/drawing/2014/main" val="1045004232"/>
                  </a:ext>
                </a:extLst>
              </a:tr>
              <a:tr h="532084">
                <a:tc>
                  <a:txBody>
                    <a:bodyPr/>
                    <a:lstStyle/>
                    <a:p>
                      <a:r>
                        <a:rPr lang="en-US">
                          <a:latin typeface="Quattrocento Sans"/>
                        </a:rPr>
                        <a:t>Pixel Data</a:t>
                      </a:r>
                    </a:p>
                  </a:txBody>
                  <a:tcPr marL="19050" marR="19050" marT="19050" marB="19050" anchor="ctr"/>
                </a:tc>
                <a:tc gridSpan="2">
                  <a:txBody>
                    <a:bodyPr/>
                    <a:lstStyle/>
                    <a:p>
                      <a:r>
                        <a:rPr lang="en-US" dirty="0">
                          <a:latin typeface="Quattrocento Sans"/>
                        </a:rPr>
                        <a:t>InfoHeader.ImageSize bytes</a:t>
                      </a:r>
                    </a:p>
                    <a:p>
                      <a:r>
                        <a:rPr lang="en-US" dirty="0">
                          <a:latin typeface="Quattrocento Sans"/>
                        </a:rPr>
                        <a:t> </a:t>
                      </a:r>
                    </a:p>
                  </a:txBody>
                  <a:tcPr marL="19050" marR="19050" marT="19050" marB="19050" anchor="ctr"/>
                </a:tc>
                <a:tc hMerge="1">
                  <a:txBody>
                    <a:bodyPr/>
                    <a:lstStyle/>
                    <a:p>
                      <a:endParaRPr lang="en-US"/>
                    </a:p>
                  </a:txBody>
                  <a:tcPr marL="19050" marR="19050" marT="19050" marB="19050" anchor="ctr"/>
                </a:tc>
                <a:tc>
                  <a:txBody>
                    <a:bodyPr/>
                    <a:lstStyle/>
                    <a:p>
                      <a:r>
                        <a:rPr lang="en-US" dirty="0">
                          <a:latin typeface="Quattrocento Sans"/>
                        </a:rPr>
                        <a:t>The image data</a:t>
                      </a:r>
                    </a:p>
                  </a:txBody>
                  <a:tcPr marL="19050" marR="19050" marT="19050" marB="19050" anchor="ctr"/>
                </a:tc>
                <a:extLst>
                  <a:ext uri="{0D108BD9-81ED-4DB2-BD59-A6C34878D82A}">
                    <a16:rowId xmlns:a16="http://schemas.microsoft.com/office/drawing/2014/main" val="33150066"/>
                  </a:ext>
                </a:extLst>
              </a:tr>
            </a:tbl>
          </a:graphicData>
        </a:graphic>
      </p:graphicFrame>
    </p:spTree>
    <p:extLst>
      <p:ext uri="{BB962C8B-B14F-4D97-AF65-F5344CB8AC3E}">
        <p14:creationId xmlns:p14="http://schemas.microsoft.com/office/powerpoint/2010/main" val="163772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F48F6-CC31-42C0-B35C-C01DB33EE633}"/>
              </a:ext>
            </a:extLst>
          </p:cNvPr>
          <p:cNvSpPr>
            <a:spLocks noGrp="1"/>
          </p:cNvSpPr>
          <p:nvPr>
            <p:ph type="sldNum" sz="quarter" idx="4"/>
          </p:nvPr>
        </p:nvSpPr>
        <p:spPr/>
        <p:txBody>
          <a:bodyPr/>
          <a:lstStyle/>
          <a:p>
            <a:fld id="{58687779-E69B-7343-8F6F-422D6150DAE5}" type="slidenum">
              <a:rPr lang="en-US" smtClean="0"/>
              <a:pPr/>
              <a:t>12</a:t>
            </a:fld>
            <a:endParaRPr lang="en-US" dirty="0"/>
          </a:p>
        </p:txBody>
      </p:sp>
      <p:sp>
        <p:nvSpPr>
          <p:cNvPr id="3" name="Date Placeholder 2">
            <a:extLst>
              <a:ext uri="{FF2B5EF4-FFF2-40B4-BE49-F238E27FC236}">
                <a16:creationId xmlns:a16="http://schemas.microsoft.com/office/drawing/2014/main" id="{71131FE9-6584-405D-A1DC-2AFD090B8103}"/>
              </a:ext>
            </a:extLst>
          </p:cNvPr>
          <p:cNvSpPr>
            <a:spLocks noGrp="1"/>
          </p:cNvSpPr>
          <p:nvPr>
            <p:ph type="dt" idx="2"/>
          </p:nvPr>
        </p:nvSpPr>
        <p:spPr/>
        <p:txBody>
          <a:bodyPr/>
          <a:lstStyle/>
          <a:p>
            <a:fld id="{F748915E-A28D-4C86-AADB-9700B9E7D582}" type="datetime4">
              <a:rPr lang="en-US" smtClean="0"/>
              <a:t>January 12, 2021</a:t>
            </a:fld>
            <a:endParaRPr lang="en-IN"/>
          </a:p>
        </p:txBody>
      </p:sp>
      <p:sp>
        <p:nvSpPr>
          <p:cNvPr id="4" name="Footer Placeholder 3">
            <a:extLst>
              <a:ext uri="{FF2B5EF4-FFF2-40B4-BE49-F238E27FC236}">
                <a16:creationId xmlns:a16="http://schemas.microsoft.com/office/drawing/2014/main" id="{938C6C0B-B24E-4E79-A712-8BB0EA57E814}"/>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18F93ED0-B39F-40A4-A86E-8407E8B5798E}"/>
              </a:ext>
            </a:extLst>
          </p:cNvPr>
          <p:cNvSpPr>
            <a:spLocks noGrp="1"/>
          </p:cNvSpPr>
          <p:nvPr>
            <p:ph type="title"/>
          </p:nvPr>
        </p:nvSpPr>
        <p:spPr/>
        <p:txBody>
          <a:bodyPr/>
          <a:lstStyle/>
          <a:p>
            <a:r>
              <a:rPr lang="en-US" dirty="0"/>
              <a:t>Geometric Transformation</a:t>
            </a:r>
          </a:p>
        </p:txBody>
      </p:sp>
    </p:spTree>
    <p:extLst>
      <p:ext uri="{BB962C8B-B14F-4D97-AF65-F5344CB8AC3E}">
        <p14:creationId xmlns:p14="http://schemas.microsoft.com/office/powerpoint/2010/main" val="10445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3471-743E-4991-91AF-1896845142FC}"/>
              </a:ext>
            </a:extLst>
          </p:cNvPr>
          <p:cNvSpPr>
            <a:spLocks noGrp="1"/>
          </p:cNvSpPr>
          <p:nvPr>
            <p:ph type="title"/>
          </p:nvPr>
        </p:nvSpPr>
        <p:spPr/>
        <p:txBody>
          <a:bodyPr/>
          <a:lstStyle/>
          <a:p>
            <a:r>
              <a:rPr lang="en-US" dirty="0"/>
              <a:t>What is Geometric Transformation</a:t>
            </a:r>
          </a:p>
        </p:txBody>
      </p:sp>
      <p:sp>
        <p:nvSpPr>
          <p:cNvPr id="3" name="Text Placeholder 2">
            <a:extLst>
              <a:ext uri="{FF2B5EF4-FFF2-40B4-BE49-F238E27FC236}">
                <a16:creationId xmlns:a16="http://schemas.microsoft.com/office/drawing/2014/main" id="{80E92F3B-362E-47AB-8CA4-871268F6F65D}"/>
              </a:ext>
            </a:extLst>
          </p:cNvPr>
          <p:cNvSpPr>
            <a:spLocks noGrp="1"/>
          </p:cNvSpPr>
          <p:nvPr>
            <p:ph type="body" idx="1"/>
          </p:nvPr>
        </p:nvSpPr>
        <p:spPr/>
        <p:txBody>
          <a:bodyPr/>
          <a:lstStyle/>
          <a:p>
            <a:pPr>
              <a:buSzPct val="100000"/>
            </a:pPr>
            <a:r>
              <a:rPr lang="en-US" sz="1400" dirty="0"/>
              <a:t>A set of image transformations where the geometry of image is changed without altering its actual pixel values are commonly referred to as </a:t>
            </a:r>
            <a:r>
              <a:rPr lang="en-US" sz="1400" b="1" dirty="0"/>
              <a:t>Geometric transformation</a:t>
            </a:r>
            <a:r>
              <a:rPr lang="en-US" sz="1400" dirty="0"/>
              <a:t>. </a:t>
            </a:r>
          </a:p>
          <a:p>
            <a:pPr>
              <a:buSzPct val="100000"/>
            </a:pPr>
            <a:r>
              <a:rPr lang="en-US" sz="1400" dirty="0"/>
              <a:t>In general, multiple operations are applied on it, pixel values are not changed, the positions of pixel values are changed.</a:t>
            </a:r>
          </a:p>
          <a:p>
            <a:pPr>
              <a:buSzPct val="100000"/>
            </a:pPr>
            <a:r>
              <a:rPr lang="en-US" sz="1400" dirty="0"/>
              <a:t>There are two basic steps in geometric transformations:</a:t>
            </a:r>
          </a:p>
          <a:p>
            <a:pPr lvl="1">
              <a:buSzPct val="100000"/>
            </a:pPr>
            <a:r>
              <a:rPr lang="en-US" sz="1200" dirty="0"/>
              <a:t>Spatial transformation of the physical re-arrangement of pixels in the image</a:t>
            </a:r>
          </a:p>
          <a:p>
            <a:pPr lvl="1">
              <a:buSzPct val="100000"/>
            </a:pPr>
            <a:r>
              <a:rPr lang="en-US" sz="1200" dirty="0"/>
              <a:t>Interpolation, which assigns pixel intensity to the missing pixels of transformed image</a:t>
            </a:r>
          </a:p>
          <a:p>
            <a:pPr>
              <a:buSzPct val="100000"/>
            </a:pPr>
            <a:r>
              <a:rPr lang="en-US" sz="1400" dirty="0"/>
              <a:t>Such transformations are frequently used as pre-processing steps in different applications such as </a:t>
            </a:r>
          </a:p>
          <a:p>
            <a:pPr lvl="1">
              <a:buSzPct val="100000"/>
            </a:pPr>
            <a:r>
              <a:rPr lang="en-US" sz="1100" dirty="0"/>
              <a:t>document understanding, where the scanned image may be mis-aligned.</a:t>
            </a:r>
          </a:p>
          <a:p>
            <a:pPr>
              <a:buSzPct val="100000"/>
            </a:pPr>
            <a:r>
              <a:rPr lang="en-US" sz="1400" dirty="0"/>
              <a:t>Basic Geometric Image Transformations:</a:t>
            </a:r>
          </a:p>
          <a:p>
            <a:pPr lvl="1">
              <a:buSzPct val="100000"/>
            </a:pPr>
            <a:r>
              <a:rPr lang="en-US" sz="1100" dirty="0"/>
              <a:t>Translation, Scaling, Shear, Rotation</a:t>
            </a:r>
          </a:p>
          <a:p>
            <a:pPr>
              <a:buSzPct val="100000"/>
            </a:pPr>
            <a:endParaRPr lang="en-US" sz="1500" dirty="0"/>
          </a:p>
          <a:p>
            <a:pPr>
              <a:buSzPct val="100000"/>
            </a:pPr>
            <a:endParaRPr lang="en-US" sz="1500" dirty="0"/>
          </a:p>
        </p:txBody>
      </p:sp>
      <p:sp>
        <p:nvSpPr>
          <p:cNvPr id="4" name="Slide Number Placeholder 3">
            <a:extLst>
              <a:ext uri="{FF2B5EF4-FFF2-40B4-BE49-F238E27FC236}">
                <a16:creationId xmlns:a16="http://schemas.microsoft.com/office/drawing/2014/main" id="{0A71FC15-22E1-40D1-9481-7A3A3A802D93}"/>
              </a:ext>
            </a:extLst>
          </p:cNvPr>
          <p:cNvSpPr>
            <a:spLocks noGrp="1"/>
          </p:cNvSpPr>
          <p:nvPr>
            <p:ph type="sldNum" sz="quarter" idx="4"/>
          </p:nvPr>
        </p:nvSpPr>
        <p:spPr/>
        <p:txBody>
          <a:bodyPr/>
          <a:lstStyle/>
          <a:p>
            <a:fld id="{58687779-E69B-7343-8F6F-422D6150DAE5}" type="slidenum">
              <a:rPr lang="en-US" smtClean="0"/>
              <a:pPr/>
              <a:t>13</a:t>
            </a:fld>
            <a:endParaRPr lang="en-US" dirty="0"/>
          </a:p>
        </p:txBody>
      </p:sp>
      <p:sp>
        <p:nvSpPr>
          <p:cNvPr id="5" name="Date Placeholder 4">
            <a:extLst>
              <a:ext uri="{FF2B5EF4-FFF2-40B4-BE49-F238E27FC236}">
                <a16:creationId xmlns:a16="http://schemas.microsoft.com/office/drawing/2014/main" id="{38CA6D45-F6D5-497D-9E07-73C3DB3C16BF}"/>
              </a:ext>
            </a:extLst>
          </p:cNvPr>
          <p:cNvSpPr>
            <a:spLocks noGrp="1"/>
          </p:cNvSpPr>
          <p:nvPr>
            <p:ph type="dt" idx="2"/>
          </p:nvPr>
        </p:nvSpPr>
        <p:spPr/>
        <p:txBody>
          <a:bodyPr/>
          <a:lstStyle/>
          <a:p>
            <a:fld id="{6F91457A-3BE9-4F3A-8950-E9985589B72C}" type="datetime4">
              <a:rPr lang="en-US" smtClean="0"/>
              <a:t>January 12, 2021</a:t>
            </a:fld>
            <a:endParaRPr lang="en-IN"/>
          </a:p>
        </p:txBody>
      </p:sp>
      <p:sp>
        <p:nvSpPr>
          <p:cNvPr id="6" name="Footer Placeholder 5">
            <a:extLst>
              <a:ext uri="{FF2B5EF4-FFF2-40B4-BE49-F238E27FC236}">
                <a16:creationId xmlns:a16="http://schemas.microsoft.com/office/drawing/2014/main" id="{456E841B-9BE3-45DE-9343-3EC5565DC6DD}"/>
              </a:ext>
            </a:extLst>
          </p:cNvPr>
          <p:cNvSpPr>
            <a:spLocks noGrp="1"/>
          </p:cNvSpPr>
          <p:nvPr>
            <p:ph type="ftr" idx="3"/>
          </p:nvPr>
        </p:nvSpPr>
        <p:spPr/>
        <p:txBody>
          <a:bodyPr/>
          <a:lstStyle/>
          <a:p>
            <a:r>
              <a:rPr lang="en-US"/>
              <a:t>Image Read, Write and Basic Geometrical Transformation [20 Slides]</a:t>
            </a:r>
            <a:endParaRPr lang="en-IN" dirty="0"/>
          </a:p>
        </p:txBody>
      </p:sp>
    </p:spTree>
    <p:extLst>
      <p:ext uri="{BB962C8B-B14F-4D97-AF65-F5344CB8AC3E}">
        <p14:creationId xmlns:p14="http://schemas.microsoft.com/office/powerpoint/2010/main" val="56251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1A3C0-BA17-4DED-9ACD-74A0DC2DA6F2}"/>
              </a:ext>
            </a:extLst>
          </p:cNvPr>
          <p:cNvSpPr>
            <a:spLocks noGrp="1"/>
          </p:cNvSpPr>
          <p:nvPr>
            <p:ph type="sldNum" sz="quarter" idx="4"/>
          </p:nvPr>
        </p:nvSpPr>
        <p:spPr/>
        <p:txBody>
          <a:bodyPr/>
          <a:lstStyle/>
          <a:p>
            <a:fld id="{58687779-E69B-7343-8F6F-422D6150DAE5}" type="slidenum">
              <a:rPr lang="en-US" smtClean="0"/>
              <a:pPr/>
              <a:t>14</a:t>
            </a:fld>
            <a:endParaRPr lang="en-US" dirty="0"/>
          </a:p>
        </p:txBody>
      </p:sp>
      <p:sp>
        <p:nvSpPr>
          <p:cNvPr id="3" name="Date Placeholder 2">
            <a:extLst>
              <a:ext uri="{FF2B5EF4-FFF2-40B4-BE49-F238E27FC236}">
                <a16:creationId xmlns:a16="http://schemas.microsoft.com/office/drawing/2014/main" id="{A4CBA501-979E-4833-BF63-B41BD2B1683F}"/>
              </a:ext>
            </a:extLst>
          </p:cNvPr>
          <p:cNvSpPr>
            <a:spLocks noGrp="1"/>
          </p:cNvSpPr>
          <p:nvPr>
            <p:ph type="dt" idx="2"/>
          </p:nvPr>
        </p:nvSpPr>
        <p:spPr/>
        <p:txBody>
          <a:bodyPr/>
          <a:lstStyle/>
          <a:p>
            <a:fld id="{498DB519-9468-481A-B02B-4A91C0284AE2}" type="datetime4">
              <a:rPr lang="en-US" smtClean="0"/>
              <a:t>January 12, 2021</a:t>
            </a:fld>
            <a:endParaRPr lang="en-IN"/>
          </a:p>
        </p:txBody>
      </p:sp>
      <p:sp>
        <p:nvSpPr>
          <p:cNvPr id="4" name="Footer Placeholder 3">
            <a:extLst>
              <a:ext uri="{FF2B5EF4-FFF2-40B4-BE49-F238E27FC236}">
                <a16:creationId xmlns:a16="http://schemas.microsoft.com/office/drawing/2014/main" id="{A5F13B20-DD3C-4998-A100-9C12BBBBF0AC}"/>
              </a:ext>
            </a:extLst>
          </p:cNvPr>
          <p:cNvSpPr>
            <a:spLocks noGrp="1"/>
          </p:cNvSpPr>
          <p:nvPr>
            <p:ph type="ftr" idx="3"/>
          </p:nvPr>
        </p:nvSpPr>
        <p:spPr>
          <a:xfrm>
            <a:off x="1538790" y="4767263"/>
            <a:ext cx="3834450" cy="273900"/>
          </a:xfrm>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05C7FC1C-A8B0-421B-8038-E7A02AF91350}"/>
              </a:ext>
            </a:extLst>
          </p:cNvPr>
          <p:cNvSpPr>
            <a:spLocks noGrp="1"/>
          </p:cNvSpPr>
          <p:nvPr>
            <p:ph type="title"/>
          </p:nvPr>
        </p:nvSpPr>
        <p:spPr/>
        <p:txBody>
          <a:bodyPr/>
          <a:lstStyle/>
          <a:p>
            <a:r>
              <a:rPr lang="en-US" dirty="0"/>
              <a:t>Translation</a:t>
            </a:r>
          </a:p>
        </p:txBody>
      </p:sp>
      <p:pic>
        <p:nvPicPr>
          <p:cNvPr id="7" name="Picture 6">
            <a:extLst>
              <a:ext uri="{FF2B5EF4-FFF2-40B4-BE49-F238E27FC236}">
                <a16:creationId xmlns:a16="http://schemas.microsoft.com/office/drawing/2014/main" id="{34F8D7BB-25C1-413A-9881-07BD8A05B793}"/>
              </a:ext>
            </a:extLst>
          </p:cNvPr>
          <p:cNvPicPr>
            <a:picLocks noChangeAspect="1"/>
          </p:cNvPicPr>
          <p:nvPr/>
        </p:nvPicPr>
        <p:blipFill>
          <a:blip r:embed="rId2"/>
          <a:stretch>
            <a:fillRect/>
          </a:stretch>
        </p:blipFill>
        <p:spPr>
          <a:xfrm>
            <a:off x="3381442" y="1437540"/>
            <a:ext cx="3039675" cy="1371600"/>
          </a:xfrm>
          <a:prstGeom prst="rect">
            <a:avLst/>
          </a:prstGeom>
        </p:spPr>
      </p:pic>
      <p:grpSp>
        <p:nvGrpSpPr>
          <p:cNvPr id="15" name="Group 14">
            <a:extLst>
              <a:ext uri="{FF2B5EF4-FFF2-40B4-BE49-F238E27FC236}">
                <a16:creationId xmlns:a16="http://schemas.microsoft.com/office/drawing/2014/main" id="{A92A4EAF-38C5-46B6-A6D8-7B16F88ABB5E}"/>
              </a:ext>
            </a:extLst>
          </p:cNvPr>
          <p:cNvGrpSpPr>
            <a:grpSpLocks noChangeAspect="1"/>
          </p:cNvGrpSpPr>
          <p:nvPr/>
        </p:nvGrpSpPr>
        <p:grpSpPr>
          <a:xfrm>
            <a:off x="3385309" y="2938546"/>
            <a:ext cx="3035808" cy="1419339"/>
            <a:chOff x="3581400" y="2773559"/>
            <a:chExt cx="2933700" cy="1371600"/>
          </a:xfrm>
        </p:grpSpPr>
        <p:pic>
          <p:nvPicPr>
            <p:cNvPr id="12" name="Picture 11">
              <a:extLst>
                <a:ext uri="{FF2B5EF4-FFF2-40B4-BE49-F238E27FC236}">
                  <a16:creationId xmlns:a16="http://schemas.microsoft.com/office/drawing/2014/main" id="{2AEA5C82-D312-42F9-971B-C76DCC7B306B}"/>
                </a:ext>
              </a:extLst>
            </p:cNvPr>
            <p:cNvPicPr>
              <a:picLocks noChangeAspect="1"/>
            </p:cNvPicPr>
            <p:nvPr/>
          </p:nvPicPr>
          <p:blipFill>
            <a:blip r:embed="rId3"/>
            <a:stretch>
              <a:fillRect/>
            </a:stretch>
          </p:blipFill>
          <p:spPr>
            <a:xfrm>
              <a:off x="3581400" y="2773559"/>
              <a:ext cx="1371600" cy="1371600"/>
            </a:xfrm>
            <a:prstGeom prst="rect">
              <a:avLst/>
            </a:prstGeom>
          </p:spPr>
        </p:pic>
        <p:pic>
          <p:nvPicPr>
            <p:cNvPr id="14" name="Picture 13">
              <a:extLst>
                <a:ext uri="{FF2B5EF4-FFF2-40B4-BE49-F238E27FC236}">
                  <a16:creationId xmlns:a16="http://schemas.microsoft.com/office/drawing/2014/main" id="{86E33925-13D9-46E8-B515-76ABBC3965AE}"/>
                </a:ext>
              </a:extLst>
            </p:cNvPr>
            <p:cNvPicPr>
              <a:picLocks noChangeAspect="1"/>
            </p:cNvPicPr>
            <p:nvPr/>
          </p:nvPicPr>
          <p:blipFill>
            <a:blip r:embed="rId4"/>
            <a:stretch>
              <a:fillRect/>
            </a:stretch>
          </p:blipFill>
          <p:spPr>
            <a:xfrm>
              <a:off x="4994413" y="2773559"/>
              <a:ext cx="1520687" cy="1371600"/>
            </a:xfrm>
            <a:prstGeom prst="rect">
              <a:avLst/>
            </a:prstGeom>
          </p:spPr>
        </p:pic>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09B03BF-788C-4B57-8697-3D8E07DC2DE5}"/>
                  </a:ext>
                </a:extLst>
              </p:cNvPr>
              <p:cNvSpPr/>
              <p:nvPr/>
            </p:nvSpPr>
            <p:spPr>
              <a:xfrm>
                <a:off x="415454" y="1437540"/>
                <a:ext cx="3013546" cy="1147430"/>
              </a:xfrm>
              <a:prstGeom prst="rect">
                <a:avLst/>
              </a:prstGeom>
            </p:spPr>
            <p:txBody>
              <a:bodyPr wrap="square">
                <a:spAutoFit/>
              </a:bodyPr>
              <a:lstStyle/>
              <a:p>
                <a:pPr marL="285750" indent="-285750">
                  <a:buFont typeface="Arial" panose="020B0604020202020204" pitchFamily="34" charset="0"/>
                  <a:buChar char="•"/>
                </a:pPr>
                <a:r>
                  <a:rPr lang="en-US" dirty="0">
                    <a:latin typeface="Quattrocento Sans"/>
                  </a:rPr>
                  <a:t>Pixel coordinates </a:t>
                </a:r>
                <a14:m>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𝑣</m:t>
                    </m:r>
                    <m:r>
                      <a:rPr lang="en-US" i="1" dirty="0">
                        <a:latin typeface="Cambria Math" panose="02040503050406030204" pitchFamily="18" charset="0"/>
                      </a:rPr>
                      <m:t>)</m:t>
                    </m:r>
                  </m:oMath>
                </a14:m>
                <a:r>
                  <a:rPr lang="en-US" dirty="0">
                    <a:latin typeface="Quattrocento Sans"/>
                  </a:rPr>
                  <a:t> undergo geometric translation to produce an image with coordinates </a:t>
                </a:r>
                <a14:m>
                  <m:oMath xmlns:m="http://schemas.openxmlformats.org/officeDocument/2006/math">
                    <m:d>
                      <m:dPr>
                        <m:ctrlPr>
                          <a:rPr lang="en-US" i="1" dirty="0">
                            <a:latin typeface="Cambria Math" panose="02040503050406030204" pitchFamily="18" charset="0"/>
                          </a:rPr>
                        </m:ctrlPr>
                      </m:dPr>
                      <m:e>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e>
                    </m:d>
                  </m:oMath>
                </a14:m>
                <a:r>
                  <a:rPr lang="en-US" dirty="0">
                    <a:latin typeface="Quattrocento Sans"/>
                  </a:rPr>
                  <a:t> </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𝑥</m:t>
                        </m:r>
                      </m:sub>
                    </m:sSub>
                    <m:r>
                      <a:rPr lang="en-US" i="1">
                        <a:latin typeface="Cambria Math" panose="02040503050406030204" pitchFamily="18" charset="0"/>
                      </a:rPr>
                      <m:t> </m:t>
                    </m:r>
                  </m:oMath>
                </a14:m>
                <a:r>
                  <a:rPr lang="en-US" dirty="0">
                    <a:latin typeface="Quattrocento Sans"/>
                  </a:rPr>
                  <a:t>is translation along x-axis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𝑦</m:t>
                        </m:r>
                      </m:sub>
                    </m:sSub>
                    <m:r>
                      <a:rPr lang="en-US" i="1">
                        <a:latin typeface="Cambria Math" panose="02040503050406030204" pitchFamily="18" charset="0"/>
                      </a:rPr>
                      <m:t> </m:t>
                    </m:r>
                  </m:oMath>
                </a14:m>
                <a:r>
                  <a:rPr lang="en-US" dirty="0">
                    <a:latin typeface="Quattrocento Sans"/>
                  </a:rPr>
                  <a:t>is translation along y-axis</a:t>
                </a:r>
              </a:p>
            </p:txBody>
          </p:sp>
        </mc:Choice>
        <mc:Fallback xmlns="">
          <p:sp>
            <p:nvSpPr>
              <p:cNvPr id="6" name="Rectangle 5">
                <a:extLst>
                  <a:ext uri="{FF2B5EF4-FFF2-40B4-BE49-F238E27FC236}">
                    <a16:creationId xmlns:a16="http://schemas.microsoft.com/office/drawing/2014/main" id="{C09B03BF-788C-4B57-8697-3D8E07DC2DE5}"/>
                  </a:ext>
                </a:extLst>
              </p:cNvPr>
              <p:cNvSpPr>
                <a:spLocks noRot="1" noChangeAspect="1" noMove="1" noResize="1" noEditPoints="1" noAdjustHandles="1" noChangeArrowheads="1" noChangeShapeType="1" noTextEdit="1"/>
              </p:cNvSpPr>
              <p:nvPr/>
            </p:nvSpPr>
            <p:spPr>
              <a:xfrm>
                <a:off x="415454" y="1437540"/>
                <a:ext cx="3013546" cy="1147430"/>
              </a:xfrm>
              <a:prstGeom prst="rect">
                <a:avLst/>
              </a:prstGeom>
              <a:blipFill>
                <a:blip r:embed="rId5"/>
                <a:stretch>
                  <a:fillRect l="-202" t="-1064" r="-606" b="-37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FF1184-A5C2-4DF7-B6C2-40C635091261}"/>
                  </a:ext>
                </a:extLst>
              </p:cNvPr>
              <p:cNvSpPr txBox="1"/>
              <p:nvPr/>
            </p:nvSpPr>
            <p:spPr>
              <a:xfrm>
                <a:off x="415454" y="2861680"/>
                <a:ext cx="3013546" cy="731932"/>
              </a:xfrm>
              <a:prstGeom prst="rect">
                <a:avLst/>
              </a:prstGeom>
              <a:noFill/>
            </p:spPr>
            <p:txBody>
              <a:bodyPr wrap="square" rtlCol="0">
                <a:spAutoFit/>
              </a:bodyPr>
              <a:lstStyle/>
              <a:p>
                <a:r>
                  <a:rPr lang="en-US" dirty="0">
                    <a:latin typeface="Quattrocento Sans"/>
                  </a:rPr>
                  <a:t>Translation mapping function:</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𝑥</m:t>
                          </m:r>
                        </m:sub>
                      </m:sSub>
                    </m:oMath>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𝑦</m:t>
                          </m:r>
                        </m:sub>
                      </m:sSub>
                    </m:oMath>
                  </m:oMathPara>
                </a14:m>
                <a:endParaRPr lang="en-US" dirty="0">
                  <a:latin typeface="Quattrocento Sans"/>
                </a:endParaRPr>
              </a:p>
            </p:txBody>
          </p:sp>
        </mc:Choice>
        <mc:Fallback xmlns="">
          <p:sp>
            <p:nvSpPr>
              <p:cNvPr id="10" name="TextBox 9">
                <a:extLst>
                  <a:ext uri="{FF2B5EF4-FFF2-40B4-BE49-F238E27FC236}">
                    <a16:creationId xmlns:a16="http://schemas.microsoft.com/office/drawing/2014/main" id="{79FF1184-A5C2-4DF7-B6C2-40C635091261}"/>
                  </a:ext>
                </a:extLst>
              </p:cNvPr>
              <p:cNvSpPr txBox="1">
                <a:spLocks noRot="1" noChangeAspect="1" noMove="1" noResize="1" noEditPoints="1" noAdjustHandles="1" noChangeArrowheads="1" noChangeShapeType="1" noTextEdit="1"/>
              </p:cNvSpPr>
              <p:nvPr/>
            </p:nvSpPr>
            <p:spPr>
              <a:xfrm>
                <a:off x="415454" y="2861680"/>
                <a:ext cx="3013546" cy="731932"/>
              </a:xfrm>
              <a:prstGeom prst="rect">
                <a:avLst/>
              </a:prstGeom>
              <a:blipFill>
                <a:blip r:embed="rId6"/>
                <a:stretch>
                  <a:fillRect l="-404" t="-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0ABC50C-19B6-4616-9401-AE4D258EA864}"/>
                  </a:ext>
                </a:extLst>
              </p:cNvPr>
              <p:cNvSpPr txBox="1"/>
              <p:nvPr/>
            </p:nvSpPr>
            <p:spPr>
              <a:xfrm>
                <a:off x="415454" y="3657163"/>
                <a:ext cx="3013546" cy="689741"/>
              </a:xfrm>
              <a:prstGeom prst="rect">
                <a:avLst/>
              </a:prstGeom>
              <a:noFill/>
            </p:spPr>
            <p:txBody>
              <a:bodyPr wrap="square" rtlCol="0">
                <a:spAutoFit/>
              </a:bodyPr>
              <a:lstStyle/>
              <a:p>
                <a:r>
                  <a:rPr lang="en-US" dirty="0">
                    <a:latin typeface="Quattrocento Sans"/>
                  </a:rPr>
                  <a:t>Matrix notation:</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𝑢</m:t>
                                </m:r>
                              </m:e>
                            </m:mr>
                            <m:mr>
                              <m:e>
                                <m:r>
                                  <a:rPr lang="en-US" i="1">
                                    <a:latin typeface="Cambria Math" panose="02040503050406030204" pitchFamily="18" charset="0"/>
                                  </a:rPr>
                                  <m:t>𝑣</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𝑦</m:t>
                                    </m:r>
                                  </m:sub>
                                </m:sSub>
                              </m:e>
                            </m:mr>
                          </m:m>
                        </m:e>
                      </m:d>
                    </m:oMath>
                  </m:oMathPara>
                </a14:m>
                <a:endParaRPr lang="en-US" dirty="0">
                  <a:latin typeface="Quattrocento Sans"/>
                </a:endParaRPr>
              </a:p>
            </p:txBody>
          </p:sp>
        </mc:Choice>
        <mc:Fallback xmlns="">
          <p:sp>
            <p:nvSpPr>
              <p:cNvPr id="16" name="TextBox 15">
                <a:extLst>
                  <a:ext uri="{FF2B5EF4-FFF2-40B4-BE49-F238E27FC236}">
                    <a16:creationId xmlns:a16="http://schemas.microsoft.com/office/drawing/2014/main" id="{20ABC50C-19B6-4616-9401-AE4D258EA864}"/>
                  </a:ext>
                </a:extLst>
              </p:cNvPr>
              <p:cNvSpPr txBox="1">
                <a:spLocks noRot="1" noChangeAspect="1" noMove="1" noResize="1" noEditPoints="1" noAdjustHandles="1" noChangeArrowheads="1" noChangeShapeType="1" noTextEdit="1"/>
              </p:cNvSpPr>
              <p:nvPr/>
            </p:nvSpPr>
            <p:spPr>
              <a:xfrm>
                <a:off x="415454" y="3657163"/>
                <a:ext cx="3013546" cy="689741"/>
              </a:xfrm>
              <a:prstGeom prst="rect">
                <a:avLst/>
              </a:prstGeom>
              <a:blipFill>
                <a:blip r:embed="rId7"/>
                <a:stretch>
                  <a:fillRect l="-404" t="-177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96F2B74-A15C-485E-871D-6F6EDEA664F6}"/>
              </a:ext>
            </a:extLst>
          </p:cNvPr>
          <p:cNvSpPr txBox="1"/>
          <p:nvPr/>
        </p:nvSpPr>
        <p:spPr>
          <a:xfrm>
            <a:off x="3637778" y="4412622"/>
            <a:ext cx="914400" cy="276999"/>
          </a:xfrm>
          <a:prstGeom prst="rect">
            <a:avLst/>
          </a:prstGeom>
          <a:noFill/>
        </p:spPr>
        <p:txBody>
          <a:bodyPr wrap="square" rtlCol="0">
            <a:spAutoFit/>
          </a:bodyPr>
          <a:lstStyle/>
          <a:p>
            <a:pPr algn="ctr"/>
            <a:r>
              <a:rPr lang="en-US" sz="1200" dirty="0">
                <a:latin typeface="Quattrocento Sans"/>
              </a:rPr>
              <a:t>Input</a:t>
            </a:r>
          </a:p>
        </p:txBody>
      </p:sp>
      <p:sp>
        <p:nvSpPr>
          <p:cNvPr id="19" name="TextBox 18">
            <a:extLst>
              <a:ext uri="{FF2B5EF4-FFF2-40B4-BE49-F238E27FC236}">
                <a16:creationId xmlns:a16="http://schemas.microsoft.com/office/drawing/2014/main" id="{22D2EAFC-88EF-46CA-B345-0BE5168F7AC9}"/>
              </a:ext>
            </a:extLst>
          </p:cNvPr>
          <p:cNvSpPr txBox="1"/>
          <p:nvPr/>
        </p:nvSpPr>
        <p:spPr>
          <a:xfrm>
            <a:off x="4918935" y="4400418"/>
            <a:ext cx="1573614" cy="276999"/>
          </a:xfrm>
          <a:prstGeom prst="rect">
            <a:avLst/>
          </a:prstGeom>
          <a:noFill/>
        </p:spPr>
        <p:txBody>
          <a:bodyPr wrap="square" rtlCol="0">
            <a:spAutoFit/>
          </a:bodyPr>
          <a:lstStyle/>
          <a:p>
            <a:pPr algn="ctr"/>
            <a:r>
              <a:rPr lang="en-US" sz="1200" dirty="0">
                <a:latin typeface="Quattrocento Sans"/>
              </a:rPr>
              <a:t>Translated Image</a:t>
            </a:r>
          </a:p>
        </p:txBody>
      </p:sp>
    </p:spTree>
    <p:extLst>
      <p:ext uri="{BB962C8B-B14F-4D97-AF65-F5344CB8AC3E}">
        <p14:creationId xmlns:p14="http://schemas.microsoft.com/office/powerpoint/2010/main" val="302814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0913BA-29AA-49E7-A853-2E8DFE6B82F0}"/>
              </a:ext>
            </a:extLst>
          </p:cNvPr>
          <p:cNvSpPr>
            <a:spLocks noGrp="1"/>
          </p:cNvSpPr>
          <p:nvPr>
            <p:ph type="sldNum" sz="quarter" idx="4"/>
          </p:nvPr>
        </p:nvSpPr>
        <p:spPr/>
        <p:txBody>
          <a:bodyPr/>
          <a:lstStyle/>
          <a:p>
            <a:fld id="{58687779-E69B-7343-8F6F-422D6150DAE5}" type="slidenum">
              <a:rPr lang="en-US" smtClean="0"/>
              <a:pPr/>
              <a:t>15</a:t>
            </a:fld>
            <a:endParaRPr lang="en-US" dirty="0"/>
          </a:p>
        </p:txBody>
      </p:sp>
      <p:sp>
        <p:nvSpPr>
          <p:cNvPr id="3" name="Date Placeholder 2">
            <a:extLst>
              <a:ext uri="{FF2B5EF4-FFF2-40B4-BE49-F238E27FC236}">
                <a16:creationId xmlns:a16="http://schemas.microsoft.com/office/drawing/2014/main" id="{D1723142-6FC0-4135-9B2D-B3AFBCDE7205}"/>
              </a:ext>
            </a:extLst>
          </p:cNvPr>
          <p:cNvSpPr>
            <a:spLocks noGrp="1"/>
          </p:cNvSpPr>
          <p:nvPr>
            <p:ph type="dt" idx="2"/>
          </p:nvPr>
        </p:nvSpPr>
        <p:spPr/>
        <p:txBody>
          <a:bodyPr/>
          <a:lstStyle/>
          <a:p>
            <a:fld id="{D7C22BA5-865C-46EF-94FF-8F405CC4C6A7}" type="datetime4">
              <a:rPr lang="en-US" smtClean="0"/>
              <a:t>January 12, 2021</a:t>
            </a:fld>
            <a:endParaRPr lang="en-IN"/>
          </a:p>
        </p:txBody>
      </p:sp>
      <p:sp>
        <p:nvSpPr>
          <p:cNvPr id="4" name="Footer Placeholder 3">
            <a:extLst>
              <a:ext uri="{FF2B5EF4-FFF2-40B4-BE49-F238E27FC236}">
                <a16:creationId xmlns:a16="http://schemas.microsoft.com/office/drawing/2014/main" id="{7B855F43-F5BE-4671-9358-E0DE9509124B}"/>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07076DA6-5C52-4F6D-BE97-0E509979E25E}"/>
              </a:ext>
            </a:extLst>
          </p:cNvPr>
          <p:cNvSpPr>
            <a:spLocks noGrp="1"/>
          </p:cNvSpPr>
          <p:nvPr>
            <p:ph type="title"/>
          </p:nvPr>
        </p:nvSpPr>
        <p:spPr/>
        <p:txBody>
          <a:bodyPr/>
          <a:lstStyle/>
          <a:p>
            <a:r>
              <a:rPr lang="en-US" dirty="0"/>
              <a:t>Scaling</a:t>
            </a:r>
          </a:p>
        </p:txBody>
      </p:sp>
      <p:pic>
        <p:nvPicPr>
          <p:cNvPr id="7" name="Picture 6">
            <a:extLst>
              <a:ext uri="{FF2B5EF4-FFF2-40B4-BE49-F238E27FC236}">
                <a16:creationId xmlns:a16="http://schemas.microsoft.com/office/drawing/2014/main" id="{244ED3E7-9A55-442D-8F4D-EB197CE93E81}"/>
              </a:ext>
            </a:extLst>
          </p:cNvPr>
          <p:cNvPicPr>
            <a:picLocks noChangeAspect="1"/>
          </p:cNvPicPr>
          <p:nvPr/>
        </p:nvPicPr>
        <p:blipFill>
          <a:blip r:embed="rId2"/>
          <a:stretch>
            <a:fillRect/>
          </a:stretch>
        </p:blipFill>
        <p:spPr>
          <a:xfrm>
            <a:off x="3681783" y="1437540"/>
            <a:ext cx="2743200" cy="131738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0EF838-D5C0-4A10-AE48-99FD360B5448}"/>
                  </a:ext>
                </a:extLst>
              </p:cNvPr>
              <p:cNvSpPr txBox="1"/>
              <p:nvPr/>
            </p:nvSpPr>
            <p:spPr>
              <a:xfrm>
                <a:off x="421524" y="3356192"/>
                <a:ext cx="2995984" cy="642227"/>
              </a:xfrm>
              <a:prstGeom prst="rect">
                <a:avLst/>
              </a:prstGeom>
              <a:noFill/>
            </p:spPr>
            <p:txBody>
              <a:bodyPr wrap="square" lIns="0" tIns="0" rIns="0" bIns="0" rtlCol="0">
                <a:spAutoFit/>
              </a:bodyPr>
              <a:lstStyle/>
              <a:p>
                <a:r>
                  <a:rPr lang="en-US" b="0" dirty="0">
                    <a:latin typeface="Quattrocento Sans"/>
                  </a:rPr>
                  <a:t>Scaling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m:t>
                          </m:r>
                        </m:sub>
                      </m:sSub>
                      <m:r>
                        <a:rPr lang="en-US" b="0" i="1" smtClean="0">
                          <a:latin typeface="Cambria Math" panose="02040503050406030204" pitchFamily="18" charset="0"/>
                        </a:rPr>
                        <m:t>𝑢</m:t>
                      </m:r>
                    </m:oMath>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𝑦</m:t>
                          </m:r>
                        </m:sub>
                      </m:sSub>
                      <m:r>
                        <a:rPr lang="en-US" b="0" i="1" smtClean="0">
                          <a:latin typeface="Cambria Math" panose="02040503050406030204" pitchFamily="18" charset="0"/>
                        </a:rPr>
                        <m:t>𝑣</m:t>
                      </m:r>
                    </m:oMath>
                  </m:oMathPara>
                </a14:m>
                <a:endParaRPr lang="en-US" b="0" dirty="0">
                  <a:latin typeface="Quattrocento Sans"/>
                </a:endParaRPr>
              </a:p>
            </p:txBody>
          </p:sp>
        </mc:Choice>
        <mc:Fallback xmlns="">
          <p:sp>
            <p:nvSpPr>
              <p:cNvPr id="8" name="TextBox 7">
                <a:extLst>
                  <a:ext uri="{FF2B5EF4-FFF2-40B4-BE49-F238E27FC236}">
                    <a16:creationId xmlns:a16="http://schemas.microsoft.com/office/drawing/2014/main" id="{0F0EF838-D5C0-4A10-AE48-99FD360B5448}"/>
                  </a:ext>
                </a:extLst>
              </p:cNvPr>
              <p:cNvSpPr txBox="1">
                <a:spLocks noRot="1" noChangeAspect="1" noMove="1" noResize="1" noEditPoints="1" noAdjustHandles="1" noChangeArrowheads="1" noChangeShapeType="1" noTextEdit="1"/>
              </p:cNvSpPr>
              <p:nvPr/>
            </p:nvSpPr>
            <p:spPr>
              <a:xfrm>
                <a:off x="421524" y="3356192"/>
                <a:ext cx="2995984" cy="642227"/>
              </a:xfrm>
              <a:prstGeom prst="rect">
                <a:avLst/>
              </a:prstGeom>
              <a:blipFill>
                <a:blip r:embed="rId3"/>
                <a:stretch>
                  <a:fillRect l="-3455" t="-8571" b="-5714"/>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5B4D5269-76C5-4CE2-94C3-7087422F05D4}"/>
              </a:ext>
            </a:extLst>
          </p:cNvPr>
          <p:cNvGrpSpPr>
            <a:grpSpLocks noChangeAspect="1"/>
          </p:cNvGrpSpPr>
          <p:nvPr/>
        </p:nvGrpSpPr>
        <p:grpSpPr>
          <a:xfrm>
            <a:off x="2857500" y="3091826"/>
            <a:ext cx="3657600" cy="1261722"/>
            <a:chOff x="2042777" y="3484367"/>
            <a:chExt cx="2863691" cy="987856"/>
          </a:xfrm>
        </p:grpSpPr>
        <p:pic>
          <p:nvPicPr>
            <p:cNvPr id="11" name="Picture 10">
              <a:extLst>
                <a:ext uri="{FF2B5EF4-FFF2-40B4-BE49-F238E27FC236}">
                  <a16:creationId xmlns:a16="http://schemas.microsoft.com/office/drawing/2014/main" id="{763E00B6-A8C5-4911-BD1B-18ACB682578C}"/>
                </a:ext>
              </a:extLst>
            </p:cNvPr>
            <p:cNvPicPr>
              <a:picLocks noChangeAspect="1"/>
            </p:cNvPicPr>
            <p:nvPr/>
          </p:nvPicPr>
          <p:blipFill>
            <a:blip r:embed="rId4"/>
            <a:stretch>
              <a:fillRect/>
            </a:stretch>
          </p:blipFill>
          <p:spPr>
            <a:xfrm>
              <a:off x="2042777" y="3521095"/>
              <a:ext cx="914400" cy="914400"/>
            </a:xfrm>
            <a:prstGeom prst="rect">
              <a:avLst/>
            </a:prstGeom>
          </p:spPr>
        </p:pic>
        <p:pic>
          <p:nvPicPr>
            <p:cNvPr id="13" name="Picture 12">
              <a:extLst>
                <a:ext uri="{FF2B5EF4-FFF2-40B4-BE49-F238E27FC236}">
                  <a16:creationId xmlns:a16="http://schemas.microsoft.com/office/drawing/2014/main" id="{9078224F-167D-4AD7-AA77-8C9397E329E6}"/>
                </a:ext>
              </a:extLst>
            </p:cNvPr>
            <p:cNvPicPr>
              <a:picLocks noChangeAspect="1"/>
            </p:cNvPicPr>
            <p:nvPr/>
          </p:nvPicPr>
          <p:blipFill>
            <a:blip r:embed="rId5"/>
            <a:stretch>
              <a:fillRect/>
            </a:stretch>
          </p:blipFill>
          <p:spPr>
            <a:xfrm>
              <a:off x="3077668" y="3484367"/>
              <a:ext cx="1828800" cy="457201"/>
            </a:xfrm>
            <a:prstGeom prst="rect">
              <a:avLst/>
            </a:prstGeom>
          </p:spPr>
        </p:pic>
        <p:pic>
          <p:nvPicPr>
            <p:cNvPr id="15" name="Picture 14">
              <a:extLst>
                <a:ext uri="{FF2B5EF4-FFF2-40B4-BE49-F238E27FC236}">
                  <a16:creationId xmlns:a16="http://schemas.microsoft.com/office/drawing/2014/main" id="{3DD92501-6551-464C-846E-DD918DCBFCC1}"/>
                </a:ext>
              </a:extLst>
            </p:cNvPr>
            <p:cNvPicPr>
              <a:picLocks noChangeAspect="1"/>
            </p:cNvPicPr>
            <p:nvPr/>
          </p:nvPicPr>
          <p:blipFill>
            <a:blip r:embed="rId6"/>
            <a:stretch>
              <a:fillRect/>
            </a:stretch>
          </p:blipFill>
          <p:spPr>
            <a:xfrm>
              <a:off x="3077668" y="4015023"/>
              <a:ext cx="1828800" cy="457200"/>
            </a:xfrm>
            <a:prstGeom prst="rect">
              <a:avLst/>
            </a:prstGeom>
          </p:spPr>
        </p:pic>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91277EE-1B29-435A-A1AD-420E65CD25A0}"/>
                  </a:ext>
                </a:extLst>
              </p:cNvPr>
              <p:cNvSpPr/>
              <p:nvPr/>
            </p:nvSpPr>
            <p:spPr>
              <a:xfrm>
                <a:off x="421524" y="1432414"/>
                <a:ext cx="3260259" cy="1803379"/>
              </a:xfrm>
              <a:prstGeom prst="rect">
                <a:avLst/>
              </a:prstGeom>
            </p:spPr>
            <p:txBody>
              <a:bodyPr wrap="square">
                <a:spAutoFit/>
              </a:bodyPr>
              <a:lstStyle/>
              <a:p>
                <a:pPr marL="285750" indent="-285750">
                  <a:buFont typeface="Arial" panose="020B0604020202020204" pitchFamily="34" charset="0"/>
                  <a:buChar char="•"/>
                </a:pPr>
                <a:r>
                  <a:rPr lang="en-US" dirty="0">
                    <a:latin typeface="Quattrocento Sans"/>
                  </a:rPr>
                  <a:t>Pixel coordinates </a:t>
                </a:r>
                <a14:m>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𝑣</m:t>
                    </m:r>
                    <m:r>
                      <a:rPr lang="en-US" i="1" dirty="0">
                        <a:latin typeface="Cambria Math" panose="02040503050406030204" pitchFamily="18" charset="0"/>
                      </a:rPr>
                      <m:t>)</m:t>
                    </m:r>
                  </m:oMath>
                </a14:m>
                <a:r>
                  <a:rPr lang="en-US" dirty="0">
                    <a:latin typeface="Quattrocento Sans"/>
                  </a:rPr>
                  <a:t> undergo image scaling to produce an image with coordinates </a:t>
                </a:r>
                <a14:m>
                  <m:oMath xmlns:m="http://schemas.openxmlformats.org/officeDocument/2006/math">
                    <m:d>
                      <m:dPr>
                        <m:ctrlPr>
                          <a:rPr lang="en-US" i="1" dirty="0">
                            <a:latin typeface="Cambria Math" panose="02040503050406030204" pitchFamily="18" charset="0"/>
                          </a:rPr>
                        </m:ctrlPr>
                      </m:dPr>
                      <m:e>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e>
                    </m:d>
                  </m:oMath>
                </a14:m>
                <a:r>
                  <a:rPr lang="en-US" dirty="0">
                    <a:latin typeface="Quattrocento Sans"/>
                  </a:rPr>
                  <a:t> and</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𝑆</m:t>
                        </m:r>
                      </m:e>
                      <m:sub>
                        <m:r>
                          <a:rPr lang="en-US" i="1">
                            <a:latin typeface="Cambria Math" panose="02040503050406030204" pitchFamily="18" charset="0"/>
                          </a:rPr>
                          <m:t>𝑥</m:t>
                        </m:r>
                      </m:sub>
                    </m:sSub>
                  </m:oMath>
                </a14:m>
                <a:r>
                  <a:rPr lang="en-US" dirty="0">
                    <a:latin typeface="Quattrocento Sans"/>
                  </a:rPr>
                  <a:t> is scale factor along x-axis and</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𝑦</m:t>
                        </m:r>
                      </m:sub>
                    </m:sSub>
                  </m:oMath>
                </a14:m>
                <a:r>
                  <a:rPr lang="en-US" dirty="0">
                    <a:latin typeface="Quattrocento Sans"/>
                  </a:rPr>
                  <a:t> is along y-axis</a:t>
                </a:r>
              </a:p>
              <a:p>
                <a:pPr marL="285750" indent="-285750">
                  <a:buFont typeface="Arial" panose="020B0604020202020204" pitchFamily="34" charset="0"/>
                  <a:buChar char="•"/>
                </a:pPr>
                <a:r>
                  <a:rPr lang="en-US" dirty="0">
                    <a:latin typeface="Quattrocento Sans"/>
                  </a:rPr>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m:t>
                        </m:r>
                      </m:sub>
                    </m:sSub>
                    <m:r>
                      <a:rPr lang="en-US" i="1">
                        <a:latin typeface="Cambria Math" panose="02040503050406030204" pitchFamily="18" charset="0"/>
                      </a:rPr>
                      <m:t>&lt;1</m:t>
                    </m:r>
                  </m:oMath>
                </a14:m>
                <a:r>
                  <a:rPr lang="en-US" dirty="0">
                    <a:latin typeface="Quattrocento Sans"/>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𝑦</m:t>
                        </m:r>
                      </m:sub>
                    </m:sSub>
                    <m:r>
                      <a:rPr lang="en-US" i="1">
                        <a:latin typeface="Cambria Math" panose="02040503050406030204" pitchFamily="18" charset="0"/>
                      </a:rPr>
                      <m:t>&lt;1</m:t>
                    </m:r>
                  </m:oMath>
                </a14:m>
                <a:r>
                  <a:rPr lang="en-US" dirty="0">
                    <a:latin typeface="Quattrocento Sans"/>
                  </a:rPr>
                  <a:t>, this represents minification and shrinking.</a:t>
                </a:r>
              </a:p>
              <a:p>
                <a:pPr marL="285750" indent="-285750">
                  <a:buFont typeface="Arial" panose="020B0604020202020204" pitchFamily="34" charset="0"/>
                  <a:buChar char="•"/>
                </a:pPr>
                <a:r>
                  <a:rPr lang="en-US" dirty="0">
                    <a:latin typeface="Quattrocento Sans"/>
                  </a:rPr>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m:t>
                        </m:r>
                      </m:sub>
                    </m:sSub>
                    <m:r>
                      <a:rPr lang="en-US" i="1">
                        <a:latin typeface="Cambria Math" panose="02040503050406030204" pitchFamily="18" charset="0"/>
                      </a:rPr>
                      <m:t>&gt;1</m:t>
                    </m:r>
                  </m:oMath>
                </a14:m>
                <a:r>
                  <a:rPr lang="en-US" dirty="0">
                    <a:latin typeface="Quattrocento Sans"/>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𝑦</m:t>
                        </m:r>
                      </m:sub>
                    </m:sSub>
                    <m:r>
                      <a:rPr lang="en-US" i="1">
                        <a:latin typeface="Cambria Math" panose="02040503050406030204" pitchFamily="18" charset="0"/>
                      </a:rPr>
                      <m:t>&gt;1</m:t>
                    </m:r>
                  </m:oMath>
                </a14:m>
                <a:r>
                  <a:rPr lang="en-US" dirty="0">
                    <a:latin typeface="Quattrocento Sans"/>
                  </a:rPr>
                  <a:t>, this represents magnification and zoom.</a:t>
                </a:r>
              </a:p>
            </p:txBody>
          </p:sp>
        </mc:Choice>
        <mc:Fallback xmlns="">
          <p:sp>
            <p:nvSpPr>
              <p:cNvPr id="17" name="Rectangle 16">
                <a:extLst>
                  <a:ext uri="{FF2B5EF4-FFF2-40B4-BE49-F238E27FC236}">
                    <a16:creationId xmlns:a16="http://schemas.microsoft.com/office/drawing/2014/main" id="{291277EE-1B29-435A-A1AD-420E65CD25A0}"/>
                  </a:ext>
                </a:extLst>
              </p:cNvPr>
              <p:cNvSpPr>
                <a:spLocks noRot="1" noChangeAspect="1" noMove="1" noResize="1" noEditPoints="1" noAdjustHandles="1" noChangeArrowheads="1" noChangeShapeType="1" noTextEdit="1"/>
              </p:cNvSpPr>
              <p:nvPr/>
            </p:nvSpPr>
            <p:spPr>
              <a:xfrm>
                <a:off x="421524" y="1432414"/>
                <a:ext cx="3260259" cy="1803379"/>
              </a:xfrm>
              <a:prstGeom prst="rect">
                <a:avLst/>
              </a:prstGeom>
              <a:blipFill>
                <a:blip r:embed="rId7"/>
                <a:stretch>
                  <a:fillRect l="-187" t="-676" r="-187" b="-3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B12F569-7719-4210-88A3-4AD0A4E7091B}"/>
                  </a:ext>
                </a:extLst>
              </p:cNvPr>
              <p:cNvSpPr txBox="1"/>
              <p:nvPr/>
            </p:nvSpPr>
            <p:spPr>
              <a:xfrm>
                <a:off x="342638" y="3998419"/>
                <a:ext cx="3086362" cy="710259"/>
              </a:xfrm>
              <a:prstGeom prst="rect">
                <a:avLst/>
              </a:prstGeom>
              <a:noFill/>
            </p:spPr>
            <p:txBody>
              <a:bodyPr wrap="square" rtlCol="0">
                <a:spAutoFit/>
              </a:bodyPr>
              <a:lstStyle/>
              <a:p>
                <a:r>
                  <a:rPr lang="en-US" dirty="0">
                    <a:latin typeface="Quattrocento Sans"/>
                  </a:rPr>
                  <a:t>Matrix notation:</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m:t>
                                    </m:r>
                                  </m:sub>
                                </m:sSub>
                              </m:e>
                              <m:e>
                                <m:r>
                                  <a:rPr lang="en-US" i="1">
                                    <a:latin typeface="Cambria Math" panose="02040503050406030204" pitchFamily="18" charset="0"/>
                                    <a:ea typeface="Cambria Math" panose="02040503050406030204" pitchFamily="18" charset="0"/>
                                  </a:rPr>
                                  <m:t>0</m:t>
                                </m:r>
                              </m:e>
                            </m:mr>
                            <m:mr>
                              <m:e>
                                <m:r>
                                  <a:rPr lang="en-US" i="1">
                                    <a:latin typeface="Cambria Math" panose="02040503050406030204" pitchFamily="18" charset="0"/>
                                    <a:ea typeface="Cambria Math" panose="02040503050406030204" pitchFamily="18" charset="0"/>
                                  </a:rPr>
                                  <m:t>0</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𝑦</m:t>
                                    </m:r>
                                  </m:sub>
                                </m:sSub>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𝑢</m:t>
                                </m:r>
                              </m:e>
                            </m:mr>
                            <m:mr>
                              <m:e>
                                <m:r>
                                  <a:rPr lang="en-US" i="1">
                                    <a:latin typeface="Cambria Math" panose="02040503050406030204" pitchFamily="18" charset="0"/>
                                  </a:rPr>
                                  <m:t>𝑣</m:t>
                                </m:r>
                              </m:e>
                            </m:mr>
                          </m:m>
                        </m:e>
                      </m:d>
                    </m:oMath>
                  </m:oMathPara>
                </a14:m>
                <a:endParaRPr lang="en-US" dirty="0">
                  <a:latin typeface="Quattrocento Sans"/>
                </a:endParaRPr>
              </a:p>
            </p:txBody>
          </p:sp>
        </mc:Choice>
        <mc:Fallback xmlns="">
          <p:sp>
            <p:nvSpPr>
              <p:cNvPr id="14" name="TextBox 13">
                <a:extLst>
                  <a:ext uri="{FF2B5EF4-FFF2-40B4-BE49-F238E27FC236}">
                    <a16:creationId xmlns:a16="http://schemas.microsoft.com/office/drawing/2014/main" id="{4B12F569-7719-4210-88A3-4AD0A4E7091B}"/>
                  </a:ext>
                </a:extLst>
              </p:cNvPr>
              <p:cNvSpPr txBox="1">
                <a:spLocks noRot="1" noChangeAspect="1" noMove="1" noResize="1" noEditPoints="1" noAdjustHandles="1" noChangeArrowheads="1" noChangeShapeType="1" noTextEdit="1"/>
              </p:cNvSpPr>
              <p:nvPr/>
            </p:nvSpPr>
            <p:spPr>
              <a:xfrm>
                <a:off x="342638" y="3998419"/>
                <a:ext cx="3086362" cy="710259"/>
              </a:xfrm>
              <a:prstGeom prst="rect">
                <a:avLst/>
              </a:prstGeom>
              <a:blipFill>
                <a:blip r:embed="rId8"/>
                <a:stretch>
                  <a:fillRect l="-394" t="-172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C9F6991-01A3-43BD-A1D1-5A05D803C1DC}"/>
              </a:ext>
            </a:extLst>
          </p:cNvPr>
          <p:cNvSpPr txBox="1"/>
          <p:nvPr/>
        </p:nvSpPr>
        <p:spPr>
          <a:xfrm>
            <a:off x="2960308" y="4422839"/>
            <a:ext cx="914400" cy="276999"/>
          </a:xfrm>
          <a:prstGeom prst="rect">
            <a:avLst/>
          </a:prstGeom>
          <a:noFill/>
        </p:spPr>
        <p:txBody>
          <a:bodyPr wrap="square" rtlCol="0">
            <a:spAutoFit/>
          </a:bodyPr>
          <a:lstStyle/>
          <a:p>
            <a:pPr algn="ctr"/>
            <a:r>
              <a:rPr lang="en-US" sz="1200" dirty="0">
                <a:latin typeface="Quattrocento Sans"/>
              </a:rPr>
              <a:t>Input</a:t>
            </a:r>
          </a:p>
        </p:txBody>
      </p:sp>
      <p:sp>
        <p:nvSpPr>
          <p:cNvPr id="19" name="TextBox 18">
            <a:extLst>
              <a:ext uri="{FF2B5EF4-FFF2-40B4-BE49-F238E27FC236}">
                <a16:creationId xmlns:a16="http://schemas.microsoft.com/office/drawing/2014/main" id="{904917DB-A925-44D3-AD9A-B57F41CF4BD5}"/>
              </a:ext>
            </a:extLst>
          </p:cNvPr>
          <p:cNvSpPr txBox="1"/>
          <p:nvPr/>
        </p:nvSpPr>
        <p:spPr>
          <a:xfrm>
            <a:off x="4414185" y="4432229"/>
            <a:ext cx="1918109" cy="276999"/>
          </a:xfrm>
          <a:prstGeom prst="rect">
            <a:avLst/>
          </a:prstGeom>
          <a:noFill/>
        </p:spPr>
        <p:txBody>
          <a:bodyPr wrap="square" rtlCol="0">
            <a:spAutoFit/>
          </a:bodyPr>
          <a:lstStyle/>
          <a:p>
            <a:pPr algn="ctr"/>
            <a:r>
              <a:rPr lang="en-US" sz="1200" dirty="0">
                <a:latin typeface="Quattrocento Sans"/>
              </a:rPr>
              <a:t>Scaled Image</a:t>
            </a:r>
          </a:p>
        </p:txBody>
      </p:sp>
    </p:spTree>
    <p:extLst>
      <p:ext uri="{BB962C8B-B14F-4D97-AF65-F5344CB8AC3E}">
        <p14:creationId xmlns:p14="http://schemas.microsoft.com/office/powerpoint/2010/main" val="395966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AC10F-F2A9-402A-93E3-E2A898267C7A}"/>
              </a:ext>
            </a:extLst>
          </p:cNvPr>
          <p:cNvSpPr>
            <a:spLocks noGrp="1"/>
          </p:cNvSpPr>
          <p:nvPr>
            <p:ph type="sldNum" sz="quarter" idx="4"/>
          </p:nvPr>
        </p:nvSpPr>
        <p:spPr/>
        <p:txBody>
          <a:bodyPr/>
          <a:lstStyle/>
          <a:p>
            <a:fld id="{58687779-E69B-7343-8F6F-422D6150DAE5}" type="slidenum">
              <a:rPr lang="en-US" smtClean="0"/>
              <a:pPr/>
              <a:t>16</a:t>
            </a:fld>
            <a:endParaRPr lang="en-US" dirty="0"/>
          </a:p>
        </p:txBody>
      </p:sp>
      <p:sp>
        <p:nvSpPr>
          <p:cNvPr id="3" name="Date Placeholder 2">
            <a:extLst>
              <a:ext uri="{FF2B5EF4-FFF2-40B4-BE49-F238E27FC236}">
                <a16:creationId xmlns:a16="http://schemas.microsoft.com/office/drawing/2014/main" id="{ED827C2F-A63B-4922-BFE5-16780194FE21}"/>
              </a:ext>
            </a:extLst>
          </p:cNvPr>
          <p:cNvSpPr>
            <a:spLocks noGrp="1"/>
          </p:cNvSpPr>
          <p:nvPr>
            <p:ph type="dt" idx="2"/>
          </p:nvPr>
        </p:nvSpPr>
        <p:spPr/>
        <p:txBody>
          <a:bodyPr/>
          <a:lstStyle/>
          <a:p>
            <a:fld id="{0159FBA8-F99F-490E-B007-CE6A7B532BD8}" type="datetime4">
              <a:rPr lang="en-US" smtClean="0"/>
              <a:t>January 12, 2021</a:t>
            </a:fld>
            <a:endParaRPr lang="en-IN"/>
          </a:p>
        </p:txBody>
      </p:sp>
      <p:sp>
        <p:nvSpPr>
          <p:cNvPr id="4" name="Footer Placeholder 3">
            <a:extLst>
              <a:ext uri="{FF2B5EF4-FFF2-40B4-BE49-F238E27FC236}">
                <a16:creationId xmlns:a16="http://schemas.microsoft.com/office/drawing/2014/main" id="{18A8A826-AB62-4B6C-A7C5-9976AEB5BE60}"/>
              </a:ext>
            </a:extLst>
          </p:cNvPr>
          <p:cNvSpPr>
            <a:spLocks noGrp="1"/>
          </p:cNvSpPr>
          <p:nvPr>
            <p:ph type="ftr" idx="3"/>
          </p:nvPr>
        </p:nvSpPr>
        <p:spPr/>
        <p:txBody>
          <a:bodyPr/>
          <a:lstStyle/>
          <a:p>
            <a:r>
              <a:rPr lang="en-US" dirty="0"/>
              <a:t>Image Read, Write and Basic Geometrical Transformation [20 Slides]</a:t>
            </a:r>
            <a:endParaRPr lang="en-IN" dirty="0"/>
          </a:p>
        </p:txBody>
      </p:sp>
      <p:sp>
        <p:nvSpPr>
          <p:cNvPr id="5" name="Title 4">
            <a:extLst>
              <a:ext uri="{FF2B5EF4-FFF2-40B4-BE49-F238E27FC236}">
                <a16:creationId xmlns:a16="http://schemas.microsoft.com/office/drawing/2014/main" id="{8891AA70-952D-48D6-B0B3-C9B0340A71D7}"/>
              </a:ext>
            </a:extLst>
          </p:cNvPr>
          <p:cNvSpPr>
            <a:spLocks noGrp="1"/>
          </p:cNvSpPr>
          <p:nvPr>
            <p:ph type="title"/>
          </p:nvPr>
        </p:nvSpPr>
        <p:spPr/>
        <p:txBody>
          <a:bodyPr/>
          <a:lstStyle/>
          <a:p>
            <a:r>
              <a:rPr lang="en-US" dirty="0"/>
              <a:t>Shear</a:t>
            </a:r>
          </a:p>
        </p:txBody>
      </p:sp>
      <p:pic>
        <p:nvPicPr>
          <p:cNvPr id="9" name="Picture 8">
            <a:extLst>
              <a:ext uri="{FF2B5EF4-FFF2-40B4-BE49-F238E27FC236}">
                <a16:creationId xmlns:a16="http://schemas.microsoft.com/office/drawing/2014/main" id="{873295EF-DFD0-41FC-9F89-525BB1BAD8B0}"/>
              </a:ext>
            </a:extLst>
          </p:cNvPr>
          <p:cNvPicPr>
            <a:picLocks noChangeAspect="1"/>
          </p:cNvPicPr>
          <p:nvPr/>
        </p:nvPicPr>
        <p:blipFill>
          <a:blip r:embed="rId2"/>
          <a:stretch>
            <a:fillRect/>
          </a:stretch>
        </p:blipFill>
        <p:spPr>
          <a:xfrm>
            <a:off x="3612896" y="1444120"/>
            <a:ext cx="2769477" cy="1257300"/>
          </a:xfrm>
          <a:prstGeom prst="rect">
            <a:avLst/>
          </a:prstGeom>
        </p:spPr>
      </p:pic>
      <p:grpSp>
        <p:nvGrpSpPr>
          <p:cNvPr id="15" name="Group 14">
            <a:extLst>
              <a:ext uri="{FF2B5EF4-FFF2-40B4-BE49-F238E27FC236}">
                <a16:creationId xmlns:a16="http://schemas.microsoft.com/office/drawing/2014/main" id="{846045DF-A286-41FB-902A-58E82E28F1D8}"/>
              </a:ext>
            </a:extLst>
          </p:cNvPr>
          <p:cNvGrpSpPr/>
          <p:nvPr/>
        </p:nvGrpSpPr>
        <p:grpSpPr>
          <a:xfrm>
            <a:off x="3612896" y="3009779"/>
            <a:ext cx="2812088" cy="1371600"/>
            <a:chOff x="3612896" y="1757169"/>
            <a:chExt cx="2812088" cy="1371600"/>
          </a:xfrm>
        </p:grpSpPr>
        <p:pic>
          <p:nvPicPr>
            <p:cNvPr id="10" name="Picture 9">
              <a:extLst>
                <a:ext uri="{FF2B5EF4-FFF2-40B4-BE49-F238E27FC236}">
                  <a16:creationId xmlns:a16="http://schemas.microsoft.com/office/drawing/2014/main" id="{E22AD8AD-0872-4857-8158-48D997366130}"/>
                </a:ext>
              </a:extLst>
            </p:cNvPr>
            <p:cNvPicPr>
              <a:picLocks noChangeAspect="1"/>
            </p:cNvPicPr>
            <p:nvPr/>
          </p:nvPicPr>
          <p:blipFill>
            <a:blip r:embed="rId3"/>
            <a:stretch>
              <a:fillRect/>
            </a:stretch>
          </p:blipFill>
          <p:spPr>
            <a:xfrm>
              <a:off x="3612896" y="2020306"/>
              <a:ext cx="914400" cy="914400"/>
            </a:xfrm>
            <a:prstGeom prst="rect">
              <a:avLst/>
            </a:prstGeom>
          </p:spPr>
        </p:pic>
        <p:pic>
          <p:nvPicPr>
            <p:cNvPr id="12" name="Picture 11">
              <a:extLst>
                <a:ext uri="{FF2B5EF4-FFF2-40B4-BE49-F238E27FC236}">
                  <a16:creationId xmlns:a16="http://schemas.microsoft.com/office/drawing/2014/main" id="{998DB740-E83A-4B9E-9877-94B2E5BDAD5E}"/>
                </a:ext>
              </a:extLst>
            </p:cNvPr>
            <p:cNvPicPr>
              <a:picLocks noChangeAspect="1"/>
            </p:cNvPicPr>
            <p:nvPr/>
          </p:nvPicPr>
          <p:blipFill>
            <a:blip r:embed="rId4"/>
            <a:stretch>
              <a:fillRect/>
            </a:stretch>
          </p:blipFill>
          <p:spPr>
            <a:xfrm>
              <a:off x="4561740" y="1929223"/>
              <a:ext cx="914400" cy="1096566"/>
            </a:xfrm>
            <a:prstGeom prst="rect">
              <a:avLst/>
            </a:prstGeom>
          </p:spPr>
        </p:pic>
        <p:pic>
          <p:nvPicPr>
            <p:cNvPr id="14" name="Picture 13">
              <a:extLst>
                <a:ext uri="{FF2B5EF4-FFF2-40B4-BE49-F238E27FC236}">
                  <a16:creationId xmlns:a16="http://schemas.microsoft.com/office/drawing/2014/main" id="{0F82CC28-F936-4DF3-8443-C37C73A7E020}"/>
                </a:ext>
              </a:extLst>
            </p:cNvPr>
            <p:cNvPicPr>
              <a:picLocks noChangeAspect="1"/>
            </p:cNvPicPr>
            <p:nvPr/>
          </p:nvPicPr>
          <p:blipFill>
            <a:blip r:embed="rId5"/>
            <a:stretch>
              <a:fillRect/>
            </a:stretch>
          </p:blipFill>
          <p:spPr>
            <a:xfrm>
              <a:off x="5510584" y="1757169"/>
              <a:ext cx="914400" cy="1371600"/>
            </a:xfrm>
            <a:prstGeom prst="rect">
              <a:avLst/>
            </a:prstGeom>
          </p:spPr>
        </p:pic>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CFF1D3B-3D97-4038-803D-09C143B04547}"/>
                  </a:ext>
                </a:extLst>
              </p:cNvPr>
              <p:cNvSpPr txBox="1"/>
              <p:nvPr/>
            </p:nvSpPr>
            <p:spPr>
              <a:xfrm>
                <a:off x="342900" y="1439232"/>
                <a:ext cx="295337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Quattrocento Sans"/>
                  </a:rPr>
                  <a:t>Pixel coordinates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𝑢</m:t>
                    </m:r>
                    <m:r>
                      <a:rPr lang="en-US" i="1" dirty="0" err="1" smtClean="0">
                        <a:latin typeface="Cambria Math" panose="02040503050406030204" pitchFamily="18" charset="0"/>
                      </a:rPr>
                      <m:t>,</m:t>
                    </m:r>
                    <m:r>
                      <a:rPr lang="en-US" i="1" dirty="0" err="1">
                        <a:latin typeface="Cambria Math" panose="02040503050406030204" pitchFamily="18" charset="0"/>
                      </a:rPr>
                      <m:t>𝑣</m:t>
                    </m:r>
                    <m:r>
                      <a:rPr lang="en-US" i="1" dirty="0" smtClean="0">
                        <a:latin typeface="Cambria Math" panose="02040503050406030204" pitchFamily="18" charset="0"/>
                      </a:rPr>
                      <m:t>)</m:t>
                    </m:r>
                  </m:oMath>
                </a14:m>
                <a:r>
                  <a:rPr lang="en-US" dirty="0">
                    <a:latin typeface="Quattrocento Sans"/>
                  </a:rPr>
                  <a:t> undergo shear transformation to produce an image with coordinates </a:t>
                </a:r>
                <a14:m>
                  <m:oMath xmlns:m="http://schemas.openxmlformats.org/officeDocument/2006/math">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e>
                    </m:d>
                  </m:oMath>
                </a14:m>
                <a:endParaRPr lang="en-US" dirty="0">
                  <a:latin typeface="Quattrocento Sans"/>
                </a:endParaRPr>
              </a:p>
              <a:p>
                <a:pPr marL="285750" indent="-285750">
                  <a:buFont typeface="Arial" panose="020B0604020202020204" pitchFamily="34" charset="0"/>
                  <a:buChar char="•"/>
                </a:pPr>
                <a:r>
                  <a:rPr lang="en-US" dirty="0">
                    <a:latin typeface="Quattrocento Sans"/>
                  </a:rPr>
                  <a:t>shear stress, f</a:t>
                </a:r>
              </a:p>
            </p:txBody>
          </p:sp>
        </mc:Choice>
        <mc:Fallback xmlns="">
          <p:sp>
            <p:nvSpPr>
              <p:cNvPr id="13" name="TextBox 12">
                <a:extLst>
                  <a:ext uri="{FF2B5EF4-FFF2-40B4-BE49-F238E27FC236}">
                    <a16:creationId xmlns:a16="http://schemas.microsoft.com/office/drawing/2014/main" id="{5CFF1D3B-3D97-4038-803D-09C143B04547}"/>
                  </a:ext>
                </a:extLst>
              </p:cNvPr>
              <p:cNvSpPr txBox="1">
                <a:spLocks noRot="1" noChangeAspect="1" noMove="1" noResize="1" noEditPoints="1" noAdjustHandles="1" noChangeArrowheads="1" noChangeShapeType="1" noTextEdit="1"/>
              </p:cNvSpPr>
              <p:nvPr/>
            </p:nvSpPr>
            <p:spPr>
              <a:xfrm>
                <a:off x="342900" y="1439232"/>
                <a:ext cx="2953374" cy="923330"/>
              </a:xfrm>
              <a:prstGeom prst="rect">
                <a:avLst/>
              </a:prstGeom>
              <a:blipFill>
                <a:blip r:embed="rId6"/>
                <a:stretch>
                  <a:fillRect l="-206" t="-658" r="-1649" b="-5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D6D768-4D1A-4B7C-B215-EE8250BB0919}"/>
                  </a:ext>
                </a:extLst>
              </p:cNvPr>
              <p:cNvSpPr txBox="1"/>
              <p:nvPr/>
            </p:nvSpPr>
            <p:spPr>
              <a:xfrm>
                <a:off x="475627" y="2654205"/>
                <a:ext cx="2953372" cy="623248"/>
              </a:xfrm>
              <a:prstGeom prst="rect">
                <a:avLst/>
              </a:prstGeom>
              <a:noFill/>
            </p:spPr>
            <p:txBody>
              <a:bodyPr wrap="square" lIns="0" tIns="0" rIns="0" bIns="0" rtlCol="0">
                <a:spAutoFit/>
              </a:bodyPr>
              <a:lstStyle/>
              <a:p>
                <a:r>
                  <a:rPr lang="en-US" dirty="0">
                    <a:latin typeface="Quattrocento Sans"/>
                  </a:rPr>
                  <a:t>  </a:t>
                </a:r>
                <a:r>
                  <a:rPr lang="en-US" b="0" dirty="0">
                    <a:latin typeface="Quattrocento Sans"/>
                  </a:rPr>
                  <a:t>Shear functional representation:	</a:t>
                </a: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𝑓𝑣</m:t>
                      </m:r>
                    </m:oMath>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𝑣</m:t>
                      </m:r>
                    </m:oMath>
                  </m:oMathPara>
                </a14:m>
                <a:endParaRPr lang="en-US" dirty="0">
                  <a:latin typeface="Quattrocento Sans"/>
                </a:endParaRPr>
              </a:p>
            </p:txBody>
          </p:sp>
        </mc:Choice>
        <mc:Fallback xmlns="">
          <p:sp>
            <p:nvSpPr>
              <p:cNvPr id="16" name="TextBox 15">
                <a:extLst>
                  <a:ext uri="{FF2B5EF4-FFF2-40B4-BE49-F238E27FC236}">
                    <a16:creationId xmlns:a16="http://schemas.microsoft.com/office/drawing/2014/main" id="{3AD6D768-4D1A-4B7C-B215-EE8250BB0919}"/>
                  </a:ext>
                </a:extLst>
              </p:cNvPr>
              <p:cNvSpPr txBox="1">
                <a:spLocks noRot="1" noChangeAspect="1" noMove="1" noResize="1" noEditPoints="1" noAdjustHandles="1" noChangeArrowheads="1" noChangeShapeType="1" noTextEdit="1"/>
              </p:cNvSpPr>
              <p:nvPr/>
            </p:nvSpPr>
            <p:spPr>
              <a:xfrm>
                <a:off x="475627" y="2654205"/>
                <a:ext cx="2953372" cy="623248"/>
              </a:xfrm>
              <a:prstGeom prst="rect">
                <a:avLst/>
              </a:prstGeom>
              <a:blipFill>
                <a:blip r:embed="rId7"/>
                <a:stretch>
                  <a:fillRect l="-1033" t="-8738" b="-6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A49A268-2EA8-4F7C-9B46-7F2BCFBB3023}"/>
                  </a:ext>
                </a:extLst>
              </p:cNvPr>
              <p:cNvSpPr txBox="1"/>
              <p:nvPr/>
            </p:nvSpPr>
            <p:spPr>
              <a:xfrm>
                <a:off x="475626" y="3656356"/>
                <a:ext cx="2953373" cy="647550"/>
              </a:xfrm>
              <a:prstGeom prst="rect">
                <a:avLst/>
              </a:prstGeom>
              <a:noFill/>
            </p:spPr>
            <p:txBody>
              <a:bodyPr wrap="square" rtlCol="0">
                <a:spAutoFit/>
              </a:bodyPr>
              <a:lstStyle/>
              <a:p>
                <a:r>
                  <a:rPr lang="en-US" dirty="0">
                    <a:latin typeface="Quattrocento Sans"/>
                  </a:rPr>
                  <a:t>Matrix notation:</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𝑢</m:t>
                                </m:r>
                              </m:e>
                            </m:mr>
                            <m:mr>
                              <m:e>
                                <m:r>
                                  <a:rPr lang="en-US" i="1">
                                    <a:latin typeface="Cambria Math" panose="02040503050406030204" pitchFamily="18" charset="0"/>
                                  </a:rPr>
                                  <m:t>𝑣</m:t>
                                </m:r>
                              </m:e>
                            </m:mr>
                          </m:m>
                        </m:e>
                      </m:d>
                      <m:r>
                        <a:rPr lang="en-US" i="1">
                          <a:latin typeface="Cambria Math" panose="02040503050406030204" pitchFamily="18" charset="0"/>
                        </a:rPr>
                        <m:t>+</m:t>
                      </m:r>
                      <m:r>
                        <a:rPr lang="en-US" i="1">
                          <a:latin typeface="Cambria Math" panose="02040503050406030204" pitchFamily="18" charset="0"/>
                        </a:rPr>
                        <m:t>𝑓</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𝑣</m:t>
                                </m:r>
                              </m:e>
                            </m:mr>
                            <m:mr>
                              <m:e>
                                <m:r>
                                  <a:rPr lang="en-US" i="1">
                                    <a:latin typeface="Cambria Math" panose="02040503050406030204" pitchFamily="18" charset="0"/>
                                  </a:rPr>
                                  <m:t>0</m:t>
                                </m:r>
                              </m:e>
                            </m:mr>
                          </m:m>
                        </m:e>
                      </m:d>
                    </m:oMath>
                  </m:oMathPara>
                </a14:m>
                <a:endParaRPr lang="en-US" dirty="0">
                  <a:latin typeface="Quattrocento Sans"/>
                </a:endParaRPr>
              </a:p>
            </p:txBody>
          </p:sp>
        </mc:Choice>
        <mc:Fallback xmlns="">
          <p:sp>
            <p:nvSpPr>
              <p:cNvPr id="17" name="TextBox 16">
                <a:extLst>
                  <a:ext uri="{FF2B5EF4-FFF2-40B4-BE49-F238E27FC236}">
                    <a16:creationId xmlns:a16="http://schemas.microsoft.com/office/drawing/2014/main" id="{EA49A268-2EA8-4F7C-9B46-7F2BCFBB3023}"/>
                  </a:ext>
                </a:extLst>
              </p:cNvPr>
              <p:cNvSpPr txBox="1">
                <a:spLocks noRot="1" noChangeAspect="1" noMove="1" noResize="1" noEditPoints="1" noAdjustHandles="1" noChangeArrowheads="1" noChangeShapeType="1" noTextEdit="1"/>
              </p:cNvSpPr>
              <p:nvPr/>
            </p:nvSpPr>
            <p:spPr>
              <a:xfrm>
                <a:off x="475626" y="3656356"/>
                <a:ext cx="2953373" cy="647550"/>
              </a:xfrm>
              <a:prstGeom prst="rect">
                <a:avLst/>
              </a:prstGeom>
              <a:blipFill>
                <a:blip r:embed="rId8"/>
                <a:stretch>
                  <a:fillRect l="-413" t="-1887" b="-94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F69E294-9D83-4B65-8A3B-1661B385B562}"/>
              </a:ext>
            </a:extLst>
          </p:cNvPr>
          <p:cNvSpPr txBox="1"/>
          <p:nvPr/>
        </p:nvSpPr>
        <p:spPr>
          <a:xfrm>
            <a:off x="3612896" y="4455010"/>
            <a:ext cx="914400" cy="276999"/>
          </a:xfrm>
          <a:prstGeom prst="rect">
            <a:avLst/>
          </a:prstGeom>
          <a:noFill/>
        </p:spPr>
        <p:txBody>
          <a:bodyPr wrap="square" rtlCol="0">
            <a:spAutoFit/>
          </a:bodyPr>
          <a:lstStyle/>
          <a:p>
            <a:pPr algn="ctr"/>
            <a:r>
              <a:rPr lang="en-US" sz="1200" dirty="0">
                <a:latin typeface="Quattrocento Sans"/>
              </a:rPr>
              <a:t>Input</a:t>
            </a:r>
          </a:p>
        </p:txBody>
      </p:sp>
      <p:sp>
        <p:nvSpPr>
          <p:cNvPr id="19" name="TextBox 18">
            <a:extLst>
              <a:ext uri="{FF2B5EF4-FFF2-40B4-BE49-F238E27FC236}">
                <a16:creationId xmlns:a16="http://schemas.microsoft.com/office/drawing/2014/main" id="{D7B02F40-0EAD-4B17-BA64-5A621F223E9A}"/>
              </a:ext>
            </a:extLst>
          </p:cNvPr>
          <p:cNvSpPr txBox="1"/>
          <p:nvPr/>
        </p:nvSpPr>
        <p:spPr>
          <a:xfrm>
            <a:off x="4585924" y="4455009"/>
            <a:ext cx="1839060" cy="276999"/>
          </a:xfrm>
          <a:prstGeom prst="rect">
            <a:avLst/>
          </a:prstGeom>
          <a:noFill/>
        </p:spPr>
        <p:txBody>
          <a:bodyPr wrap="square" rtlCol="0">
            <a:spAutoFit/>
          </a:bodyPr>
          <a:lstStyle/>
          <a:p>
            <a:pPr algn="ctr"/>
            <a:r>
              <a:rPr lang="en-US" sz="1200" dirty="0">
                <a:latin typeface="Quattrocento Sans"/>
              </a:rPr>
              <a:t>Shear with different factor</a:t>
            </a:r>
          </a:p>
        </p:txBody>
      </p:sp>
    </p:spTree>
    <p:extLst>
      <p:ext uri="{BB962C8B-B14F-4D97-AF65-F5344CB8AC3E}">
        <p14:creationId xmlns:p14="http://schemas.microsoft.com/office/powerpoint/2010/main" val="995623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31C86F-EBE9-40B8-80FA-89CA7CE48526}"/>
              </a:ext>
            </a:extLst>
          </p:cNvPr>
          <p:cNvSpPr>
            <a:spLocks noGrp="1"/>
          </p:cNvSpPr>
          <p:nvPr>
            <p:ph type="sldNum" sz="quarter" idx="4"/>
          </p:nvPr>
        </p:nvSpPr>
        <p:spPr/>
        <p:txBody>
          <a:bodyPr/>
          <a:lstStyle/>
          <a:p>
            <a:fld id="{58687779-E69B-7343-8F6F-422D6150DAE5}" type="slidenum">
              <a:rPr lang="en-US" smtClean="0"/>
              <a:pPr/>
              <a:t>17</a:t>
            </a:fld>
            <a:endParaRPr lang="en-US" dirty="0"/>
          </a:p>
        </p:txBody>
      </p:sp>
      <p:sp>
        <p:nvSpPr>
          <p:cNvPr id="3" name="Date Placeholder 2">
            <a:extLst>
              <a:ext uri="{FF2B5EF4-FFF2-40B4-BE49-F238E27FC236}">
                <a16:creationId xmlns:a16="http://schemas.microsoft.com/office/drawing/2014/main" id="{B4AFFA51-AFEB-481F-A0A5-4228BA41B101}"/>
              </a:ext>
            </a:extLst>
          </p:cNvPr>
          <p:cNvSpPr>
            <a:spLocks noGrp="1"/>
          </p:cNvSpPr>
          <p:nvPr>
            <p:ph type="dt" idx="2"/>
          </p:nvPr>
        </p:nvSpPr>
        <p:spPr/>
        <p:txBody>
          <a:bodyPr/>
          <a:lstStyle/>
          <a:p>
            <a:fld id="{5D62A86B-9137-42E6-A243-B26FAFDB7072}" type="datetime4">
              <a:rPr lang="en-US" smtClean="0"/>
              <a:t>January 12, 2021</a:t>
            </a:fld>
            <a:endParaRPr lang="en-IN"/>
          </a:p>
        </p:txBody>
      </p:sp>
      <p:sp>
        <p:nvSpPr>
          <p:cNvPr id="4" name="Footer Placeholder 3">
            <a:extLst>
              <a:ext uri="{FF2B5EF4-FFF2-40B4-BE49-F238E27FC236}">
                <a16:creationId xmlns:a16="http://schemas.microsoft.com/office/drawing/2014/main" id="{1A718660-ABDF-43A9-960F-59E64367ECED}"/>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7539143A-7E93-4E6D-8FEC-B688B4CF3613}"/>
              </a:ext>
            </a:extLst>
          </p:cNvPr>
          <p:cNvSpPr>
            <a:spLocks noGrp="1"/>
          </p:cNvSpPr>
          <p:nvPr>
            <p:ph type="title"/>
          </p:nvPr>
        </p:nvSpPr>
        <p:spPr/>
        <p:txBody>
          <a:bodyPr/>
          <a:lstStyle/>
          <a:p>
            <a:r>
              <a:rPr lang="en-US" dirty="0"/>
              <a:t>Rotation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0A4876-F971-48FD-8F36-6759820D182E}"/>
                  </a:ext>
                </a:extLst>
              </p:cNvPr>
              <p:cNvSpPr txBox="1"/>
              <p:nvPr/>
            </p:nvSpPr>
            <p:spPr>
              <a:xfrm>
                <a:off x="433016" y="1437327"/>
                <a:ext cx="29959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Pixel coordinates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𝑢</m:t>
                    </m:r>
                    <m:r>
                      <a:rPr lang="en-US" i="1" dirty="0" err="1" smtClean="0">
                        <a:latin typeface="Cambria Math" panose="02040503050406030204" pitchFamily="18" charset="0"/>
                      </a:rPr>
                      <m:t>,</m:t>
                    </m:r>
                    <m:r>
                      <a:rPr lang="en-US" i="1" dirty="0" err="1">
                        <a:latin typeface="Cambria Math" panose="02040503050406030204" pitchFamily="18" charset="0"/>
                      </a:rPr>
                      <m:t>𝑣</m:t>
                    </m:r>
                    <m:r>
                      <a:rPr lang="en-US" i="1" dirty="0" smtClean="0">
                        <a:latin typeface="Cambria Math" panose="02040503050406030204" pitchFamily="18" charset="0"/>
                      </a:rPr>
                      <m:t>)</m:t>
                    </m:r>
                  </m:oMath>
                </a14:m>
                <a:r>
                  <a:rPr lang="en-US" dirty="0"/>
                  <a:t> undergo geometric rotation to produce an image with coordinates </a:t>
                </a:r>
                <a14:m>
                  <m:oMath xmlns:m="http://schemas.openxmlformats.org/officeDocument/2006/math">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e>
                    </m:d>
                  </m:oMath>
                </a14:m>
                <a:endParaRPr lang="en-US" dirty="0"/>
              </a:p>
              <a:p>
                <a:pPr marL="285750" indent="-285750">
                  <a:buFont typeface="Arial" panose="020B0604020202020204" pitchFamily="34" charset="0"/>
                  <a:buChar char="•"/>
                </a:pPr>
                <a:r>
                  <a:rPr lang="en-US" dirty="0"/>
                  <a:t>rotation angle is </a:t>
                </a:r>
                <a14:m>
                  <m:oMath xmlns:m="http://schemas.openxmlformats.org/officeDocument/2006/math">
                    <m:r>
                      <a:rPr lang="en-US" i="1" dirty="0">
                        <a:latin typeface="Cambria Math" panose="02040503050406030204" pitchFamily="18" charset="0"/>
                      </a:rPr>
                      <m:t>𝜃</m:t>
                    </m:r>
                  </m:oMath>
                </a14:m>
                <a:endParaRPr lang="en-US" dirty="0"/>
              </a:p>
            </p:txBody>
          </p:sp>
        </mc:Choice>
        <mc:Fallback xmlns="">
          <p:sp>
            <p:nvSpPr>
              <p:cNvPr id="6" name="TextBox 5">
                <a:extLst>
                  <a:ext uri="{FF2B5EF4-FFF2-40B4-BE49-F238E27FC236}">
                    <a16:creationId xmlns:a16="http://schemas.microsoft.com/office/drawing/2014/main" id="{480A4876-F971-48FD-8F36-6759820D182E}"/>
                  </a:ext>
                </a:extLst>
              </p:cNvPr>
              <p:cNvSpPr txBox="1">
                <a:spLocks noRot="1" noChangeAspect="1" noMove="1" noResize="1" noEditPoints="1" noAdjustHandles="1" noChangeArrowheads="1" noChangeShapeType="1" noTextEdit="1"/>
              </p:cNvSpPr>
              <p:nvPr/>
            </p:nvSpPr>
            <p:spPr>
              <a:xfrm>
                <a:off x="433016" y="1437327"/>
                <a:ext cx="2995984" cy="923330"/>
              </a:xfrm>
              <a:prstGeom prst="rect">
                <a:avLst/>
              </a:prstGeom>
              <a:blipFill>
                <a:blip r:embed="rId2"/>
                <a:stretch>
                  <a:fillRect l="-203" t="-1325" b="-662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0DC25B3-D328-4373-B806-275374546DC1}"/>
              </a:ext>
            </a:extLst>
          </p:cNvPr>
          <p:cNvPicPr>
            <a:picLocks noChangeAspect="1"/>
          </p:cNvPicPr>
          <p:nvPr/>
        </p:nvPicPr>
        <p:blipFill>
          <a:blip r:embed="rId3"/>
          <a:stretch>
            <a:fillRect/>
          </a:stretch>
        </p:blipFill>
        <p:spPr>
          <a:xfrm>
            <a:off x="3681784" y="1437540"/>
            <a:ext cx="2743200" cy="1381041"/>
          </a:xfrm>
          <a:prstGeom prst="rect">
            <a:avLst/>
          </a:prstGeom>
        </p:spPr>
      </p:pic>
      <p:grpSp>
        <p:nvGrpSpPr>
          <p:cNvPr id="20" name="Group 19">
            <a:extLst>
              <a:ext uri="{FF2B5EF4-FFF2-40B4-BE49-F238E27FC236}">
                <a16:creationId xmlns:a16="http://schemas.microsoft.com/office/drawing/2014/main" id="{034F22F6-28DD-4BEF-BBA2-B1108CCD87E8}"/>
              </a:ext>
            </a:extLst>
          </p:cNvPr>
          <p:cNvGrpSpPr>
            <a:grpSpLocks noChangeAspect="1"/>
          </p:cNvGrpSpPr>
          <p:nvPr/>
        </p:nvGrpSpPr>
        <p:grpSpPr>
          <a:xfrm>
            <a:off x="2928561" y="3087180"/>
            <a:ext cx="3586539" cy="1181110"/>
            <a:chOff x="2486929" y="2976383"/>
            <a:chExt cx="3887312" cy="1280160"/>
          </a:xfrm>
        </p:grpSpPr>
        <p:pic>
          <p:nvPicPr>
            <p:cNvPr id="13" name="Picture 12">
              <a:extLst>
                <a:ext uri="{FF2B5EF4-FFF2-40B4-BE49-F238E27FC236}">
                  <a16:creationId xmlns:a16="http://schemas.microsoft.com/office/drawing/2014/main" id="{96BB030C-238F-43FE-AE61-468BE7865D90}"/>
                </a:ext>
              </a:extLst>
            </p:cNvPr>
            <p:cNvPicPr>
              <a:picLocks noChangeAspect="1"/>
            </p:cNvPicPr>
            <p:nvPr/>
          </p:nvPicPr>
          <p:blipFill>
            <a:blip r:embed="rId4"/>
            <a:stretch>
              <a:fillRect/>
            </a:stretch>
          </p:blipFill>
          <p:spPr>
            <a:xfrm>
              <a:off x="2486929" y="2976383"/>
              <a:ext cx="1280160" cy="1280160"/>
            </a:xfrm>
            <a:prstGeom prst="rect">
              <a:avLst/>
            </a:prstGeom>
          </p:spPr>
        </p:pic>
        <p:pic>
          <p:nvPicPr>
            <p:cNvPr id="15" name="Picture 14">
              <a:extLst>
                <a:ext uri="{FF2B5EF4-FFF2-40B4-BE49-F238E27FC236}">
                  <a16:creationId xmlns:a16="http://schemas.microsoft.com/office/drawing/2014/main" id="{9FD7B75A-BD5B-46FA-A129-FF6381535A1D}"/>
                </a:ext>
              </a:extLst>
            </p:cNvPr>
            <p:cNvPicPr>
              <a:picLocks noChangeAspect="1"/>
            </p:cNvPicPr>
            <p:nvPr/>
          </p:nvPicPr>
          <p:blipFill>
            <a:blip r:embed="rId5"/>
            <a:stretch>
              <a:fillRect/>
            </a:stretch>
          </p:blipFill>
          <p:spPr>
            <a:xfrm>
              <a:off x="3789272" y="2976383"/>
              <a:ext cx="1280160" cy="1280160"/>
            </a:xfrm>
            <a:prstGeom prst="rect">
              <a:avLst/>
            </a:prstGeom>
          </p:spPr>
        </p:pic>
        <p:pic>
          <p:nvPicPr>
            <p:cNvPr id="19" name="Picture 18">
              <a:extLst>
                <a:ext uri="{FF2B5EF4-FFF2-40B4-BE49-F238E27FC236}">
                  <a16:creationId xmlns:a16="http://schemas.microsoft.com/office/drawing/2014/main" id="{810538D6-FADF-4E0D-AD89-D10568941625}"/>
                </a:ext>
              </a:extLst>
            </p:cNvPr>
            <p:cNvPicPr>
              <a:picLocks noChangeAspect="1"/>
            </p:cNvPicPr>
            <p:nvPr/>
          </p:nvPicPr>
          <p:blipFill>
            <a:blip r:embed="rId6"/>
            <a:stretch>
              <a:fillRect/>
            </a:stretch>
          </p:blipFill>
          <p:spPr>
            <a:xfrm>
              <a:off x="5094081" y="2976383"/>
              <a:ext cx="1280160" cy="1280160"/>
            </a:xfrm>
            <a:prstGeom prst="rect">
              <a:avLst/>
            </a:prstGeom>
          </p:spPr>
        </p:pic>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0A63329-26EE-4FE3-914A-76AA102E4E2E}"/>
                  </a:ext>
                </a:extLst>
              </p:cNvPr>
              <p:cNvSpPr txBox="1"/>
              <p:nvPr/>
            </p:nvSpPr>
            <p:spPr>
              <a:xfrm>
                <a:off x="433016" y="2463932"/>
                <a:ext cx="2995984" cy="623248"/>
              </a:xfrm>
              <a:prstGeom prst="rect">
                <a:avLst/>
              </a:prstGeom>
              <a:noFill/>
            </p:spPr>
            <p:txBody>
              <a:bodyPr wrap="square" lIns="0" tIns="0" rIns="0" bIns="0" rtlCol="0">
                <a:spAutoFit/>
              </a:bodyPr>
              <a:lstStyle/>
              <a:p>
                <a:r>
                  <a:rPr lang="en-US" b="0" dirty="0"/>
                  <a:t>  Rotation function:</a:t>
                </a: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𝑢</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r>
                        <a:rPr lang="en-US" i="1">
                          <a:latin typeface="Cambria Math" panose="02040503050406030204" pitchFamily="18" charset="0"/>
                        </a:rPr>
                        <m:t>−</m:t>
                      </m:r>
                      <m:r>
                        <a:rPr lang="en-US" i="1">
                          <a:latin typeface="Cambria Math" panose="02040503050406030204" pitchFamily="18" charset="0"/>
                        </a:rPr>
                        <m:t>𝑣</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oMath>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𝑢</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e>
                      </m:func>
                    </m:oMath>
                  </m:oMathPara>
                </a14:m>
                <a:endParaRPr lang="en-US" dirty="0"/>
              </a:p>
            </p:txBody>
          </p:sp>
        </mc:Choice>
        <mc:Fallback xmlns="">
          <p:sp>
            <p:nvSpPr>
              <p:cNvPr id="16" name="TextBox 15">
                <a:extLst>
                  <a:ext uri="{FF2B5EF4-FFF2-40B4-BE49-F238E27FC236}">
                    <a16:creationId xmlns:a16="http://schemas.microsoft.com/office/drawing/2014/main" id="{90A63329-26EE-4FE3-914A-76AA102E4E2E}"/>
                  </a:ext>
                </a:extLst>
              </p:cNvPr>
              <p:cNvSpPr txBox="1">
                <a:spLocks noRot="1" noChangeAspect="1" noMove="1" noResize="1" noEditPoints="1" noAdjustHandles="1" noChangeArrowheads="1" noChangeShapeType="1" noTextEdit="1"/>
              </p:cNvSpPr>
              <p:nvPr/>
            </p:nvSpPr>
            <p:spPr>
              <a:xfrm>
                <a:off x="433016" y="2463932"/>
                <a:ext cx="2995984" cy="623248"/>
              </a:xfrm>
              <a:prstGeom prst="rect">
                <a:avLst/>
              </a:prstGeom>
              <a:blipFill>
                <a:blip r:embed="rId7"/>
                <a:stretch>
                  <a:fillRect l="-1016" t="-8824"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3DA6F9-780D-45E9-B8EF-2882EB0E2CB4}"/>
                  </a:ext>
                </a:extLst>
              </p:cNvPr>
              <p:cNvSpPr txBox="1"/>
              <p:nvPr/>
            </p:nvSpPr>
            <p:spPr>
              <a:xfrm>
                <a:off x="433016" y="3520508"/>
                <a:ext cx="2995984" cy="648254"/>
              </a:xfrm>
              <a:prstGeom prst="rect">
                <a:avLst/>
              </a:prstGeom>
              <a:noFill/>
            </p:spPr>
            <p:txBody>
              <a:bodyPr wrap="square" rtlCol="0">
                <a:spAutoFit/>
              </a:bodyPr>
              <a:lstStyle/>
              <a:p>
                <a:r>
                  <a:rPr lang="en-US" dirty="0"/>
                  <a:t>Matrix notation:</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unc>
                                  <m:funcPr>
                                    <m:ctrlPr>
                                      <a:rPr lang="en-US" i="1">
                                        <a:latin typeface="Cambria Math" panose="02040503050406030204" pitchFamily="18" charset="0"/>
                                      </a:rPr>
                                    </m:ctrlPr>
                                  </m:funcPr>
                                  <m:fName>
                                    <m:r>
                                      <m:rPr>
                                        <m:sty m:val="p"/>
                                        <m:brk m:alnAt="7"/>
                                      </m:rPr>
                                      <a:rPr lang="en-US">
                                        <a:latin typeface="Cambria Math" panose="02040503050406030204" pitchFamily="18" charset="0"/>
                                      </a:rPr>
                                      <m:t>c</m:t>
                                    </m:r>
                                    <m:r>
                                      <m:rPr>
                                        <m:sty m:val="p"/>
                                      </m:rPr>
                                      <a:rPr lang="en-US">
                                        <a:latin typeface="Cambria Math" panose="02040503050406030204" pitchFamily="18" charset="0"/>
                                      </a:rPr>
                                      <m:t>os</m:t>
                                    </m:r>
                                  </m:fName>
                                  <m:e>
                                    <m:r>
                                      <a:rPr lang="en-US" i="1">
                                        <a:latin typeface="Cambria Math" panose="02040503050406030204" pitchFamily="18" charset="0"/>
                                        <a:ea typeface="Cambria Math" panose="02040503050406030204" pitchFamily="18" charset="0"/>
                                      </a:rPr>
                                      <m:t>𝜃</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e>
                            </m:mr>
                            <m:mr>
                              <m:e>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𝑢</m:t>
                                </m:r>
                              </m:e>
                            </m:mr>
                            <m:mr>
                              <m:e>
                                <m:r>
                                  <a:rPr lang="en-US" i="1">
                                    <a:latin typeface="Cambria Math" panose="02040503050406030204" pitchFamily="18" charset="0"/>
                                  </a:rPr>
                                  <m:t>𝑣</m:t>
                                </m:r>
                              </m:e>
                            </m:mr>
                          </m:m>
                        </m:e>
                      </m:d>
                    </m:oMath>
                  </m:oMathPara>
                </a14:m>
                <a:endParaRPr lang="en-US" dirty="0"/>
              </a:p>
            </p:txBody>
          </p:sp>
        </mc:Choice>
        <mc:Fallback xmlns="">
          <p:sp>
            <p:nvSpPr>
              <p:cNvPr id="17" name="TextBox 16">
                <a:extLst>
                  <a:ext uri="{FF2B5EF4-FFF2-40B4-BE49-F238E27FC236}">
                    <a16:creationId xmlns:a16="http://schemas.microsoft.com/office/drawing/2014/main" id="{743DA6F9-780D-45E9-B8EF-2882EB0E2CB4}"/>
                  </a:ext>
                </a:extLst>
              </p:cNvPr>
              <p:cNvSpPr txBox="1">
                <a:spLocks noRot="1" noChangeAspect="1" noMove="1" noResize="1" noEditPoints="1" noAdjustHandles="1" noChangeArrowheads="1" noChangeShapeType="1" noTextEdit="1"/>
              </p:cNvSpPr>
              <p:nvPr/>
            </p:nvSpPr>
            <p:spPr>
              <a:xfrm>
                <a:off x="433016" y="3520508"/>
                <a:ext cx="2995984" cy="648254"/>
              </a:xfrm>
              <a:prstGeom prst="rect">
                <a:avLst/>
              </a:prstGeom>
              <a:blipFill>
                <a:blip r:embed="rId8"/>
                <a:stretch>
                  <a:fillRect l="-407" t="-1887" b="-94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5613C28-240A-4495-962E-B41C59C42C1D}"/>
              </a:ext>
            </a:extLst>
          </p:cNvPr>
          <p:cNvSpPr txBox="1"/>
          <p:nvPr/>
        </p:nvSpPr>
        <p:spPr>
          <a:xfrm>
            <a:off x="3157498" y="4290541"/>
            <a:ext cx="723236" cy="276999"/>
          </a:xfrm>
          <a:prstGeom prst="rect">
            <a:avLst/>
          </a:prstGeom>
          <a:noFill/>
        </p:spPr>
        <p:txBody>
          <a:bodyPr wrap="square" rtlCol="0">
            <a:spAutoFit/>
          </a:bodyPr>
          <a:lstStyle/>
          <a:p>
            <a:pPr algn="ctr"/>
            <a:r>
              <a:rPr lang="en-US" sz="1200" dirty="0">
                <a:latin typeface="Quattrocento Sans"/>
              </a:rPr>
              <a:t>Input</a:t>
            </a:r>
          </a:p>
        </p:txBody>
      </p:sp>
      <p:sp>
        <p:nvSpPr>
          <p:cNvPr id="21" name="TextBox 20">
            <a:extLst>
              <a:ext uri="{FF2B5EF4-FFF2-40B4-BE49-F238E27FC236}">
                <a16:creationId xmlns:a16="http://schemas.microsoft.com/office/drawing/2014/main" id="{9E171464-2787-4A19-A809-24C754CF937B}"/>
              </a:ext>
            </a:extLst>
          </p:cNvPr>
          <p:cNvSpPr txBox="1"/>
          <p:nvPr/>
        </p:nvSpPr>
        <p:spPr>
          <a:xfrm>
            <a:off x="3920593" y="4231127"/>
            <a:ext cx="1600200" cy="461665"/>
          </a:xfrm>
          <a:prstGeom prst="rect">
            <a:avLst/>
          </a:prstGeom>
          <a:noFill/>
        </p:spPr>
        <p:txBody>
          <a:bodyPr wrap="square" rtlCol="0">
            <a:spAutoFit/>
          </a:bodyPr>
          <a:lstStyle/>
          <a:p>
            <a:pPr algn="ctr"/>
            <a:r>
              <a:rPr lang="en-US" sz="1200" dirty="0">
                <a:latin typeface="Quattrocento Sans"/>
              </a:rPr>
              <a:t>Rotation without Interpolation</a:t>
            </a:r>
          </a:p>
        </p:txBody>
      </p:sp>
      <p:sp>
        <p:nvSpPr>
          <p:cNvPr id="22" name="TextBox 21">
            <a:extLst>
              <a:ext uri="{FF2B5EF4-FFF2-40B4-BE49-F238E27FC236}">
                <a16:creationId xmlns:a16="http://schemas.microsoft.com/office/drawing/2014/main" id="{BE155880-5384-4732-8681-856DB1A6FF15}"/>
              </a:ext>
            </a:extLst>
          </p:cNvPr>
          <p:cNvSpPr txBox="1"/>
          <p:nvPr/>
        </p:nvSpPr>
        <p:spPr>
          <a:xfrm>
            <a:off x="5124445" y="4236690"/>
            <a:ext cx="1600200" cy="461665"/>
          </a:xfrm>
          <a:prstGeom prst="rect">
            <a:avLst/>
          </a:prstGeom>
          <a:noFill/>
        </p:spPr>
        <p:txBody>
          <a:bodyPr wrap="square" rtlCol="0">
            <a:spAutoFit/>
          </a:bodyPr>
          <a:lstStyle/>
          <a:p>
            <a:pPr algn="ctr"/>
            <a:r>
              <a:rPr lang="en-US" sz="1200" dirty="0">
                <a:latin typeface="Quattrocento Sans"/>
              </a:rPr>
              <a:t>Rotation after Interpolation</a:t>
            </a:r>
          </a:p>
        </p:txBody>
      </p:sp>
    </p:spTree>
    <p:extLst>
      <p:ext uri="{BB962C8B-B14F-4D97-AF65-F5344CB8AC3E}">
        <p14:creationId xmlns:p14="http://schemas.microsoft.com/office/powerpoint/2010/main" val="243271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1FA8-A427-43E7-BE27-681FF7C6D6CD}"/>
              </a:ext>
            </a:extLst>
          </p:cNvPr>
          <p:cNvSpPr>
            <a:spLocks noGrp="1"/>
          </p:cNvSpPr>
          <p:nvPr>
            <p:ph type="title"/>
          </p:nvPr>
        </p:nvSpPr>
        <p:spPr/>
        <p:txBody>
          <a:bodyPr/>
          <a:lstStyle/>
          <a:p>
            <a:r>
              <a:rPr lang="en-US" dirty="0"/>
              <a:t>Interpolation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99AECB9-ACA7-488F-81A2-4B683637CCBC}"/>
                  </a:ext>
                </a:extLst>
              </p:cNvPr>
              <p:cNvSpPr>
                <a:spLocks noGrp="1"/>
              </p:cNvSpPr>
              <p:nvPr>
                <p:ph type="body" idx="1"/>
              </p:nvPr>
            </p:nvSpPr>
            <p:spPr/>
            <p:txBody>
              <a:bodyPr/>
              <a:lstStyle/>
              <a:p>
                <a:pPr>
                  <a:buSzPct val="100000"/>
                </a:pPr>
                <a:r>
                  <a:rPr lang="en-US" sz="1400" dirty="0"/>
                  <a:t>Geometric transformation equations will produce values x and y that are not integers. </a:t>
                </a:r>
              </a:p>
              <a:p>
                <a:pPr>
                  <a:buSzPct val="100000"/>
                </a:pPr>
                <a:r>
                  <a:rPr lang="en-US" sz="1400" dirty="0"/>
                  <a:t>A set of color intensity levels for non integer positions in the image are used to determine the color intensity levels that should be assigned to the integer pixel locations in the output image.</a:t>
                </a:r>
              </a:p>
              <a:p>
                <a:pPr>
                  <a:buSzPct val="100000"/>
                </a:pPr>
                <a:r>
                  <a:rPr lang="en-US" sz="1400" dirty="0"/>
                  <a:t>Types of Interpolation:</a:t>
                </a:r>
              </a:p>
              <a:p>
                <a:pPr lvl="1">
                  <a:buSzPct val="100000"/>
                </a:pPr>
                <a:r>
                  <a:rPr lang="en-US" sz="1200" dirty="0"/>
                  <a:t>Nearest Neighbor: Color intensity for </a:t>
                </a:r>
                <a14:m>
                  <m:oMath xmlns:m="http://schemas.openxmlformats.org/officeDocument/2006/math">
                    <m:r>
                      <a:rPr lang="en-US" sz="1200" i="1" dirty="0" smtClean="0">
                        <a:latin typeface="Cambria Math" panose="02040503050406030204" pitchFamily="18" charset="0"/>
                      </a:rPr>
                      <m:t>𝐹</m:t>
                    </m:r>
                    <m:r>
                      <a:rPr lang="en-US" sz="1200" i="1" dirty="0" smtClean="0">
                        <a:latin typeface="Cambria Math" panose="02040503050406030204" pitchFamily="18" charset="0"/>
                      </a:rPr>
                      <m:t>(</m:t>
                    </m:r>
                    <m:r>
                      <a:rPr lang="en-US" sz="1200" i="1" dirty="0" smtClean="0">
                        <a:latin typeface="Cambria Math" panose="02040503050406030204" pitchFamily="18" charset="0"/>
                      </a:rPr>
                      <m:t>𝑥</m:t>
                    </m:r>
                    <m:r>
                      <a:rPr lang="en-US" sz="1200" i="1" dirty="0" smtClean="0">
                        <a:latin typeface="Cambria Math" panose="02040503050406030204" pitchFamily="18" charset="0"/>
                      </a:rPr>
                      <m:t>, </m:t>
                    </m:r>
                    <m:r>
                      <a:rPr lang="en-US" sz="1200" i="1" dirty="0" smtClean="0">
                        <a:latin typeface="Cambria Math" panose="02040503050406030204" pitchFamily="18" charset="0"/>
                      </a:rPr>
                      <m:t>𝑦</m:t>
                    </m:r>
                    <m:r>
                      <a:rPr lang="en-US" sz="1200" i="1" dirty="0">
                        <a:latin typeface="Cambria Math" panose="02040503050406030204" pitchFamily="18" charset="0"/>
                      </a:rPr>
                      <m:t>)</m:t>
                    </m:r>
                  </m:oMath>
                </a14:m>
                <a:r>
                  <a:rPr lang="en-US" sz="1200" dirty="0"/>
                  <a:t> to the pixel having closest integer coordinates to </a:t>
                </a:r>
                <a14:m>
                  <m:oMath xmlns:m="http://schemas.openxmlformats.org/officeDocument/2006/math">
                    <m:r>
                      <a:rPr lang="en-US" sz="1200" i="1" dirty="0" smtClean="0">
                        <a:latin typeface="Cambria Math" panose="02040503050406030204" pitchFamily="18" charset="0"/>
                      </a:rPr>
                      <m:t>𝐹</m:t>
                    </m:r>
                    <m:r>
                      <a:rPr lang="en-US" sz="1200" i="1" dirty="0" smtClean="0">
                        <a:latin typeface="Cambria Math" panose="02040503050406030204" pitchFamily="18" charset="0"/>
                      </a:rPr>
                      <m:t>(</m:t>
                    </m:r>
                    <m:r>
                      <a:rPr lang="en-US" sz="1200" i="1" dirty="0" smtClean="0">
                        <a:latin typeface="Cambria Math" panose="02040503050406030204" pitchFamily="18" charset="0"/>
                      </a:rPr>
                      <m:t>𝑢</m:t>
                    </m:r>
                    <m:r>
                      <a:rPr lang="en-US" sz="1200" i="1" dirty="0" smtClean="0">
                        <a:latin typeface="Cambria Math" panose="02040503050406030204" pitchFamily="18" charset="0"/>
                      </a:rPr>
                      <m:t>, </m:t>
                    </m:r>
                    <m:r>
                      <a:rPr lang="en-US" sz="1200" i="1" dirty="0" smtClean="0">
                        <a:latin typeface="Cambria Math" panose="02040503050406030204" pitchFamily="18" charset="0"/>
                      </a:rPr>
                      <m:t>𝑣</m:t>
                    </m:r>
                    <m:r>
                      <a:rPr lang="en-US" sz="1200" i="1" dirty="0" smtClean="0">
                        <a:latin typeface="Cambria Math" panose="02040503050406030204" pitchFamily="18" charset="0"/>
                      </a:rPr>
                      <m:t>)</m:t>
                    </m:r>
                  </m:oMath>
                </a14:m>
                <a:r>
                  <a:rPr lang="en-US" sz="1200" dirty="0"/>
                  <a:t>.</a:t>
                </a:r>
              </a:p>
              <a:p>
                <a:pPr lvl="1">
                  <a:buSzPct val="100000"/>
                </a:pPr>
                <a:r>
                  <a:rPr lang="en-US" sz="1200" dirty="0"/>
                  <a:t>Bilinear Interpolation: </a:t>
                </a:r>
                <a14:m>
                  <m:oMath xmlns:m="http://schemas.openxmlformats.org/officeDocument/2006/math">
                    <m:r>
                      <a:rPr lang="en-US" sz="1200" i="1" dirty="0" smtClean="0">
                        <a:latin typeface="Cambria Math" panose="02040503050406030204" pitchFamily="18" charset="0"/>
                      </a:rPr>
                      <m:t>𝐹</m:t>
                    </m:r>
                    <m:r>
                      <a:rPr lang="en-US" sz="1200" i="1" dirty="0" smtClean="0">
                        <a:latin typeface="Cambria Math" panose="02040503050406030204" pitchFamily="18" charset="0"/>
                      </a:rPr>
                      <m:t>(</m:t>
                    </m:r>
                    <m:r>
                      <a:rPr lang="en-US" sz="1200" i="1" dirty="0" smtClean="0">
                        <a:latin typeface="Cambria Math" panose="02040503050406030204" pitchFamily="18" charset="0"/>
                      </a:rPr>
                      <m:t>𝑥</m:t>
                    </m:r>
                    <m:r>
                      <a:rPr lang="en-US" sz="1200" i="1" dirty="0" smtClean="0">
                        <a:latin typeface="Cambria Math" panose="02040503050406030204" pitchFamily="18" charset="0"/>
                      </a:rPr>
                      <m:t>, </m:t>
                    </m:r>
                    <m:r>
                      <a:rPr lang="en-US" sz="1200" i="1" dirty="0" smtClean="0">
                        <a:latin typeface="Cambria Math" panose="02040503050406030204" pitchFamily="18" charset="0"/>
                      </a:rPr>
                      <m:t>𝑦</m:t>
                    </m:r>
                    <m:r>
                      <a:rPr lang="en-US" sz="1200" i="1" dirty="0">
                        <a:latin typeface="Cambria Math" panose="02040503050406030204" pitchFamily="18" charset="0"/>
                      </a:rPr>
                      <m:t>) = </m:t>
                    </m:r>
                    <m:r>
                      <a:rPr lang="en-US" sz="1200" i="1" dirty="0">
                        <a:latin typeface="Cambria Math" panose="02040503050406030204" pitchFamily="18" charset="0"/>
                      </a:rPr>
                      <m:t>𝑎𝑥</m:t>
                    </m:r>
                    <m:r>
                      <a:rPr lang="en-US" sz="1200" i="1" dirty="0" smtClean="0">
                        <a:latin typeface="Cambria Math" panose="02040503050406030204" pitchFamily="18" charset="0"/>
                      </a:rPr>
                      <m:t> + </m:t>
                    </m:r>
                    <m:r>
                      <a:rPr lang="en-US" sz="1200" i="1" dirty="0" smtClean="0">
                        <a:latin typeface="Cambria Math" panose="02040503050406030204" pitchFamily="18" charset="0"/>
                      </a:rPr>
                      <m:t>𝑏𝑦</m:t>
                    </m:r>
                    <m:r>
                      <a:rPr lang="en-US" sz="1200" i="1" dirty="0" smtClean="0">
                        <a:latin typeface="Cambria Math" panose="02040503050406030204" pitchFamily="18" charset="0"/>
                      </a:rPr>
                      <m:t> + </m:t>
                    </m:r>
                    <m:r>
                      <a:rPr lang="en-US" sz="1200" i="1" dirty="0" err="1">
                        <a:latin typeface="Cambria Math" panose="02040503050406030204" pitchFamily="18" charset="0"/>
                      </a:rPr>
                      <m:t>𝑐</m:t>
                    </m:r>
                    <m:r>
                      <a:rPr lang="en-US" sz="1200" i="1" dirty="0" err="1" smtClean="0">
                        <a:latin typeface="Cambria Math" panose="02040503050406030204" pitchFamily="18" charset="0"/>
                      </a:rPr>
                      <m:t>𝑥𝑦</m:t>
                    </m:r>
                    <m:r>
                      <a:rPr lang="en-US" sz="1200" i="1" dirty="0" smtClean="0">
                        <a:latin typeface="Cambria Math" panose="02040503050406030204" pitchFamily="18" charset="0"/>
                      </a:rPr>
                      <m:t> </m:t>
                    </m:r>
                    <m:r>
                      <a:rPr lang="en-US" sz="1200" i="1" dirty="0">
                        <a:latin typeface="Cambria Math" panose="02040503050406030204" pitchFamily="18" charset="0"/>
                      </a:rPr>
                      <m:t>+ </m:t>
                    </m:r>
                    <m:r>
                      <a:rPr lang="en-US" sz="1200" i="1" dirty="0">
                        <a:latin typeface="Cambria Math" panose="02040503050406030204" pitchFamily="18" charset="0"/>
                      </a:rPr>
                      <m:t>𝑑</m:t>
                    </m:r>
                  </m:oMath>
                </a14:m>
                <a:endParaRPr lang="en-US" sz="1200" dirty="0"/>
              </a:p>
              <a:p>
                <a:pPr lvl="1">
                  <a:buSzPct val="100000"/>
                </a:pPr>
                <a:r>
                  <a:rPr lang="en-US" sz="1200" dirty="0"/>
                  <a:t>Bicubic Interpolation: </a:t>
                </a:r>
                <a14:m>
                  <m:oMath xmlns:m="http://schemas.openxmlformats.org/officeDocument/2006/math">
                    <m:r>
                      <a:rPr lang="en-US" sz="1200" b="0" i="1" smtClean="0">
                        <a:latin typeface="Cambria Math" panose="02040503050406030204" pitchFamily="18" charset="0"/>
                      </a:rPr>
                      <m:t>𝐹</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r>
                          <a:rPr lang="en-US" sz="1200" b="0" i="1" smtClean="0">
                            <a:latin typeface="Cambria Math" panose="02040503050406030204" pitchFamily="18" charset="0"/>
                          </a:rPr>
                          <m:t>,</m:t>
                        </m:r>
                        <m:r>
                          <a:rPr lang="en-US" sz="1200" b="0" i="1" smtClean="0">
                            <a:latin typeface="Cambria Math" panose="02040503050406030204" pitchFamily="18" charset="0"/>
                          </a:rPr>
                          <m:t>𝑦</m:t>
                        </m:r>
                      </m:e>
                    </m:d>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3</m:t>
                        </m:r>
                      </m:sup>
                      <m:e>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𝑗</m:t>
                            </m:r>
                            <m:r>
                              <a:rPr lang="en-US" sz="1200" b="0" i="1" smtClean="0">
                                <a:latin typeface="Cambria Math" panose="02040503050406030204" pitchFamily="18" charset="0"/>
                              </a:rPr>
                              <m:t>=0</m:t>
                            </m:r>
                          </m:sub>
                          <m:sup>
                            <m:r>
                              <a:rPr lang="en-US" sz="1200" b="0" i="1" smtClean="0">
                                <a:latin typeface="Cambria Math" panose="02040503050406030204" pitchFamily="18" charset="0"/>
                              </a:rPr>
                              <m:t>3</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r>
                                  <a:rPr lang="en-US" sz="1200" b="0" i="1" smtClean="0">
                                    <a:latin typeface="Cambria Math" panose="02040503050406030204" pitchFamily="18" charset="0"/>
                                  </a:rPr>
                                  <m:t>, </m:t>
                                </m:r>
                                <m:r>
                                  <a:rPr lang="en-US" sz="1200" b="0" i="1" smtClean="0">
                                    <a:latin typeface="Cambria Math" panose="02040503050406030204" pitchFamily="18" charset="0"/>
                                  </a:rPr>
                                  <m:t>𝑗</m:t>
                                </m:r>
                              </m:sub>
                            </m:sSub>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𝑖</m:t>
                                </m:r>
                              </m:sup>
                            </m:sSup>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𝑦</m:t>
                                </m:r>
                              </m:e>
                              <m:sup>
                                <m:r>
                                  <a:rPr lang="en-US" sz="1200" b="0" i="1" smtClean="0">
                                    <a:latin typeface="Cambria Math" panose="02040503050406030204" pitchFamily="18" charset="0"/>
                                  </a:rPr>
                                  <m:t>𝑗</m:t>
                                </m:r>
                              </m:sup>
                            </m:sSup>
                          </m:e>
                        </m:nary>
                      </m:e>
                    </m:nary>
                  </m:oMath>
                </a14:m>
                <a:endParaRPr lang="en-US" sz="1200" dirty="0"/>
              </a:p>
              <a:p>
                <a:pPr lvl="1">
                  <a:buSzPct val="100000"/>
                </a:pPr>
                <a14:m>
                  <m:oMath xmlns:m="http://schemas.openxmlformats.org/officeDocument/2006/math">
                    <m:r>
                      <a:rPr lang="en-US" sz="1200" i="1" dirty="0" smtClean="0">
                        <a:latin typeface="Cambria Math" panose="02040503050406030204" pitchFamily="18" charset="0"/>
                      </a:rPr>
                      <m:t>𝐹</m:t>
                    </m:r>
                    <m:r>
                      <a:rPr lang="en-US" sz="1200" i="1" dirty="0" smtClean="0">
                        <a:latin typeface="Cambria Math" panose="02040503050406030204" pitchFamily="18" charset="0"/>
                      </a:rPr>
                      <m:t>(</m:t>
                    </m:r>
                    <m:r>
                      <a:rPr lang="en-US" sz="1200" i="1" dirty="0" smtClean="0">
                        <a:latin typeface="Cambria Math" panose="02040503050406030204" pitchFamily="18" charset="0"/>
                      </a:rPr>
                      <m:t>𝑥</m:t>
                    </m:r>
                    <m:r>
                      <a:rPr lang="en-US" sz="1200" i="1" dirty="0" smtClean="0">
                        <a:latin typeface="Cambria Math" panose="02040503050406030204" pitchFamily="18" charset="0"/>
                      </a:rPr>
                      <m:t>, </m:t>
                    </m:r>
                    <m:r>
                      <a:rPr lang="en-US" sz="1200" i="1" dirty="0" smtClean="0">
                        <a:latin typeface="Cambria Math" panose="02040503050406030204" pitchFamily="18" charset="0"/>
                      </a:rPr>
                      <m:t>𝑦</m:t>
                    </m:r>
                    <m:r>
                      <a:rPr lang="en-US" sz="1200" i="1" dirty="0" smtClean="0">
                        <a:latin typeface="Cambria Math" panose="02040503050406030204" pitchFamily="18" charset="0"/>
                      </a:rPr>
                      <m:t>)</m:t>
                    </m:r>
                  </m:oMath>
                </a14:m>
                <a:r>
                  <a:rPr lang="en-US" sz="1200" dirty="0"/>
                  <a:t> is the grey value at position </a:t>
                </a:r>
                <a14:m>
                  <m:oMath xmlns:m="http://schemas.openxmlformats.org/officeDocument/2006/math">
                    <m:r>
                      <a:rPr lang="en-US" sz="1200" i="1" dirty="0" smtClean="0">
                        <a:latin typeface="Cambria Math" panose="02040503050406030204" pitchFamily="18" charset="0"/>
                      </a:rPr>
                      <m:t>(</m:t>
                    </m:r>
                    <m:r>
                      <a:rPr lang="en-US" sz="1200" i="1" dirty="0" smtClean="0">
                        <a:latin typeface="Cambria Math" panose="02040503050406030204" pitchFamily="18" charset="0"/>
                      </a:rPr>
                      <m:t>𝑥</m:t>
                    </m:r>
                    <m:r>
                      <a:rPr lang="en-US" sz="1200" i="1" dirty="0" smtClean="0">
                        <a:latin typeface="Cambria Math" panose="02040503050406030204" pitchFamily="18" charset="0"/>
                      </a:rPr>
                      <m:t>, </m:t>
                    </m:r>
                    <m:r>
                      <a:rPr lang="en-US" sz="1200" i="1" dirty="0" smtClean="0">
                        <a:latin typeface="Cambria Math" panose="02040503050406030204" pitchFamily="18" charset="0"/>
                      </a:rPr>
                      <m:t>𝑦</m:t>
                    </m:r>
                    <m:r>
                      <a:rPr lang="en-US" sz="1200" i="1" dirty="0" smtClean="0">
                        <a:latin typeface="Cambria Math" panose="02040503050406030204" pitchFamily="18" charset="0"/>
                      </a:rPr>
                      <m:t>)</m:t>
                    </m:r>
                  </m:oMath>
                </a14:m>
                <a:r>
                  <a:rPr lang="en-US" sz="1200" dirty="0"/>
                  <a:t>. Grey levels of the 4 surrounding integer pixel positions are used to determine the correct grey level of the position when the output pixel came from.</a:t>
                </a:r>
              </a:p>
            </p:txBody>
          </p:sp>
        </mc:Choice>
        <mc:Fallback xmlns="">
          <p:sp>
            <p:nvSpPr>
              <p:cNvPr id="3" name="Text Placeholder 2">
                <a:extLst>
                  <a:ext uri="{FF2B5EF4-FFF2-40B4-BE49-F238E27FC236}">
                    <a16:creationId xmlns:a16="http://schemas.microsoft.com/office/drawing/2014/main" id="{399AECB9-ACA7-488F-81A2-4B683637CCBC}"/>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5C86B8-34BD-4075-ABCC-D7B93505EE1E}"/>
              </a:ext>
            </a:extLst>
          </p:cNvPr>
          <p:cNvSpPr>
            <a:spLocks noGrp="1"/>
          </p:cNvSpPr>
          <p:nvPr>
            <p:ph type="sldNum" sz="quarter" idx="4"/>
          </p:nvPr>
        </p:nvSpPr>
        <p:spPr/>
        <p:txBody>
          <a:bodyPr/>
          <a:lstStyle/>
          <a:p>
            <a:fld id="{58687779-E69B-7343-8F6F-422D6150DAE5}" type="slidenum">
              <a:rPr lang="en-US" smtClean="0"/>
              <a:pPr/>
              <a:t>18</a:t>
            </a:fld>
            <a:endParaRPr lang="en-US" dirty="0"/>
          </a:p>
        </p:txBody>
      </p:sp>
      <p:sp>
        <p:nvSpPr>
          <p:cNvPr id="5" name="Date Placeholder 4">
            <a:extLst>
              <a:ext uri="{FF2B5EF4-FFF2-40B4-BE49-F238E27FC236}">
                <a16:creationId xmlns:a16="http://schemas.microsoft.com/office/drawing/2014/main" id="{83BAE645-FE18-4307-92C9-6AC9D8A7A7E7}"/>
              </a:ext>
            </a:extLst>
          </p:cNvPr>
          <p:cNvSpPr>
            <a:spLocks noGrp="1"/>
          </p:cNvSpPr>
          <p:nvPr>
            <p:ph type="dt" idx="2"/>
          </p:nvPr>
        </p:nvSpPr>
        <p:spPr/>
        <p:txBody>
          <a:bodyPr/>
          <a:lstStyle/>
          <a:p>
            <a:fld id="{7F7A6659-A113-4DF0-AD84-B238C281ABD7}" type="datetime4">
              <a:rPr lang="en-US" smtClean="0"/>
              <a:t>January 12, 2021</a:t>
            </a:fld>
            <a:endParaRPr lang="en-IN"/>
          </a:p>
        </p:txBody>
      </p:sp>
      <p:sp>
        <p:nvSpPr>
          <p:cNvPr id="6" name="Footer Placeholder 5">
            <a:extLst>
              <a:ext uri="{FF2B5EF4-FFF2-40B4-BE49-F238E27FC236}">
                <a16:creationId xmlns:a16="http://schemas.microsoft.com/office/drawing/2014/main" id="{07E88AD4-0AD3-4D60-9786-79F679DEA33B}"/>
              </a:ext>
            </a:extLst>
          </p:cNvPr>
          <p:cNvSpPr>
            <a:spLocks noGrp="1"/>
          </p:cNvSpPr>
          <p:nvPr>
            <p:ph type="ftr" idx="3"/>
          </p:nvPr>
        </p:nvSpPr>
        <p:spPr/>
        <p:txBody>
          <a:bodyPr/>
          <a:lstStyle/>
          <a:p>
            <a:r>
              <a:rPr lang="en-US"/>
              <a:t>Image Read, Write and Basic Geometrical Transformation [20 Slides]</a:t>
            </a:r>
            <a:endParaRPr lang="en-IN" dirty="0"/>
          </a:p>
        </p:txBody>
      </p:sp>
    </p:spTree>
    <p:extLst>
      <p:ext uri="{BB962C8B-B14F-4D97-AF65-F5344CB8AC3E}">
        <p14:creationId xmlns:p14="http://schemas.microsoft.com/office/powerpoint/2010/main" val="250697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9DBDC-7022-4BCE-9C77-B49DF81F173F}"/>
              </a:ext>
            </a:extLst>
          </p:cNvPr>
          <p:cNvSpPr>
            <a:spLocks noGrp="1"/>
          </p:cNvSpPr>
          <p:nvPr>
            <p:ph type="sldNum" sz="quarter" idx="4"/>
          </p:nvPr>
        </p:nvSpPr>
        <p:spPr/>
        <p:txBody>
          <a:bodyPr/>
          <a:lstStyle/>
          <a:p>
            <a:fld id="{58687779-E69B-7343-8F6F-422D6150DAE5}" type="slidenum">
              <a:rPr lang="en-US" smtClean="0"/>
              <a:pPr/>
              <a:t>19</a:t>
            </a:fld>
            <a:endParaRPr lang="en-US" dirty="0"/>
          </a:p>
        </p:txBody>
      </p:sp>
      <p:sp>
        <p:nvSpPr>
          <p:cNvPr id="3" name="Date Placeholder 2">
            <a:extLst>
              <a:ext uri="{FF2B5EF4-FFF2-40B4-BE49-F238E27FC236}">
                <a16:creationId xmlns:a16="http://schemas.microsoft.com/office/drawing/2014/main" id="{E4CCF0AD-A56F-4CFC-818C-37087FA6F825}"/>
              </a:ext>
            </a:extLst>
          </p:cNvPr>
          <p:cNvSpPr>
            <a:spLocks noGrp="1"/>
          </p:cNvSpPr>
          <p:nvPr>
            <p:ph type="dt" idx="2"/>
          </p:nvPr>
        </p:nvSpPr>
        <p:spPr/>
        <p:txBody>
          <a:bodyPr/>
          <a:lstStyle/>
          <a:p>
            <a:fld id="{D256D14A-B065-4FFF-836A-F2DA36B7B04A}" type="datetime4">
              <a:rPr lang="en-US" smtClean="0"/>
              <a:t>January 12, 2021</a:t>
            </a:fld>
            <a:endParaRPr lang="en-IN"/>
          </a:p>
        </p:txBody>
      </p:sp>
      <p:sp>
        <p:nvSpPr>
          <p:cNvPr id="4" name="Footer Placeholder 3">
            <a:extLst>
              <a:ext uri="{FF2B5EF4-FFF2-40B4-BE49-F238E27FC236}">
                <a16:creationId xmlns:a16="http://schemas.microsoft.com/office/drawing/2014/main" id="{6B2596D6-B9E9-4558-909C-F19FE661A977}"/>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996BA55F-2519-4884-BF2E-68BC5EF38A56}"/>
              </a:ext>
            </a:extLst>
          </p:cNvPr>
          <p:cNvSpPr>
            <a:spLocks noGrp="1"/>
          </p:cNvSpPr>
          <p:nvPr>
            <p:ph type="title"/>
          </p:nvPr>
        </p:nvSpPr>
        <p:spPr/>
        <p:txBody>
          <a:bodyPr/>
          <a:lstStyle/>
          <a:p>
            <a:r>
              <a:rPr lang="en-US" dirty="0"/>
              <a:t>Interpolation</a:t>
            </a:r>
          </a:p>
        </p:txBody>
      </p:sp>
      <p:grpSp>
        <p:nvGrpSpPr>
          <p:cNvPr id="47" name="Group 46">
            <a:extLst>
              <a:ext uri="{FF2B5EF4-FFF2-40B4-BE49-F238E27FC236}">
                <a16:creationId xmlns:a16="http://schemas.microsoft.com/office/drawing/2014/main" id="{613BF0F4-6835-456E-82FC-454B2EF35A8D}"/>
              </a:ext>
            </a:extLst>
          </p:cNvPr>
          <p:cNvGrpSpPr/>
          <p:nvPr/>
        </p:nvGrpSpPr>
        <p:grpSpPr>
          <a:xfrm>
            <a:off x="416238" y="1600020"/>
            <a:ext cx="5999768" cy="1662926"/>
            <a:chOff x="336783" y="1505149"/>
            <a:chExt cx="5999768" cy="1662926"/>
          </a:xfrm>
        </p:grpSpPr>
        <p:grpSp>
          <p:nvGrpSpPr>
            <p:cNvPr id="24" name="Group 23">
              <a:extLst>
                <a:ext uri="{FF2B5EF4-FFF2-40B4-BE49-F238E27FC236}">
                  <a16:creationId xmlns:a16="http://schemas.microsoft.com/office/drawing/2014/main" id="{420099B1-03B5-48A9-87E2-65C427D1FDA3}"/>
                </a:ext>
              </a:extLst>
            </p:cNvPr>
            <p:cNvGrpSpPr>
              <a:grpSpLocks noChangeAspect="1"/>
            </p:cNvGrpSpPr>
            <p:nvPr/>
          </p:nvGrpSpPr>
          <p:grpSpPr>
            <a:xfrm>
              <a:off x="3978827" y="1624241"/>
              <a:ext cx="2357724" cy="1477508"/>
              <a:chOff x="3901278" y="2073968"/>
              <a:chExt cx="2980905" cy="1868035"/>
            </a:xfrm>
          </p:grpSpPr>
          <p:grpSp>
            <p:nvGrpSpPr>
              <p:cNvPr id="20" name="Group 19">
                <a:extLst>
                  <a:ext uri="{FF2B5EF4-FFF2-40B4-BE49-F238E27FC236}">
                    <a16:creationId xmlns:a16="http://schemas.microsoft.com/office/drawing/2014/main" id="{F7E4E8D2-A02F-46C9-A949-FEDB0DD6C4DB}"/>
                  </a:ext>
                </a:extLst>
              </p:cNvPr>
              <p:cNvGrpSpPr/>
              <p:nvPr/>
            </p:nvGrpSpPr>
            <p:grpSpPr>
              <a:xfrm>
                <a:off x="3901279" y="2073968"/>
                <a:ext cx="2943922" cy="1631993"/>
                <a:chOff x="3788028" y="2047421"/>
                <a:chExt cx="2943922" cy="1631993"/>
              </a:xfrm>
            </p:grpSpPr>
            <p:pic>
              <p:nvPicPr>
                <p:cNvPr id="10" name="Picture 9">
                  <a:extLst>
                    <a:ext uri="{FF2B5EF4-FFF2-40B4-BE49-F238E27FC236}">
                      <a16:creationId xmlns:a16="http://schemas.microsoft.com/office/drawing/2014/main" id="{626673CD-C3B8-4980-86A5-1B5A8946FC05}"/>
                    </a:ext>
                  </a:extLst>
                </p:cNvPr>
                <p:cNvPicPr>
                  <a:picLocks noChangeAspect="1"/>
                </p:cNvPicPr>
                <p:nvPr/>
              </p:nvPicPr>
              <p:blipFill>
                <a:blip r:embed="rId2"/>
                <a:stretch>
                  <a:fillRect/>
                </a:stretch>
              </p:blipFill>
              <p:spPr>
                <a:xfrm>
                  <a:off x="5029639" y="2047421"/>
                  <a:ext cx="457200" cy="457200"/>
                </a:xfrm>
                <a:prstGeom prst="rect">
                  <a:avLst/>
                </a:prstGeom>
              </p:spPr>
            </p:pic>
            <p:grpSp>
              <p:nvGrpSpPr>
                <p:cNvPr id="19" name="Group 18">
                  <a:extLst>
                    <a:ext uri="{FF2B5EF4-FFF2-40B4-BE49-F238E27FC236}">
                      <a16:creationId xmlns:a16="http://schemas.microsoft.com/office/drawing/2014/main" id="{3CF71BE5-A9D9-46F3-8847-6B6DE9211283}"/>
                    </a:ext>
                  </a:extLst>
                </p:cNvPr>
                <p:cNvGrpSpPr/>
                <p:nvPr/>
              </p:nvGrpSpPr>
              <p:grpSpPr>
                <a:xfrm>
                  <a:off x="3788028" y="2752383"/>
                  <a:ext cx="2943922" cy="927031"/>
                  <a:chOff x="3717259" y="2226856"/>
                  <a:chExt cx="2943922" cy="927031"/>
                </a:xfrm>
              </p:grpSpPr>
              <p:pic>
                <p:nvPicPr>
                  <p:cNvPr id="14" name="Picture 13">
                    <a:extLst>
                      <a:ext uri="{FF2B5EF4-FFF2-40B4-BE49-F238E27FC236}">
                        <a16:creationId xmlns:a16="http://schemas.microsoft.com/office/drawing/2014/main" id="{E3C22B8C-099D-4B2F-9790-8A82E0F44504}"/>
                      </a:ext>
                    </a:extLst>
                  </p:cNvPr>
                  <p:cNvPicPr>
                    <a:picLocks noChangeAspect="1"/>
                  </p:cNvPicPr>
                  <p:nvPr/>
                </p:nvPicPr>
                <p:blipFill>
                  <a:blip r:embed="rId3"/>
                  <a:stretch>
                    <a:fillRect/>
                  </a:stretch>
                </p:blipFill>
                <p:spPr>
                  <a:xfrm>
                    <a:off x="3717259" y="2234140"/>
                    <a:ext cx="914400" cy="919747"/>
                  </a:xfrm>
                  <a:prstGeom prst="rect">
                    <a:avLst/>
                  </a:prstGeom>
                </p:spPr>
              </p:pic>
              <p:pic>
                <p:nvPicPr>
                  <p:cNvPr id="16" name="Picture 15">
                    <a:extLst>
                      <a:ext uri="{FF2B5EF4-FFF2-40B4-BE49-F238E27FC236}">
                        <a16:creationId xmlns:a16="http://schemas.microsoft.com/office/drawing/2014/main" id="{689EC4BD-42CC-48BC-A39F-358F90964A01}"/>
                      </a:ext>
                    </a:extLst>
                  </p:cNvPr>
                  <p:cNvPicPr>
                    <a:picLocks noChangeAspect="1"/>
                  </p:cNvPicPr>
                  <p:nvPr/>
                </p:nvPicPr>
                <p:blipFill>
                  <a:blip r:embed="rId4"/>
                  <a:stretch>
                    <a:fillRect/>
                  </a:stretch>
                </p:blipFill>
                <p:spPr>
                  <a:xfrm>
                    <a:off x="4732020" y="2226856"/>
                    <a:ext cx="914400" cy="914400"/>
                  </a:xfrm>
                  <a:prstGeom prst="rect">
                    <a:avLst/>
                  </a:prstGeom>
                </p:spPr>
              </p:pic>
              <p:pic>
                <p:nvPicPr>
                  <p:cNvPr id="18" name="Picture 17">
                    <a:extLst>
                      <a:ext uri="{FF2B5EF4-FFF2-40B4-BE49-F238E27FC236}">
                        <a16:creationId xmlns:a16="http://schemas.microsoft.com/office/drawing/2014/main" id="{BE157AC2-6C0E-4880-BC9B-A9906C1C7DEA}"/>
                      </a:ext>
                    </a:extLst>
                  </p:cNvPr>
                  <p:cNvPicPr>
                    <a:picLocks noChangeAspect="1"/>
                  </p:cNvPicPr>
                  <p:nvPr/>
                </p:nvPicPr>
                <p:blipFill>
                  <a:blip r:embed="rId5"/>
                  <a:stretch>
                    <a:fillRect/>
                  </a:stretch>
                </p:blipFill>
                <p:spPr>
                  <a:xfrm>
                    <a:off x="5746781" y="2226856"/>
                    <a:ext cx="914400" cy="914400"/>
                  </a:xfrm>
                  <a:prstGeom prst="rect">
                    <a:avLst/>
                  </a:prstGeom>
                </p:spPr>
              </p:pic>
            </p:grpSp>
          </p:grpSp>
          <p:sp>
            <p:nvSpPr>
              <p:cNvPr id="21" name="TextBox 20">
                <a:extLst>
                  <a:ext uri="{FF2B5EF4-FFF2-40B4-BE49-F238E27FC236}">
                    <a16:creationId xmlns:a16="http://schemas.microsoft.com/office/drawing/2014/main" id="{F6568FA2-0FD4-4CDF-8DDB-D92D3D03E97D}"/>
                  </a:ext>
                </a:extLst>
              </p:cNvPr>
              <p:cNvSpPr txBox="1"/>
              <p:nvPr/>
            </p:nvSpPr>
            <p:spPr>
              <a:xfrm>
                <a:off x="3901278" y="3665004"/>
                <a:ext cx="914398" cy="276999"/>
              </a:xfrm>
              <a:prstGeom prst="rect">
                <a:avLst/>
              </a:prstGeom>
              <a:noFill/>
            </p:spPr>
            <p:txBody>
              <a:bodyPr wrap="square" rtlCol="0">
                <a:spAutoFit/>
              </a:bodyPr>
              <a:lstStyle/>
              <a:p>
                <a:pPr algn="ctr"/>
                <a:r>
                  <a:rPr lang="en-US" sz="1200" dirty="0">
                    <a:latin typeface="Quattrocento Sans"/>
                  </a:rPr>
                  <a:t>Nearest</a:t>
                </a:r>
              </a:p>
            </p:txBody>
          </p:sp>
          <p:sp>
            <p:nvSpPr>
              <p:cNvPr id="22" name="TextBox 21">
                <a:extLst>
                  <a:ext uri="{FF2B5EF4-FFF2-40B4-BE49-F238E27FC236}">
                    <a16:creationId xmlns:a16="http://schemas.microsoft.com/office/drawing/2014/main" id="{ED25DAF2-75CC-4D78-B071-EE504EFCFE33}"/>
                  </a:ext>
                </a:extLst>
              </p:cNvPr>
              <p:cNvSpPr txBox="1"/>
              <p:nvPr/>
            </p:nvSpPr>
            <p:spPr>
              <a:xfrm>
                <a:off x="4916040" y="3661735"/>
                <a:ext cx="914398" cy="276999"/>
              </a:xfrm>
              <a:prstGeom prst="rect">
                <a:avLst/>
              </a:prstGeom>
              <a:noFill/>
            </p:spPr>
            <p:txBody>
              <a:bodyPr wrap="square" rtlCol="0">
                <a:spAutoFit/>
              </a:bodyPr>
              <a:lstStyle/>
              <a:p>
                <a:pPr algn="ctr"/>
                <a:r>
                  <a:rPr lang="en-US" sz="1200" dirty="0">
                    <a:latin typeface="Quattrocento Sans"/>
                  </a:rPr>
                  <a:t>Bilinear</a:t>
                </a:r>
              </a:p>
            </p:txBody>
          </p:sp>
          <p:sp>
            <p:nvSpPr>
              <p:cNvPr id="23" name="TextBox 22">
                <a:extLst>
                  <a:ext uri="{FF2B5EF4-FFF2-40B4-BE49-F238E27FC236}">
                    <a16:creationId xmlns:a16="http://schemas.microsoft.com/office/drawing/2014/main" id="{303844C6-E372-476B-90BD-557696CCF956}"/>
                  </a:ext>
                </a:extLst>
              </p:cNvPr>
              <p:cNvSpPr txBox="1"/>
              <p:nvPr/>
            </p:nvSpPr>
            <p:spPr>
              <a:xfrm>
                <a:off x="5967785" y="3661735"/>
                <a:ext cx="914398" cy="276999"/>
              </a:xfrm>
              <a:prstGeom prst="rect">
                <a:avLst/>
              </a:prstGeom>
              <a:noFill/>
            </p:spPr>
            <p:txBody>
              <a:bodyPr wrap="square" rtlCol="0">
                <a:spAutoFit/>
              </a:bodyPr>
              <a:lstStyle/>
              <a:p>
                <a:pPr algn="ctr"/>
                <a:r>
                  <a:rPr lang="en-US" sz="1200" dirty="0">
                    <a:latin typeface="Quattrocento Sans"/>
                  </a:rPr>
                  <a:t>Bicubic</a:t>
                </a:r>
              </a:p>
            </p:txBody>
          </p:sp>
        </p:grpSp>
        <p:grpSp>
          <p:nvGrpSpPr>
            <p:cNvPr id="31" name="Group 30">
              <a:extLst>
                <a:ext uri="{FF2B5EF4-FFF2-40B4-BE49-F238E27FC236}">
                  <a16:creationId xmlns:a16="http://schemas.microsoft.com/office/drawing/2014/main" id="{D094DB0D-5938-4529-835C-B57F407E0744}"/>
                </a:ext>
              </a:extLst>
            </p:cNvPr>
            <p:cNvGrpSpPr>
              <a:grpSpLocks noChangeAspect="1"/>
            </p:cNvGrpSpPr>
            <p:nvPr/>
          </p:nvGrpSpPr>
          <p:grpSpPr>
            <a:xfrm>
              <a:off x="336783" y="1505149"/>
              <a:ext cx="2927866" cy="1662926"/>
              <a:chOff x="112514" y="1301489"/>
              <a:chExt cx="2927866" cy="1662926"/>
            </a:xfrm>
          </p:grpSpPr>
          <p:grpSp>
            <p:nvGrpSpPr>
              <p:cNvPr id="28" name="Group 27">
                <a:extLst>
                  <a:ext uri="{FF2B5EF4-FFF2-40B4-BE49-F238E27FC236}">
                    <a16:creationId xmlns:a16="http://schemas.microsoft.com/office/drawing/2014/main" id="{DF69D78D-FD53-40F0-B6CC-052034312677}"/>
                  </a:ext>
                </a:extLst>
              </p:cNvPr>
              <p:cNvGrpSpPr/>
              <p:nvPr/>
            </p:nvGrpSpPr>
            <p:grpSpPr>
              <a:xfrm>
                <a:off x="297180" y="1301489"/>
                <a:ext cx="2743200" cy="1662926"/>
                <a:chOff x="297180" y="1301489"/>
                <a:chExt cx="2743200" cy="1662926"/>
              </a:xfrm>
            </p:grpSpPr>
            <p:pic>
              <p:nvPicPr>
                <p:cNvPr id="7" name="Picture 6">
                  <a:extLst>
                    <a:ext uri="{FF2B5EF4-FFF2-40B4-BE49-F238E27FC236}">
                      <a16:creationId xmlns:a16="http://schemas.microsoft.com/office/drawing/2014/main" id="{C550119A-F662-47AB-8AEE-79F3A10A21ED}"/>
                    </a:ext>
                  </a:extLst>
                </p:cNvPr>
                <p:cNvPicPr>
                  <a:picLocks noChangeAspect="1"/>
                </p:cNvPicPr>
                <p:nvPr/>
              </p:nvPicPr>
              <p:blipFill rotWithShape="1">
                <a:blip r:embed="rId6">
                  <a:clrChange>
                    <a:clrFrom>
                      <a:srgbClr val="FFFFFF"/>
                    </a:clrFrom>
                    <a:clrTo>
                      <a:srgbClr val="FFFFFF">
                        <a:alpha val="0"/>
                      </a:srgbClr>
                    </a:clrTo>
                  </a:clrChange>
                </a:blip>
                <a:srcRect l="3314" t="-1" r="5121" b="57295"/>
                <a:stretch/>
              </p:blipFill>
              <p:spPr>
                <a:xfrm>
                  <a:off x="297180" y="1301489"/>
                  <a:ext cx="2743200" cy="763379"/>
                </a:xfrm>
                <a:prstGeom prst="rect">
                  <a:avLst/>
                </a:prstGeom>
              </p:spPr>
            </p:pic>
            <p:pic>
              <p:nvPicPr>
                <p:cNvPr id="8" name="Picture 7">
                  <a:extLst>
                    <a:ext uri="{FF2B5EF4-FFF2-40B4-BE49-F238E27FC236}">
                      <a16:creationId xmlns:a16="http://schemas.microsoft.com/office/drawing/2014/main" id="{C99182CF-AC53-43C2-8894-DEEEC73C3800}"/>
                    </a:ext>
                  </a:extLst>
                </p:cNvPr>
                <p:cNvPicPr>
                  <a:picLocks noChangeAspect="1"/>
                </p:cNvPicPr>
                <p:nvPr/>
              </p:nvPicPr>
              <p:blipFill rotWithShape="1">
                <a:blip r:embed="rId6">
                  <a:clrChange>
                    <a:clrFrom>
                      <a:srgbClr val="FFFFFF"/>
                    </a:clrFrom>
                    <a:clrTo>
                      <a:srgbClr val="FFFFFF">
                        <a:alpha val="0"/>
                      </a:srgbClr>
                    </a:clrTo>
                  </a:clrChange>
                </a:blip>
                <a:srcRect t="43951"/>
                <a:stretch/>
              </p:blipFill>
              <p:spPr>
                <a:xfrm>
                  <a:off x="297180" y="1879696"/>
                  <a:ext cx="2743200" cy="917394"/>
                </a:xfrm>
                <a:prstGeom prst="rect">
                  <a:avLst/>
                </a:prstGeom>
              </p:spPr>
            </p:pic>
            <p:sp>
              <p:nvSpPr>
                <p:cNvPr id="25" name="TextBox 24">
                  <a:extLst>
                    <a:ext uri="{FF2B5EF4-FFF2-40B4-BE49-F238E27FC236}">
                      <a16:creationId xmlns:a16="http://schemas.microsoft.com/office/drawing/2014/main" id="{D2737DFA-3B16-468A-901F-FC33F3A5018F}"/>
                    </a:ext>
                  </a:extLst>
                </p:cNvPr>
                <p:cNvSpPr txBox="1"/>
                <p:nvPr/>
              </p:nvSpPr>
              <p:spPr>
                <a:xfrm>
                  <a:off x="306631" y="2681803"/>
                  <a:ext cx="914399" cy="276999"/>
                </a:xfrm>
                <a:prstGeom prst="rect">
                  <a:avLst/>
                </a:prstGeom>
                <a:noFill/>
              </p:spPr>
              <p:txBody>
                <a:bodyPr wrap="square" rtlCol="0">
                  <a:spAutoFit/>
                </a:bodyPr>
                <a:lstStyle/>
                <a:p>
                  <a:pPr algn="ctr"/>
                  <a:r>
                    <a:rPr lang="en-US" sz="1200" dirty="0">
                      <a:latin typeface="Quattrocento Sans"/>
                    </a:rPr>
                    <a:t>Nearest</a:t>
                  </a:r>
                </a:p>
              </p:txBody>
            </p:sp>
            <p:sp>
              <p:nvSpPr>
                <p:cNvPr id="26" name="TextBox 25">
                  <a:extLst>
                    <a:ext uri="{FF2B5EF4-FFF2-40B4-BE49-F238E27FC236}">
                      <a16:creationId xmlns:a16="http://schemas.microsoft.com/office/drawing/2014/main" id="{EF0761A0-1B95-41B6-8407-0D90FC59E863}"/>
                    </a:ext>
                  </a:extLst>
                </p:cNvPr>
                <p:cNvSpPr txBox="1"/>
                <p:nvPr/>
              </p:nvSpPr>
              <p:spPr>
                <a:xfrm>
                  <a:off x="1151835" y="2681802"/>
                  <a:ext cx="914399" cy="276999"/>
                </a:xfrm>
                <a:prstGeom prst="rect">
                  <a:avLst/>
                </a:prstGeom>
                <a:noFill/>
              </p:spPr>
              <p:txBody>
                <a:bodyPr wrap="square" rtlCol="0">
                  <a:spAutoFit/>
                </a:bodyPr>
                <a:lstStyle/>
                <a:p>
                  <a:pPr algn="ctr"/>
                  <a:r>
                    <a:rPr lang="en-US" sz="1200" dirty="0">
                      <a:latin typeface="Quattrocento Sans"/>
                    </a:rPr>
                    <a:t>Bilinear</a:t>
                  </a:r>
                </a:p>
              </p:txBody>
            </p:sp>
            <p:sp>
              <p:nvSpPr>
                <p:cNvPr id="27" name="TextBox 26">
                  <a:extLst>
                    <a:ext uri="{FF2B5EF4-FFF2-40B4-BE49-F238E27FC236}">
                      <a16:creationId xmlns:a16="http://schemas.microsoft.com/office/drawing/2014/main" id="{66CBA41C-72D3-4251-913C-A70402CC5D89}"/>
                    </a:ext>
                  </a:extLst>
                </p:cNvPr>
                <p:cNvSpPr txBox="1"/>
                <p:nvPr/>
              </p:nvSpPr>
              <p:spPr>
                <a:xfrm>
                  <a:off x="2096107" y="2687416"/>
                  <a:ext cx="914399" cy="276999"/>
                </a:xfrm>
                <a:prstGeom prst="rect">
                  <a:avLst/>
                </a:prstGeom>
                <a:noFill/>
              </p:spPr>
              <p:txBody>
                <a:bodyPr wrap="square" rtlCol="0">
                  <a:spAutoFit/>
                </a:bodyPr>
                <a:lstStyle/>
                <a:p>
                  <a:pPr algn="ctr"/>
                  <a:r>
                    <a:rPr lang="en-US" sz="1200" dirty="0">
                      <a:latin typeface="Quattrocento Sans"/>
                    </a:rPr>
                    <a:t>Bicubic</a:t>
                  </a:r>
                </a:p>
              </p:txBody>
            </p:sp>
          </p:grpSp>
          <p:sp>
            <p:nvSpPr>
              <p:cNvPr id="29" name="TextBox 28">
                <a:extLst>
                  <a:ext uri="{FF2B5EF4-FFF2-40B4-BE49-F238E27FC236}">
                    <a16:creationId xmlns:a16="http://schemas.microsoft.com/office/drawing/2014/main" id="{0EE182B6-4BFC-48A3-B0FA-52777D04FF11}"/>
                  </a:ext>
                </a:extLst>
              </p:cNvPr>
              <p:cNvSpPr txBox="1"/>
              <p:nvPr/>
            </p:nvSpPr>
            <p:spPr>
              <a:xfrm>
                <a:off x="112514" y="1452545"/>
                <a:ext cx="369332" cy="461265"/>
              </a:xfrm>
              <a:prstGeom prst="rect">
                <a:avLst/>
              </a:prstGeom>
              <a:noFill/>
            </p:spPr>
            <p:txBody>
              <a:bodyPr vert="vert270" wrap="square" rtlCol="0">
                <a:spAutoFit/>
              </a:bodyPr>
              <a:lstStyle/>
              <a:p>
                <a:pPr algn="ctr"/>
                <a:r>
                  <a:rPr lang="en-US" sz="1200" dirty="0">
                    <a:latin typeface="Quattrocento Sans"/>
                  </a:rPr>
                  <a:t>1-D</a:t>
                </a:r>
              </a:p>
            </p:txBody>
          </p:sp>
          <p:sp>
            <p:nvSpPr>
              <p:cNvPr id="30" name="TextBox 29">
                <a:extLst>
                  <a:ext uri="{FF2B5EF4-FFF2-40B4-BE49-F238E27FC236}">
                    <a16:creationId xmlns:a16="http://schemas.microsoft.com/office/drawing/2014/main" id="{36D030C7-63EB-475F-AD24-FFF806CDC68D}"/>
                  </a:ext>
                </a:extLst>
              </p:cNvPr>
              <p:cNvSpPr txBox="1"/>
              <p:nvPr/>
            </p:nvSpPr>
            <p:spPr>
              <a:xfrm>
                <a:off x="112514" y="2112042"/>
                <a:ext cx="369332" cy="461265"/>
              </a:xfrm>
              <a:prstGeom prst="rect">
                <a:avLst/>
              </a:prstGeom>
              <a:noFill/>
            </p:spPr>
            <p:txBody>
              <a:bodyPr vert="vert270" wrap="square" rtlCol="0">
                <a:spAutoFit/>
              </a:bodyPr>
              <a:lstStyle/>
              <a:p>
                <a:pPr algn="ctr"/>
                <a:r>
                  <a:rPr lang="en-US" sz="1200" dirty="0">
                    <a:latin typeface="Quattrocento Sans"/>
                  </a:rPr>
                  <a:t>2-D</a:t>
                </a:r>
              </a:p>
            </p:txBody>
          </p:sp>
        </p:grpSp>
      </p:grpSp>
      <p:grpSp>
        <p:nvGrpSpPr>
          <p:cNvPr id="46" name="Group 45">
            <a:extLst>
              <a:ext uri="{FF2B5EF4-FFF2-40B4-BE49-F238E27FC236}">
                <a16:creationId xmlns:a16="http://schemas.microsoft.com/office/drawing/2014/main" id="{AF4316B8-D977-4D2F-8AB4-66195FBFDB7B}"/>
              </a:ext>
            </a:extLst>
          </p:cNvPr>
          <p:cNvGrpSpPr/>
          <p:nvPr/>
        </p:nvGrpSpPr>
        <p:grpSpPr>
          <a:xfrm>
            <a:off x="228600" y="3357818"/>
            <a:ext cx="6400800" cy="1379133"/>
            <a:chOff x="228600" y="3357818"/>
            <a:chExt cx="6400800" cy="1379133"/>
          </a:xfrm>
        </p:grpSpPr>
        <p:grpSp>
          <p:nvGrpSpPr>
            <p:cNvPr id="40" name="Group 39">
              <a:extLst>
                <a:ext uri="{FF2B5EF4-FFF2-40B4-BE49-F238E27FC236}">
                  <a16:creationId xmlns:a16="http://schemas.microsoft.com/office/drawing/2014/main" id="{1001F360-6A31-4691-BBB0-24C8B8AE9B00}"/>
                </a:ext>
              </a:extLst>
            </p:cNvPr>
            <p:cNvGrpSpPr>
              <a:grpSpLocks noChangeAspect="1"/>
            </p:cNvGrpSpPr>
            <p:nvPr/>
          </p:nvGrpSpPr>
          <p:grpSpPr>
            <a:xfrm>
              <a:off x="228600" y="3357818"/>
              <a:ext cx="6400800" cy="1185662"/>
              <a:chOff x="560774" y="3223847"/>
              <a:chExt cx="5553438" cy="1028700"/>
            </a:xfrm>
          </p:grpSpPr>
          <p:pic>
            <p:nvPicPr>
              <p:cNvPr id="33" name="Picture 32">
                <a:extLst>
                  <a:ext uri="{FF2B5EF4-FFF2-40B4-BE49-F238E27FC236}">
                    <a16:creationId xmlns:a16="http://schemas.microsoft.com/office/drawing/2014/main" id="{A511B610-B112-410F-AD1C-87A3DCFF629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60774" y="3223847"/>
                <a:ext cx="1371600" cy="1028700"/>
              </a:xfrm>
              <a:prstGeom prst="rect">
                <a:avLst/>
              </a:prstGeom>
            </p:spPr>
          </p:pic>
          <p:pic>
            <p:nvPicPr>
              <p:cNvPr id="35" name="Picture 34">
                <a:extLst>
                  <a:ext uri="{FF2B5EF4-FFF2-40B4-BE49-F238E27FC236}">
                    <a16:creationId xmlns:a16="http://schemas.microsoft.com/office/drawing/2014/main" id="{25F3EB4B-8AFC-4FD8-874B-9F09D0428A18}"/>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954720" y="3223847"/>
                <a:ext cx="1371600" cy="1028700"/>
              </a:xfrm>
              <a:prstGeom prst="rect">
                <a:avLst/>
              </a:prstGeom>
            </p:spPr>
          </p:pic>
          <p:pic>
            <p:nvPicPr>
              <p:cNvPr id="37" name="Picture 36">
                <a:extLst>
                  <a:ext uri="{FF2B5EF4-FFF2-40B4-BE49-F238E27FC236}">
                    <a16:creationId xmlns:a16="http://schemas.microsoft.com/office/drawing/2014/main" id="{A82FB938-96EE-4E03-9094-2F843E24494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3348666" y="3223847"/>
                <a:ext cx="1371600" cy="1028700"/>
              </a:xfrm>
              <a:prstGeom prst="rect">
                <a:avLst/>
              </a:prstGeom>
            </p:spPr>
          </p:pic>
          <p:pic>
            <p:nvPicPr>
              <p:cNvPr id="39" name="Picture 38">
                <a:extLst>
                  <a:ext uri="{FF2B5EF4-FFF2-40B4-BE49-F238E27FC236}">
                    <a16:creationId xmlns:a16="http://schemas.microsoft.com/office/drawing/2014/main" id="{5134D091-5ED3-4775-B27A-F03285BB2C99}"/>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4742612" y="3223847"/>
                <a:ext cx="1371600" cy="1028700"/>
              </a:xfrm>
              <a:prstGeom prst="rect">
                <a:avLst/>
              </a:prstGeom>
            </p:spPr>
          </p:pic>
        </p:grpSp>
        <p:grpSp>
          <p:nvGrpSpPr>
            <p:cNvPr id="45" name="Group 44">
              <a:extLst>
                <a:ext uri="{FF2B5EF4-FFF2-40B4-BE49-F238E27FC236}">
                  <a16:creationId xmlns:a16="http://schemas.microsoft.com/office/drawing/2014/main" id="{36E0B300-7F89-4AC6-B839-708765A0821C}"/>
                </a:ext>
              </a:extLst>
            </p:cNvPr>
            <p:cNvGrpSpPr/>
            <p:nvPr/>
          </p:nvGrpSpPr>
          <p:grpSpPr>
            <a:xfrm>
              <a:off x="626481" y="4453990"/>
              <a:ext cx="5572974" cy="282961"/>
              <a:chOff x="626481" y="4453990"/>
              <a:chExt cx="5572974" cy="282961"/>
            </a:xfrm>
          </p:grpSpPr>
          <p:sp>
            <p:nvSpPr>
              <p:cNvPr id="41" name="TextBox 40">
                <a:extLst>
                  <a:ext uri="{FF2B5EF4-FFF2-40B4-BE49-F238E27FC236}">
                    <a16:creationId xmlns:a16="http://schemas.microsoft.com/office/drawing/2014/main" id="{0FEA17F6-A185-4CBD-B471-257A34E82AEA}"/>
                  </a:ext>
                </a:extLst>
              </p:cNvPr>
              <p:cNvSpPr txBox="1"/>
              <p:nvPr/>
            </p:nvSpPr>
            <p:spPr>
              <a:xfrm>
                <a:off x="2262941" y="4484952"/>
                <a:ext cx="723236" cy="219090"/>
              </a:xfrm>
              <a:prstGeom prst="rect">
                <a:avLst/>
              </a:prstGeom>
              <a:noFill/>
            </p:spPr>
            <p:txBody>
              <a:bodyPr wrap="square" rtlCol="0">
                <a:spAutoFit/>
              </a:bodyPr>
              <a:lstStyle/>
              <a:p>
                <a:pPr algn="ctr"/>
                <a:r>
                  <a:rPr lang="en-US" sz="1200" dirty="0">
                    <a:latin typeface="Quattrocento Sans"/>
                  </a:rPr>
                  <a:t>Nearest</a:t>
                </a:r>
              </a:p>
            </p:txBody>
          </p:sp>
          <p:sp>
            <p:nvSpPr>
              <p:cNvPr id="42" name="TextBox 41">
                <a:extLst>
                  <a:ext uri="{FF2B5EF4-FFF2-40B4-BE49-F238E27FC236}">
                    <a16:creationId xmlns:a16="http://schemas.microsoft.com/office/drawing/2014/main" id="{7BDEF49F-67A1-46BE-B175-C4EFB2E5C146}"/>
                  </a:ext>
                </a:extLst>
              </p:cNvPr>
              <p:cNvSpPr txBox="1"/>
              <p:nvPr/>
            </p:nvSpPr>
            <p:spPr>
              <a:xfrm>
                <a:off x="3869580" y="4459952"/>
                <a:ext cx="723236" cy="276999"/>
              </a:xfrm>
              <a:prstGeom prst="rect">
                <a:avLst/>
              </a:prstGeom>
              <a:noFill/>
            </p:spPr>
            <p:txBody>
              <a:bodyPr wrap="square" rtlCol="0">
                <a:spAutoFit/>
              </a:bodyPr>
              <a:lstStyle/>
              <a:p>
                <a:pPr algn="ctr"/>
                <a:r>
                  <a:rPr lang="en-US" sz="1200" dirty="0">
                    <a:latin typeface="Quattrocento Sans"/>
                  </a:rPr>
                  <a:t>Bilinear</a:t>
                </a:r>
              </a:p>
            </p:txBody>
          </p:sp>
          <p:sp>
            <p:nvSpPr>
              <p:cNvPr id="43" name="TextBox 42">
                <a:extLst>
                  <a:ext uri="{FF2B5EF4-FFF2-40B4-BE49-F238E27FC236}">
                    <a16:creationId xmlns:a16="http://schemas.microsoft.com/office/drawing/2014/main" id="{22F25F34-636E-41C9-9500-70B755F92938}"/>
                  </a:ext>
                </a:extLst>
              </p:cNvPr>
              <p:cNvSpPr txBox="1"/>
              <p:nvPr/>
            </p:nvSpPr>
            <p:spPr>
              <a:xfrm>
                <a:off x="5476219" y="4455998"/>
                <a:ext cx="723236" cy="276999"/>
              </a:xfrm>
              <a:prstGeom prst="rect">
                <a:avLst/>
              </a:prstGeom>
              <a:noFill/>
            </p:spPr>
            <p:txBody>
              <a:bodyPr wrap="square" rtlCol="0">
                <a:spAutoFit/>
              </a:bodyPr>
              <a:lstStyle/>
              <a:p>
                <a:pPr algn="ctr"/>
                <a:r>
                  <a:rPr lang="en-US" sz="1200" dirty="0">
                    <a:latin typeface="Quattrocento Sans"/>
                  </a:rPr>
                  <a:t>Bicubic</a:t>
                </a:r>
              </a:p>
            </p:txBody>
          </p:sp>
          <p:sp>
            <p:nvSpPr>
              <p:cNvPr id="44" name="TextBox 43">
                <a:extLst>
                  <a:ext uri="{FF2B5EF4-FFF2-40B4-BE49-F238E27FC236}">
                    <a16:creationId xmlns:a16="http://schemas.microsoft.com/office/drawing/2014/main" id="{4E846066-0DC3-4E86-972F-2E810005DE9B}"/>
                  </a:ext>
                </a:extLst>
              </p:cNvPr>
              <p:cNvSpPr txBox="1"/>
              <p:nvPr/>
            </p:nvSpPr>
            <p:spPr>
              <a:xfrm>
                <a:off x="626481" y="4453990"/>
                <a:ext cx="723236" cy="276999"/>
              </a:xfrm>
              <a:prstGeom prst="rect">
                <a:avLst/>
              </a:prstGeom>
              <a:noFill/>
            </p:spPr>
            <p:txBody>
              <a:bodyPr wrap="square" rtlCol="0">
                <a:spAutoFit/>
              </a:bodyPr>
              <a:lstStyle/>
              <a:p>
                <a:pPr algn="ctr"/>
                <a:r>
                  <a:rPr lang="en-US" sz="1200" dirty="0">
                    <a:latin typeface="Quattrocento Sans"/>
                  </a:rPr>
                  <a:t>Input</a:t>
                </a:r>
              </a:p>
            </p:txBody>
          </p:sp>
        </p:grpSp>
      </p:grpSp>
    </p:spTree>
    <p:extLst>
      <p:ext uri="{BB962C8B-B14F-4D97-AF65-F5344CB8AC3E}">
        <p14:creationId xmlns:p14="http://schemas.microsoft.com/office/powerpoint/2010/main" val="85947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3E7370-C603-492B-BBE9-A6E21AC038A1}"/>
              </a:ext>
            </a:extLst>
          </p:cNvPr>
          <p:cNvSpPr>
            <a:spLocks noGrp="1"/>
          </p:cNvSpPr>
          <p:nvPr>
            <p:ph type="sldNum" sz="quarter" idx="4"/>
          </p:nvPr>
        </p:nvSpPr>
        <p:spPr/>
        <p:txBody>
          <a:bodyPr/>
          <a:lstStyle/>
          <a:p>
            <a:fld id="{58687779-E69B-7343-8F6F-422D6150DAE5}" type="slidenum">
              <a:rPr lang="en-US" smtClean="0"/>
              <a:pPr/>
              <a:t>2</a:t>
            </a:fld>
            <a:endParaRPr lang="en-US" dirty="0"/>
          </a:p>
        </p:txBody>
      </p:sp>
      <p:sp>
        <p:nvSpPr>
          <p:cNvPr id="3" name="Date Placeholder 2">
            <a:extLst>
              <a:ext uri="{FF2B5EF4-FFF2-40B4-BE49-F238E27FC236}">
                <a16:creationId xmlns:a16="http://schemas.microsoft.com/office/drawing/2014/main" id="{C0A91A30-6C4C-4E8D-AFAE-1A1197D3CAB6}"/>
              </a:ext>
            </a:extLst>
          </p:cNvPr>
          <p:cNvSpPr>
            <a:spLocks noGrp="1"/>
          </p:cNvSpPr>
          <p:nvPr>
            <p:ph type="dt" idx="2"/>
          </p:nvPr>
        </p:nvSpPr>
        <p:spPr/>
        <p:txBody>
          <a:bodyPr/>
          <a:lstStyle/>
          <a:p>
            <a:fld id="{D2221BD2-ECB3-4FCD-A387-6C5B34E1ECC9}" type="datetime4">
              <a:rPr lang="en-US" smtClean="0"/>
              <a:t>January 12, 2021</a:t>
            </a:fld>
            <a:endParaRPr lang="en-IN"/>
          </a:p>
        </p:txBody>
      </p:sp>
      <p:sp>
        <p:nvSpPr>
          <p:cNvPr id="4" name="Footer Placeholder 3">
            <a:extLst>
              <a:ext uri="{FF2B5EF4-FFF2-40B4-BE49-F238E27FC236}">
                <a16:creationId xmlns:a16="http://schemas.microsoft.com/office/drawing/2014/main" id="{AFB577AA-89F1-491D-A52F-7DA910387AB0}"/>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3AB92F96-FC23-4DDD-A746-2445A1E04065}"/>
              </a:ext>
            </a:extLst>
          </p:cNvPr>
          <p:cNvSpPr>
            <a:spLocks noGrp="1"/>
          </p:cNvSpPr>
          <p:nvPr>
            <p:ph type="title"/>
          </p:nvPr>
        </p:nvSpPr>
        <p:spPr/>
        <p:txBody>
          <a:bodyPr/>
          <a:lstStyle/>
          <a:p>
            <a:r>
              <a:rPr lang="en-US" dirty="0"/>
              <a:t>What is an Image</a:t>
            </a:r>
          </a:p>
        </p:txBody>
      </p:sp>
      <p:grpSp>
        <p:nvGrpSpPr>
          <p:cNvPr id="6" name="Group 4">
            <a:extLst>
              <a:ext uri="{FF2B5EF4-FFF2-40B4-BE49-F238E27FC236}">
                <a16:creationId xmlns:a16="http://schemas.microsoft.com/office/drawing/2014/main" id="{4D42008D-6AD6-448C-950E-0EB135CBF34C}"/>
              </a:ext>
            </a:extLst>
          </p:cNvPr>
          <p:cNvGrpSpPr>
            <a:grpSpLocks/>
          </p:cNvGrpSpPr>
          <p:nvPr/>
        </p:nvGrpSpPr>
        <p:grpSpPr bwMode="auto">
          <a:xfrm>
            <a:off x="542925" y="2065764"/>
            <a:ext cx="5972175" cy="2073275"/>
            <a:chOff x="1200" y="2496"/>
            <a:chExt cx="3762" cy="1306"/>
          </a:xfrm>
        </p:grpSpPr>
        <p:sp>
          <p:nvSpPr>
            <p:cNvPr id="7" name="Freeform 5">
              <a:extLst>
                <a:ext uri="{FF2B5EF4-FFF2-40B4-BE49-F238E27FC236}">
                  <a16:creationId xmlns:a16="http://schemas.microsoft.com/office/drawing/2014/main" id="{FDD08B6F-1930-4144-9AE0-EB18A525DC85}"/>
                </a:ext>
              </a:extLst>
            </p:cNvPr>
            <p:cNvSpPr>
              <a:spLocks/>
            </p:cNvSpPr>
            <p:nvPr/>
          </p:nvSpPr>
          <p:spPr bwMode="auto">
            <a:xfrm>
              <a:off x="1200" y="2542"/>
              <a:ext cx="1125" cy="925"/>
            </a:xfrm>
            <a:custGeom>
              <a:avLst/>
              <a:gdLst>
                <a:gd name="T0" fmla="*/ 0 w 1248"/>
                <a:gd name="T1" fmla="*/ 319 h 1392"/>
                <a:gd name="T2" fmla="*/ 1125 w 1248"/>
                <a:gd name="T3" fmla="*/ 0 h 1392"/>
                <a:gd name="T4" fmla="*/ 1125 w 1248"/>
                <a:gd name="T5" fmla="*/ 574 h 1392"/>
                <a:gd name="T6" fmla="*/ 0 w 1248"/>
                <a:gd name="T7" fmla="*/ 925 h 1392"/>
                <a:gd name="T8" fmla="*/ 0 w 1248"/>
                <a:gd name="T9" fmla="*/ 319 h 1392"/>
                <a:gd name="T10" fmla="*/ 0 60000 65536"/>
                <a:gd name="T11" fmla="*/ 0 60000 65536"/>
                <a:gd name="T12" fmla="*/ 0 60000 65536"/>
                <a:gd name="T13" fmla="*/ 0 60000 65536"/>
                <a:gd name="T14" fmla="*/ 0 60000 65536"/>
                <a:gd name="T15" fmla="*/ 0 w 1248"/>
                <a:gd name="T16" fmla="*/ 0 h 1392"/>
                <a:gd name="T17" fmla="*/ 1248 w 1248"/>
                <a:gd name="T18" fmla="*/ 1392 h 1392"/>
              </a:gdLst>
              <a:ahLst/>
              <a:cxnLst>
                <a:cxn ang="T10">
                  <a:pos x="T0" y="T1"/>
                </a:cxn>
                <a:cxn ang="T11">
                  <a:pos x="T2" y="T3"/>
                </a:cxn>
                <a:cxn ang="T12">
                  <a:pos x="T4" y="T5"/>
                </a:cxn>
                <a:cxn ang="T13">
                  <a:pos x="T6" y="T7"/>
                </a:cxn>
                <a:cxn ang="T14">
                  <a:pos x="T8" y="T9"/>
                </a:cxn>
              </a:cxnLst>
              <a:rect l="T15" t="T16" r="T17" b="T18"/>
              <a:pathLst>
                <a:path w="1248" h="1392">
                  <a:moveTo>
                    <a:pt x="0" y="480"/>
                  </a:moveTo>
                  <a:lnTo>
                    <a:pt x="1248" y="0"/>
                  </a:lnTo>
                  <a:lnTo>
                    <a:pt x="1248" y="864"/>
                  </a:lnTo>
                  <a:lnTo>
                    <a:pt x="0" y="1392"/>
                  </a:lnTo>
                  <a:lnTo>
                    <a:pt x="0" y="480"/>
                  </a:lnTo>
                  <a:close/>
                </a:path>
              </a:pathLst>
            </a:custGeom>
            <a:solidFill>
              <a:srgbClr val="808080"/>
            </a:solidFill>
            <a:ln w="12700">
              <a:solidFill>
                <a:schemeClr val="tx1"/>
              </a:solidFill>
              <a:round/>
              <a:headEnd type="none" w="sm" len="sm"/>
              <a:tailEnd type="none" w="sm" len="sm"/>
            </a:ln>
          </p:spPr>
          <p:txBody>
            <a:bodyPr wrap="none"/>
            <a:lstStyle/>
            <a:p>
              <a:endParaRPr lang="en-US"/>
            </a:p>
          </p:txBody>
        </p:sp>
        <p:sp>
          <p:nvSpPr>
            <p:cNvPr id="8" name="Line 6">
              <a:extLst>
                <a:ext uri="{FF2B5EF4-FFF2-40B4-BE49-F238E27FC236}">
                  <a16:creationId xmlns:a16="http://schemas.microsoft.com/office/drawing/2014/main" id="{6027F272-7777-4BB0-BAFA-F91644518C76}"/>
                </a:ext>
              </a:extLst>
            </p:cNvPr>
            <p:cNvSpPr>
              <a:spLocks noChangeShapeType="1"/>
            </p:cNvSpPr>
            <p:nvPr/>
          </p:nvSpPr>
          <p:spPr bwMode="auto">
            <a:xfrm flipV="1">
              <a:off x="3234" y="2606"/>
              <a:ext cx="1125" cy="3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9" name="Line 7">
              <a:extLst>
                <a:ext uri="{FF2B5EF4-FFF2-40B4-BE49-F238E27FC236}">
                  <a16:creationId xmlns:a16="http://schemas.microsoft.com/office/drawing/2014/main" id="{EDE9CE1F-99EB-40F9-AEA1-840443DC72AE}"/>
                </a:ext>
              </a:extLst>
            </p:cNvPr>
            <p:cNvSpPr>
              <a:spLocks noChangeShapeType="1"/>
            </p:cNvSpPr>
            <p:nvPr/>
          </p:nvSpPr>
          <p:spPr bwMode="auto">
            <a:xfrm flipV="1">
              <a:off x="3234" y="2702"/>
              <a:ext cx="1125" cy="3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0" name="Line 8">
              <a:extLst>
                <a:ext uri="{FF2B5EF4-FFF2-40B4-BE49-F238E27FC236}">
                  <a16:creationId xmlns:a16="http://schemas.microsoft.com/office/drawing/2014/main" id="{C48260E7-5237-4F51-B493-2B38809A108B}"/>
                </a:ext>
              </a:extLst>
            </p:cNvPr>
            <p:cNvSpPr>
              <a:spLocks noChangeShapeType="1"/>
            </p:cNvSpPr>
            <p:nvPr/>
          </p:nvSpPr>
          <p:spPr bwMode="auto">
            <a:xfrm flipV="1">
              <a:off x="3234" y="2798"/>
              <a:ext cx="1125" cy="3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 name="Line 9">
              <a:extLst>
                <a:ext uri="{FF2B5EF4-FFF2-40B4-BE49-F238E27FC236}">
                  <a16:creationId xmlns:a16="http://schemas.microsoft.com/office/drawing/2014/main" id="{83249065-2383-407F-BF02-3879CF112093}"/>
                </a:ext>
              </a:extLst>
            </p:cNvPr>
            <p:cNvSpPr>
              <a:spLocks noChangeShapeType="1"/>
            </p:cNvSpPr>
            <p:nvPr/>
          </p:nvSpPr>
          <p:spPr bwMode="auto">
            <a:xfrm flipV="1">
              <a:off x="3234" y="2893"/>
              <a:ext cx="1125" cy="3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 name="Line 10">
              <a:extLst>
                <a:ext uri="{FF2B5EF4-FFF2-40B4-BE49-F238E27FC236}">
                  <a16:creationId xmlns:a16="http://schemas.microsoft.com/office/drawing/2014/main" id="{C18F9D3A-929A-4758-807C-E2B5DE3D8909}"/>
                </a:ext>
              </a:extLst>
            </p:cNvPr>
            <p:cNvSpPr>
              <a:spLocks noChangeShapeType="1"/>
            </p:cNvSpPr>
            <p:nvPr/>
          </p:nvSpPr>
          <p:spPr bwMode="auto">
            <a:xfrm flipV="1">
              <a:off x="3234" y="2989"/>
              <a:ext cx="1125" cy="3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3" name="Line 11">
              <a:extLst>
                <a:ext uri="{FF2B5EF4-FFF2-40B4-BE49-F238E27FC236}">
                  <a16:creationId xmlns:a16="http://schemas.microsoft.com/office/drawing/2014/main" id="{48DF34B7-C7AB-4C22-AD3A-21570978F25A}"/>
                </a:ext>
              </a:extLst>
            </p:cNvPr>
            <p:cNvSpPr>
              <a:spLocks noChangeShapeType="1"/>
            </p:cNvSpPr>
            <p:nvPr/>
          </p:nvSpPr>
          <p:spPr bwMode="auto">
            <a:xfrm flipV="1">
              <a:off x="3234" y="3084"/>
              <a:ext cx="1125" cy="3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4" name="Line 12">
              <a:extLst>
                <a:ext uri="{FF2B5EF4-FFF2-40B4-BE49-F238E27FC236}">
                  <a16:creationId xmlns:a16="http://schemas.microsoft.com/office/drawing/2014/main" id="{E0CFCE50-E1D1-4CC1-87FA-56329958A14A}"/>
                </a:ext>
              </a:extLst>
            </p:cNvPr>
            <p:cNvSpPr>
              <a:spLocks noChangeShapeType="1"/>
            </p:cNvSpPr>
            <p:nvPr/>
          </p:nvSpPr>
          <p:spPr bwMode="auto">
            <a:xfrm flipV="1">
              <a:off x="3234" y="2511"/>
              <a:ext cx="1125" cy="3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 name="Line 13">
              <a:extLst>
                <a:ext uri="{FF2B5EF4-FFF2-40B4-BE49-F238E27FC236}">
                  <a16:creationId xmlns:a16="http://schemas.microsoft.com/office/drawing/2014/main" id="{2DBBAEFC-846E-4B7F-A414-623E77D8A56F}"/>
                </a:ext>
              </a:extLst>
            </p:cNvPr>
            <p:cNvSpPr>
              <a:spLocks noChangeShapeType="1"/>
            </p:cNvSpPr>
            <p:nvPr/>
          </p:nvSpPr>
          <p:spPr bwMode="auto">
            <a:xfrm>
              <a:off x="3234" y="2829"/>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 name="Line 14">
              <a:extLst>
                <a:ext uri="{FF2B5EF4-FFF2-40B4-BE49-F238E27FC236}">
                  <a16:creationId xmlns:a16="http://schemas.microsoft.com/office/drawing/2014/main" id="{93E111AA-D551-423A-89F3-C929E16010F5}"/>
                </a:ext>
              </a:extLst>
            </p:cNvPr>
            <p:cNvSpPr>
              <a:spLocks noChangeShapeType="1"/>
            </p:cNvSpPr>
            <p:nvPr/>
          </p:nvSpPr>
          <p:spPr bwMode="auto">
            <a:xfrm>
              <a:off x="3321" y="2798"/>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 name="Line 15">
              <a:extLst>
                <a:ext uri="{FF2B5EF4-FFF2-40B4-BE49-F238E27FC236}">
                  <a16:creationId xmlns:a16="http://schemas.microsoft.com/office/drawing/2014/main" id="{9F773975-B705-4F23-ABC1-AC50BC74CF30}"/>
                </a:ext>
              </a:extLst>
            </p:cNvPr>
            <p:cNvSpPr>
              <a:spLocks noChangeShapeType="1"/>
            </p:cNvSpPr>
            <p:nvPr/>
          </p:nvSpPr>
          <p:spPr bwMode="auto">
            <a:xfrm>
              <a:off x="3407" y="2798"/>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8" name="Line 16">
              <a:extLst>
                <a:ext uri="{FF2B5EF4-FFF2-40B4-BE49-F238E27FC236}">
                  <a16:creationId xmlns:a16="http://schemas.microsoft.com/office/drawing/2014/main" id="{52DD5421-427F-4D21-8FA0-83C59F02D640}"/>
                </a:ext>
              </a:extLst>
            </p:cNvPr>
            <p:cNvSpPr>
              <a:spLocks noChangeShapeType="1"/>
            </p:cNvSpPr>
            <p:nvPr/>
          </p:nvSpPr>
          <p:spPr bwMode="auto">
            <a:xfrm>
              <a:off x="3494" y="2766"/>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 name="Line 17">
              <a:extLst>
                <a:ext uri="{FF2B5EF4-FFF2-40B4-BE49-F238E27FC236}">
                  <a16:creationId xmlns:a16="http://schemas.microsoft.com/office/drawing/2014/main" id="{1BE91EE8-1F74-49F5-A14D-E303C4F23475}"/>
                </a:ext>
              </a:extLst>
            </p:cNvPr>
            <p:cNvSpPr>
              <a:spLocks noChangeShapeType="1"/>
            </p:cNvSpPr>
            <p:nvPr/>
          </p:nvSpPr>
          <p:spPr bwMode="auto">
            <a:xfrm>
              <a:off x="3580" y="2734"/>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0" name="Line 18">
              <a:extLst>
                <a:ext uri="{FF2B5EF4-FFF2-40B4-BE49-F238E27FC236}">
                  <a16:creationId xmlns:a16="http://schemas.microsoft.com/office/drawing/2014/main" id="{07A01FD3-4958-486A-BE22-A76665013586}"/>
                </a:ext>
              </a:extLst>
            </p:cNvPr>
            <p:cNvSpPr>
              <a:spLocks noChangeShapeType="1"/>
            </p:cNvSpPr>
            <p:nvPr/>
          </p:nvSpPr>
          <p:spPr bwMode="auto">
            <a:xfrm>
              <a:off x="3667" y="2702"/>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1" name="Line 19">
              <a:extLst>
                <a:ext uri="{FF2B5EF4-FFF2-40B4-BE49-F238E27FC236}">
                  <a16:creationId xmlns:a16="http://schemas.microsoft.com/office/drawing/2014/main" id="{0E663717-C5E1-4622-BC83-B6262DBD22F7}"/>
                </a:ext>
              </a:extLst>
            </p:cNvPr>
            <p:cNvSpPr>
              <a:spLocks noChangeShapeType="1"/>
            </p:cNvSpPr>
            <p:nvPr/>
          </p:nvSpPr>
          <p:spPr bwMode="auto">
            <a:xfrm>
              <a:off x="3753" y="2702"/>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2" name="Line 20">
              <a:extLst>
                <a:ext uri="{FF2B5EF4-FFF2-40B4-BE49-F238E27FC236}">
                  <a16:creationId xmlns:a16="http://schemas.microsoft.com/office/drawing/2014/main" id="{D037CFAF-C204-4C99-B39E-09163E16B205}"/>
                </a:ext>
              </a:extLst>
            </p:cNvPr>
            <p:cNvSpPr>
              <a:spLocks noChangeShapeType="1"/>
            </p:cNvSpPr>
            <p:nvPr/>
          </p:nvSpPr>
          <p:spPr bwMode="auto">
            <a:xfrm>
              <a:off x="3840" y="2670"/>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3" name="Line 21">
              <a:extLst>
                <a:ext uri="{FF2B5EF4-FFF2-40B4-BE49-F238E27FC236}">
                  <a16:creationId xmlns:a16="http://schemas.microsoft.com/office/drawing/2014/main" id="{668267E6-3E5A-4D8F-9198-58600E9BEE2B}"/>
                </a:ext>
              </a:extLst>
            </p:cNvPr>
            <p:cNvSpPr>
              <a:spLocks noChangeShapeType="1"/>
            </p:cNvSpPr>
            <p:nvPr/>
          </p:nvSpPr>
          <p:spPr bwMode="auto">
            <a:xfrm>
              <a:off x="3926" y="2638"/>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4" name="Line 22">
              <a:extLst>
                <a:ext uri="{FF2B5EF4-FFF2-40B4-BE49-F238E27FC236}">
                  <a16:creationId xmlns:a16="http://schemas.microsoft.com/office/drawing/2014/main" id="{F2AA81F4-CA98-43AE-A43E-8801DA5EC0F0}"/>
                </a:ext>
              </a:extLst>
            </p:cNvPr>
            <p:cNvSpPr>
              <a:spLocks noChangeShapeType="1"/>
            </p:cNvSpPr>
            <p:nvPr/>
          </p:nvSpPr>
          <p:spPr bwMode="auto">
            <a:xfrm>
              <a:off x="4013" y="2606"/>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5" name="Line 23">
              <a:extLst>
                <a:ext uri="{FF2B5EF4-FFF2-40B4-BE49-F238E27FC236}">
                  <a16:creationId xmlns:a16="http://schemas.microsoft.com/office/drawing/2014/main" id="{0653CA74-4A82-44AE-8D4B-1819BC5D9D17}"/>
                </a:ext>
              </a:extLst>
            </p:cNvPr>
            <p:cNvSpPr>
              <a:spLocks noChangeShapeType="1"/>
            </p:cNvSpPr>
            <p:nvPr/>
          </p:nvSpPr>
          <p:spPr bwMode="auto">
            <a:xfrm>
              <a:off x="4100" y="2574"/>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6" name="Line 24">
              <a:extLst>
                <a:ext uri="{FF2B5EF4-FFF2-40B4-BE49-F238E27FC236}">
                  <a16:creationId xmlns:a16="http://schemas.microsoft.com/office/drawing/2014/main" id="{7C47A83F-F194-47DC-B7A0-AFDBD72C0ECF}"/>
                </a:ext>
              </a:extLst>
            </p:cNvPr>
            <p:cNvSpPr>
              <a:spLocks noChangeShapeType="1"/>
            </p:cNvSpPr>
            <p:nvPr/>
          </p:nvSpPr>
          <p:spPr bwMode="auto">
            <a:xfrm>
              <a:off x="4186" y="2574"/>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7" name="Line 25">
              <a:extLst>
                <a:ext uri="{FF2B5EF4-FFF2-40B4-BE49-F238E27FC236}">
                  <a16:creationId xmlns:a16="http://schemas.microsoft.com/office/drawing/2014/main" id="{7742D02B-17BE-4291-A64B-E63EB069AEDA}"/>
                </a:ext>
              </a:extLst>
            </p:cNvPr>
            <p:cNvSpPr>
              <a:spLocks noChangeShapeType="1"/>
            </p:cNvSpPr>
            <p:nvPr/>
          </p:nvSpPr>
          <p:spPr bwMode="auto">
            <a:xfrm>
              <a:off x="4273" y="2542"/>
              <a:ext cx="0" cy="57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8" name="Line 26">
              <a:extLst>
                <a:ext uri="{FF2B5EF4-FFF2-40B4-BE49-F238E27FC236}">
                  <a16:creationId xmlns:a16="http://schemas.microsoft.com/office/drawing/2014/main" id="{90F4E0C6-6D89-4425-983C-14BAC70E6BDC}"/>
                </a:ext>
              </a:extLst>
            </p:cNvPr>
            <p:cNvSpPr>
              <a:spLocks noChangeShapeType="1"/>
            </p:cNvSpPr>
            <p:nvPr/>
          </p:nvSpPr>
          <p:spPr bwMode="auto">
            <a:xfrm>
              <a:off x="4359" y="2511"/>
              <a:ext cx="0" cy="5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 name="Freeform 27">
              <a:extLst>
                <a:ext uri="{FF2B5EF4-FFF2-40B4-BE49-F238E27FC236}">
                  <a16:creationId xmlns:a16="http://schemas.microsoft.com/office/drawing/2014/main" id="{748314E3-8688-4870-ABC1-97F6D8C4D04B}"/>
                </a:ext>
              </a:extLst>
            </p:cNvPr>
            <p:cNvSpPr>
              <a:spLocks/>
            </p:cNvSpPr>
            <p:nvPr/>
          </p:nvSpPr>
          <p:spPr bwMode="auto">
            <a:xfrm>
              <a:off x="1589" y="2861"/>
              <a:ext cx="347" cy="319"/>
            </a:xfrm>
            <a:custGeom>
              <a:avLst/>
              <a:gdLst>
                <a:gd name="T0" fmla="*/ 0 w 384"/>
                <a:gd name="T1" fmla="*/ 96 h 480"/>
                <a:gd name="T2" fmla="*/ 347 w 384"/>
                <a:gd name="T3" fmla="*/ 0 h 480"/>
                <a:gd name="T4" fmla="*/ 347 w 384"/>
                <a:gd name="T5" fmla="*/ 223 h 480"/>
                <a:gd name="T6" fmla="*/ 0 w 384"/>
                <a:gd name="T7" fmla="*/ 319 h 480"/>
                <a:gd name="T8" fmla="*/ 0 w 384"/>
                <a:gd name="T9" fmla="*/ 96 h 480"/>
                <a:gd name="T10" fmla="*/ 0 60000 65536"/>
                <a:gd name="T11" fmla="*/ 0 60000 65536"/>
                <a:gd name="T12" fmla="*/ 0 60000 65536"/>
                <a:gd name="T13" fmla="*/ 0 60000 65536"/>
                <a:gd name="T14" fmla="*/ 0 60000 65536"/>
                <a:gd name="T15" fmla="*/ 0 w 384"/>
                <a:gd name="T16" fmla="*/ 0 h 480"/>
                <a:gd name="T17" fmla="*/ 384 w 384"/>
                <a:gd name="T18" fmla="*/ 480 h 480"/>
              </a:gdLst>
              <a:ahLst/>
              <a:cxnLst>
                <a:cxn ang="T10">
                  <a:pos x="T0" y="T1"/>
                </a:cxn>
                <a:cxn ang="T11">
                  <a:pos x="T2" y="T3"/>
                </a:cxn>
                <a:cxn ang="T12">
                  <a:pos x="T4" y="T5"/>
                </a:cxn>
                <a:cxn ang="T13">
                  <a:pos x="T6" y="T7"/>
                </a:cxn>
                <a:cxn ang="T14">
                  <a:pos x="T8" y="T9"/>
                </a:cxn>
              </a:cxnLst>
              <a:rect l="T15" t="T16" r="T17" b="T18"/>
              <a:pathLst>
                <a:path w="384" h="480">
                  <a:moveTo>
                    <a:pt x="0" y="144"/>
                  </a:moveTo>
                  <a:lnTo>
                    <a:pt x="384" y="0"/>
                  </a:lnTo>
                  <a:lnTo>
                    <a:pt x="384" y="336"/>
                  </a:lnTo>
                  <a:lnTo>
                    <a:pt x="0" y="480"/>
                  </a:lnTo>
                  <a:lnTo>
                    <a:pt x="0" y="144"/>
                  </a:lnTo>
                  <a:close/>
                </a:path>
              </a:pathLst>
            </a:custGeom>
            <a:solidFill>
              <a:schemeClr val="tx1"/>
            </a:solidFill>
            <a:ln w="12700">
              <a:solidFill>
                <a:schemeClr val="tx1"/>
              </a:solidFill>
              <a:round/>
              <a:headEnd type="none" w="sm" len="sm"/>
              <a:tailEnd type="none" w="sm" len="sm"/>
            </a:ln>
          </p:spPr>
          <p:txBody>
            <a:bodyPr wrap="none"/>
            <a:lstStyle/>
            <a:p>
              <a:endParaRPr lang="en-US"/>
            </a:p>
          </p:txBody>
        </p:sp>
        <p:sp>
          <p:nvSpPr>
            <p:cNvPr id="30" name="Oval 28">
              <a:extLst>
                <a:ext uri="{FF2B5EF4-FFF2-40B4-BE49-F238E27FC236}">
                  <a16:creationId xmlns:a16="http://schemas.microsoft.com/office/drawing/2014/main" id="{88DAB98C-D6D5-4843-82B5-B7366290F275}"/>
                </a:ext>
              </a:extLst>
            </p:cNvPr>
            <p:cNvSpPr>
              <a:spLocks noChangeArrowheads="1"/>
            </p:cNvSpPr>
            <p:nvPr/>
          </p:nvSpPr>
          <p:spPr bwMode="auto">
            <a:xfrm>
              <a:off x="2022" y="2670"/>
              <a:ext cx="173" cy="6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 name="Oval 29">
              <a:extLst>
                <a:ext uri="{FF2B5EF4-FFF2-40B4-BE49-F238E27FC236}">
                  <a16:creationId xmlns:a16="http://schemas.microsoft.com/office/drawing/2014/main" id="{6E6D9BA9-100E-42DE-B3A1-B72E86C7A5FD}"/>
                </a:ext>
              </a:extLst>
            </p:cNvPr>
            <p:cNvSpPr>
              <a:spLocks noChangeArrowheads="1"/>
            </p:cNvSpPr>
            <p:nvPr/>
          </p:nvSpPr>
          <p:spPr bwMode="auto">
            <a:xfrm>
              <a:off x="1633" y="3053"/>
              <a:ext cx="173" cy="6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 name="Freeform 30">
              <a:extLst>
                <a:ext uri="{FF2B5EF4-FFF2-40B4-BE49-F238E27FC236}">
                  <a16:creationId xmlns:a16="http://schemas.microsoft.com/office/drawing/2014/main" id="{F2CE020B-0732-45AD-87A6-837A97A02A0D}"/>
                </a:ext>
              </a:extLst>
            </p:cNvPr>
            <p:cNvSpPr>
              <a:spLocks/>
            </p:cNvSpPr>
            <p:nvPr/>
          </p:nvSpPr>
          <p:spPr bwMode="auto">
            <a:xfrm>
              <a:off x="1719" y="3084"/>
              <a:ext cx="1991" cy="133"/>
            </a:xfrm>
            <a:custGeom>
              <a:avLst/>
              <a:gdLst>
                <a:gd name="T0" fmla="*/ 0 w 2208"/>
                <a:gd name="T1" fmla="*/ 0 h 200"/>
                <a:gd name="T2" fmla="*/ 563 w 2208"/>
                <a:gd name="T3" fmla="*/ 128 h 200"/>
                <a:gd name="T4" fmla="*/ 1991 w 2208"/>
                <a:gd name="T5" fmla="*/ 32 h 200"/>
                <a:gd name="T6" fmla="*/ 0 60000 65536"/>
                <a:gd name="T7" fmla="*/ 0 60000 65536"/>
                <a:gd name="T8" fmla="*/ 0 60000 65536"/>
                <a:gd name="T9" fmla="*/ 0 w 2208"/>
                <a:gd name="T10" fmla="*/ 0 h 200"/>
                <a:gd name="T11" fmla="*/ 2208 w 2208"/>
                <a:gd name="T12" fmla="*/ 200 h 200"/>
              </a:gdLst>
              <a:ahLst/>
              <a:cxnLst>
                <a:cxn ang="T6">
                  <a:pos x="T0" y="T1"/>
                </a:cxn>
                <a:cxn ang="T7">
                  <a:pos x="T2" y="T3"/>
                </a:cxn>
                <a:cxn ang="T8">
                  <a:pos x="T4" y="T5"/>
                </a:cxn>
              </a:cxnLst>
              <a:rect l="T9" t="T10" r="T11" b="T12"/>
              <a:pathLst>
                <a:path w="2208" h="200">
                  <a:moveTo>
                    <a:pt x="0" y="0"/>
                  </a:moveTo>
                  <a:cubicBezTo>
                    <a:pt x="128" y="92"/>
                    <a:pt x="256" y="184"/>
                    <a:pt x="624" y="192"/>
                  </a:cubicBezTo>
                  <a:cubicBezTo>
                    <a:pt x="992" y="200"/>
                    <a:pt x="1600" y="124"/>
                    <a:pt x="2208" y="48"/>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 name="Freeform 31">
              <a:extLst>
                <a:ext uri="{FF2B5EF4-FFF2-40B4-BE49-F238E27FC236}">
                  <a16:creationId xmlns:a16="http://schemas.microsoft.com/office/drawing/2014/main" id="{8D40E3A7-925E-41C9-91C9-B5AA65684905}"/>
                </a:ext>
              </a:extLst>
            </p:cNvPr>
            <p:cNvSpPr>
              <a:spLocks/>
            </p:cNvSpPr>
            <p:nvPr/>
          </p:nvSpPr>
          <p:spPr bwMode="auto">
            <a:xfrm>
              <a:off x="2109" y="2521"/>
              <a:ext cx="2034" cy="181"/>
            </a:xfrm>
            <a:custGeom>
              <a:avLst/>
              <a:gdLst>
                <a:gd name="T0" fmla="*/ 0 w 2256"/>
                <a:gd name="T1" fmla="*/ 181 h 272"/>
                <a:gd name="T2" fmla="*/ 433 w 2256"/>
                <a:gd name="T3" fmla="*/ 53 h 272"/>
                <a:gd name="T4" fmla="*/ 1298 w 2256"/>
                <a:gd name="T5" fmla="*/ 21 h 272"/>
                <a:gd name="T6" fmla="*/ 2034 w 2256"/>
                <a:gd name="T7" fmla="*/ 181 h 272"/>
                <a:gd name="T8" fmla="*/ 0 60000 65536"/>
                <a:gd name="T9" fmla="*/ 0 60000 65536"/>
                <a:gd name="T10" fmla="*/ 0 60000 65536"/>
                <a:gd name="T11" fmla="*/ 0 60000 65536"/>
                <a:gd name="T12" fmla="*/ 0 w 2256"/>
                <a:gd name="T13" fmla="*/ 0 h 272"/>
                <a:gd name="T14" fmla="*/ 2256 w 2256"/>
                <a:gd name="T15" fmla="*/ 272 h 272"/>
              </a:gdLst>
              <a:ahLst/>
              <a:cxnLst>
                <a:cxn ang="T8">
                  <a:pos x="T0" y="T1"/>
                </a:cxn>
                <a:cxn ang="T9">
                  <a:pos x="T2" y="T3"/>
                </a:cxn>
                <a:cxn ang="T10">
                  <a:pos x="T4" y="T5"/>
                </a:cxn>
                <a:cxn ang="T11">
                  <a:pos x="T6" y="T7"/>
                </a:cxn>
              </a:cxnLst>
              <a:rect l="T12" t="T13" r="T14" b="T15"/>
              <a:pathLst>
                <a:path w="2256" h="272">
                  <a:moveTo>
                    <a:pt x="0" y="272"/>
                  </a:moveTo>
                  <a:cubicBezTo>
                    <a:pt x="120" y="196"/>
                    <a:pt x="240" y="120"/>
                    <a:pt x="480" y="80"/>
                  </a:cubicBezTo>
                  <a:cubicBezTo>
                    <a:pt x="720" y="40"/>
                    <a:pt x="1144" y="0"/>
                    <a:pt x="1440" y="32"/>
                  </a:cubicBezTo>
                  <a:cubicBezTo>
                    <a:pt x="1736" y="64"/>
                    <a:pt x="2120" y="232"/>
                    <a:pt x="2256" y="272"/>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4" name="Line 32">
              <a:extLst>
                <a:ext uri="{FF2B5EF4-FFF2-40B4-BE49-F238E27FC236}">
                  <a16:creationId xmlns:a16="http://schemas.microsoft.com/office/drawing/2014/main" id="{56116569-F172-43C4-9943-1ADDACE6B997}"/>
                </a:ext>
              </a:extLst>
            </p:cNvPr>
            <p:cNvSpPr>
              <a:spLocks noChangeShapeType="1"/>
            </p:cNvSpPr>
            <p:nvPr/>
          </p:nvSpPr>
          <p:spPr bwMode="auto">
            <a:xfrm flipH="1" flipV="1">
              <a:off x="4316" y="3053"/>
              <a:ext cx="303" cy="191"/>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 name="Line 33">
              <a:extLst>
                <a:ext uri="{FF2B5EF4-FFF2-40B4-BE49-F238E27FC236}">
                  <a16:creationId xmlns:a16="http://schemas.microsoft.com/office/drawing/2014/main" id="{52DC0ED7-50D2-4BF6-91DA-62BF16779E93}"/>
                </a:ext>
              </a:extLst>
            </p:cNvPr>
            <p:cNvSpPr>
              <a:spLocks noChangeShapeType="1"/>
            </p:cNvSpPr>
            <p:nvPr/>
          </p:nvSpPr>
          <p:spPr bwMode="auto">
            <a:xfrm flipH="1" flipV="1">
              <a:off x="4056" y="3116"/>
              <a:ext cx="520" cy="15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 name="Text Box 34">
              <a:extLst>
                <a:ext uri="{FF2B5EF4-FFF2-40B4-BE49-F238E27FC236}">
                  <a16:creationId xmlns:a16="http://schemas.microsoft.com/office/drawing/2014/main" id="{4E47A9A5-5717-4DEF-A728-C2C22E271FCF}"/>
                </a:ext>
              </a:extLst>
            </p:cNvPr>
            <p:cNvSpPr txBox="1">
              <a:spLocks noChangeArrowheads="1"/>
            </p:cNvSpPr>
            <p:nvPr/>
          </p:nvSpPr>
          <p:spPr bwMode="auto">
            <a:xfrm>
              <a:off x="4476" y="3212"/>
              <a:ext cx="3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dirty="0">
                  <a:latin typeface="Quattrocento Sans"/>
                </a:rPr>
                <a:t>pixel</a:t>
              </a:r>
            </a:p>
          </p:txBody>
        </p:sp>
        <p:sp>
          <p:nvSpPr>
            <p:cNvPr id="37" name="Text Box 35">
              <a:extLst>
                <a:ext uri="{FF2B5EF4-FFF2-40B4-BE49-F238E27FC236}">
                  <a16:creationId xmlns:a16="http://schemas.microsoft.com/office/drawing/2014/main" id="{45085B06-CC28-4637-A4D1-5696570C2C23}"/>
                </a:ext>
              </a:extLst>
            </p:cNvPr>
            <p:cNvSpPr txBox="1">
              <a:spLocks noChangeArrowheads="1"/>
            </p:cNvSpPr>
            <p:nvPr/>
          </p:nvSpPr>
          <p:spPr bwMode="auto">
            <a:xfrm>
              <a:off x="4330" y="2664"/>
              <a:ext cx="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dirty="0">
                  <a:latin typeface="Quattrocento Sans"/>
                </a:rPr>
                <a:t>Gray level</a:t>
              </a:r>
            </a:p>
          </p:txBody>
        </p:sp>
        <p:sp>
          <p:nvSpPr>
            <p:cNvPr id="38" name="Text Box 36">
              <a:extLst>
                <a:ext uri="{FF2B5EF4-FFF2-40B4-BE49-F238E27FC236}">
                  <a16:creationId xmlns:a16="http://schemas.microsoft.com/office/drawing/2014/main" id="{78C57B8F-443E-467B-ABC5-CB845F0B07C9}"/>
                </a:ext>
              </a:extLst>
            </p:cNvPr>
            <p:cNvSpPr txBox="1">
              <a:spLocks noChangeArrowheads="1"/>
            </p:cNvSpPr>
            <p:nvPr/>
          </p:nvSpPr>
          <p:spPr bwMode="auto">
            <a:xfrm>
              <a:off x="1344" y="3398"/>
              <a:ext cx="9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dirty="0">
                  <a:latin typeface="Quattrocento Sans"/>
                </a:rPr>
                <a:t>Original picture</a:t>
              </a:r>
            </a:p>
          </p:txBody>
        </p:sp>
        <p:sp>
          <p:nvSpPr>
            <p:cNvPr id="39" name="Text Box 37">
              <a:extLst>
                <a:ext uri="{FF2B5EF4-FFF2-40B4-BE49-F238E27FC236}">
                  <a16:creationId xmlns:a16="http://schemas.microsoft.com/office/drawing/2014/main" id="{84EE93E8-66FF-4771-BC28-0F801BF92D70}"/>
                </a:ext>
              </a:extLst>
            </p:cNvPr>
            <p:cNvSpPr txBox="1">
              <a:spLocks noChangeArrowheads="1"/>
            </p:cNvSpPr>
            <p:nvPr/>
          </p:nvSpPr>
          <p:spPr bwMode="auto">
            <a:xfrm>
              <a:off x="3495" y="3398"/>
              <a:ext cx="7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dirty="0">
                  <a:latin typeface="Quattrocento Sans"/>
                </a:rPr>
                <a:t>Digital image</a:t>
              </a:r>
            </a:p>
          </p:txBody>
        </p:sp>
        <p:sp>
          <p:nvSpPr>
            <p:cNvPr id="40" name="Text Box 38">
              <a:extLst>
                <a:ext uri="{FF2B5EF4-FFF2-40B4-BE49-F238E27FC236}">
                  <a16:creationId xmlns:a16="http://schemas.microsoft.com/office/drawing/2014/main" id="{7E319F99-4F17-4003-8972-12BE9AF910DC}"/>
                </a:ext>
              </a:extLst>
            </p:cNvPr>
            <p:cNvSpPr txBox="1">
              <a:spLocks noChangeArrowheads="1"/>
            </p:cNvSpPr>
            <p:nvPr/>
          </p:nvSpPr>
          <p:spPr bwMode="auto">
            <a:xfrm>
              <a:off x="1539" y="3589"/>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i="1" dirty="0">
                  <a:latin typeface="Quattrocento Sans"/>
                </a:rPr>
                <a:t>f</a:t>
              </a:r>
              <a:r>
                <a:rPr lang="en-US" altLang="en-US" sz="1600" dirty="0">
                  <a:latin typeface="Quattrocento Sans"/>
                </a:rPr>
                <a:t>(</a:t>
              </a:r>
              <a:r>
                <a:rPr lang="en-US" altLang="en-US" sz="1600" i="1" dirty="0">
                  <a:latin typeface="Quattrocento Sans"/>
                </a:rPr>
                <a:t>x</a:t>
              </a:r>
              <a:r>
                <a:rPr lang="en-US" altLang="en-US" sz="1600" dirty="0">
                  <a:latin typeface="Quattrocento Sans"/>
                </a:rPr>
                <a:t>, </a:t>
              </a:r>
              <a:r>
                <a:rPr lang="en-US" altLang="en-US" sz="1600" i="1" dirty="0">
                  <a:latin typeface="Quattrocento Sans"/>
                </a:rPr>
                <a:t>y</a:t>
              </a:r>
              <a:r>
                <a:rPr lang="en-US" altLang="en-US" sz="1600" dirty="0">
                  <a:latin typeface="Quattrocento Sans"/>
                </a:rPr>
                <a:t>)</a:t>
              </a:r>
            </a:p>
          </p:txBody>
        </p:sp>
        <p:sp>
          <p:nvSpPr>
            <p:cNvPr id="41" name="Text Box 39">
              <a:extLst>
                <a:ext uri="{FF2B5EF4-FFF2-40B4-BE49-F238E27FC236}">
                  <a16:creationId xmlns:a16="http://schemas.microsoft.com/office/drawing/2014/main" id="{C59C08C3-3F4B-4A24-B5B0-BDD9642C4361}"/>
                </a:ext>
              </a:extLst>
            </p:cNvPr>
            <p:cNvSpPr txBox="1">
              <a:spLocks noChangeArrowheads="1"/>
            </p:cNvSpPr>
            <p:nvPr/>
          </p:nvSpPr>
          <p:spPr bwMode="auto">
            <a:xfrm>
              <a:off x="3727" y="3589"/>
              <a:ext cx="4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dirty="0">
                  <a:latin typeface="Quattrocento Sans"/>
                </a:rPr>
                <a:t>I[</a:t>
              </a:r>
              <a:r>
                <a:rPr lang="en-US" altLang="en-US" sz="1600" i="1" dirty="0">
                  <a:latin typeface="Quattrocento Sans"/>
                </a:rPr>
                <a:t>x</a:t>
              </a:r>
              <a:r>
                <a:rPr lang="en-US" altLang="en-US" sz="1600" dirty="0">
                  <a:latin typeface="Quattrocento Sans"/>
                </a:rPr>
                <a:t>, </a:t>
              </a:r>
              <a:r>
                <a:rPr lang="en-US" altLang="en-US" sz="1600" i="1" dirty="0">
                  <a:latin typeface="Quattrocento Sans"/>
                </a:rPr>
                <a:t>y</a:t>
              </a:r>
              <a:r>
                <a:rPr lang="en-US" altLang="en-US" sz="1600" dirty="0">
                  <a:latin typeface="Quattrocento Sans"/>
                </a:rPr>
                <a:t>]</a:t>
              </a:r>
            </a:p>
          </p:txBody>
        </p:sp>
        <p:sp>
          <p:nvSpPr>
            <p:cNvPr id="42" name="Line 40">
              <a:extLst>
                <a:ext uri="{FF2B5EF4-FFF2-40B4-BE49-F238E27FC236}">
                  <a16:creationId xmlns:a16="http://schemas.microsoft.com/office/drawing/2014/main" id="{EE8B7A8C-6D8C-49A7-9886-39F8349FEF5E}"/>
                </a:ext>
              </a:extLst>
            </p:cNvPr>
            <p:cNvSpPr>
              <a:spLocks noChangeShapeType="1"/>
            </p:cNvSpPr>
            <p:nvPr/>
          </p:nvSpPr>
          <p:spPr bwMode="auto">
            <a:xfrm>
              <a:off x="2974" y="2798"/>
              <a:ext cx="0" cy="31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3" name="Line 41">
              <a:extLst>
                <a:ext uri="{FF2B5EF4-FFF2-40B4-BE49-F238E27FC236}">
                  <a16:creationId xmlns:a16="http://schemas.microsoft.com/office/drawing/2014/main" id="{DE3CD82F-4CCD-4961-8E6A-C6751E668FCB}"/>
                </a:ext>
              </a:extLst>
            </p:cNvPr>
            <p:cNvSpPr>
              <a:spLocks noChangeShapeType="1"/>
            </p:cNvSpPr>
            <p:nvPr/>
          </p:nvSpPr>
          <p:spPr bwMode="auto">
            <a:xfrm flipV="1">
              <a:off x="2974" y="2638"/>
              <a:ext cx="520" cy="16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4" name="Text Box 42">
              <a:extLst>
                <a:ext uri="{FF2B5EF4-FFF2-40B4-BE49-F238E27FC236}">
                  <a16:creationId xmlns:a16="http://schemas.microsoft.com/office/drawing/2014/main" id="{56FD1F09-FB74-40D5-AEC4-E55B16A8CF76}"/>
                </a:ext>
              </a:extLst>
            </p:cNvPr>
            <p:cNvSpPr txBox="1">
              <a:spLocks noChangeArrowheads="1"/>
            </p:cNvSpPr>
            <p:nvPr/>
          </p:nvSpPr>
          <p:spPr bwMode="auto">
            <a:xfrm>
              <a:off x="2706" y="2974"/>
              <a:ext cx="1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i="1" dirty="0">
                  <a:latin typeface="Quattrocento Sans"/>
                </a:rPr>
                <a:t>x</a:t>
              </a:r>
            </a:p>
          </p:txBody>
        </p:sp>
        <p:sp>
          <p:nvSpPr>
            <p:cNvPr id="45" name="Text Box 43">
              <a:extLst>
                <a:ext uri="{FF2B5EF4-FFF2-40B4-BE49-F238E27FC236}">
                  <a16:creationId xmlns:a16="http://schemas.microsoft.com/office/drawing/2014/main" id="{29900BF3-A2CA-4740-AC31-E0453714106A}"/>
                </a:ext>
              </a:extLst>
            </p:cNvPr>
            <p:cNvSpPr txBox="1">
              <a:spLocks noChangeArrowheads="1"/>
            </p:cNvSpPr>
            <p:nvPr/>
          </p:nvSpPr>
          <p:spPr bwMode="auto">
            <a:xfrm>
              <a:off x="3138" y="2496"/>
              <a:ext cx="1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i="1" dirty="0">
                  <a:latin typeface="Quattrocento Sans"/>
                </a:rPr>
                <a:t>y</a:t>
              </a:r>
              <a:endParaRPr lang="en-US" altLang="en-US" i="1" dirty="0">
                <a:latin typeface="Quattrocento Sans"/>
              </a:endParaRPr>
            </a:p>
          </p:txBody>
        </p:sp>
      </p:grpSp>
    </p:spTree>
    <p:extLst>
      <p:ext uri="{BB962C8B-B14F-4D97-AF65-F5344CB8AC3E}">
        <p14:creationId xmlns:p14="http://schemas.microsoft.com/office/powerpoint/2010/main" val="337038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73990-27A4-40ED-8EAD-F13F53B7929C}"/>
              </a:ext>
            </a:extLst>
          </p:cNvPr>
          <p:cNvSpPr>
            <a:spLocks noGrp="1"/>
          </p:cNvSpPr>
          <p:nvPr>
            <p:ph type="sldNum" sz="quarter" idx="4"/>
          </p:nvPr>
        </p:nvSpPr>
        <p:spPr>
          <a:xfrm>
            <a:off x="6424984" y="4808055"/>
            <a:ext cx="326736" cy="273844"/>
          </a:xfrm>
        </p:spPr>
        <p:txBody>
          <a:bodyPr/>
          <a:lstStyle/>
          <a:p>
            <a:fld id="{58687779-E69B-7343-8F6F-422D6150DAE5}" type="slidenum">
              <a:rPr lang="en-US" smtClean="0"/>
              <a:pPr/>
              <a:t>20</a:t>
            </a:fld>
            <a:endParaRPr lang="en-US" dirty="0"/>
          </a:p>
        </p:txBody>
      </p:sp>
      <p:sp>
        <p:nvSpPr>
          <p:cNvPr id="3" name="Date Placeholder 2">
            <a:extLst>
              <a:ext uri="{FF2B5EF4-FFF2-40B4-BE49-F238E27FC236}">
                <a16:creationId xmlns:a16="http://schemas.microsoft.com/office/drawing/2014/main" id="{ECB645BD-70FB-42D5-8A11-3D343DA60BD9}"/>
              </a:ext>
            </a:extLst>
          </p:cNvPr>
          <p:cNvSpPr>
            <a:spLocks noGrp="1"/>
          </p:cNvSpPr>
          <p:nvPr>
            <p:ph type="dt" idx="2"/>
          </p:nvPr>
        </p:nvSpPr>
        <p:spPr>
          <a:xfrm>
            <a:off x="342900" y="4767263"/>
            <a:ext cx="1600200" cy="273900"/>
          </a:xfrm>
        </p:spPr>
        <p:txBody>
          <a:bodyPr/>
          <a:lstStyle/>
          <a:p>
            <a:fld id="{3B358225-3063-4F0E-BB2A-112687EAAB31}" type="datetime4">
              <a:rPr lang="en-US" smtClean="0"/>
              <a:t>January 12, 2021</a:t>
            </a:fld>
            <a:endParaRPr lang="en-IN"/>
          </a:p>
        </p:txBody>
      </p:sp>
      <p:sp>
        <p:nvSpPr>
          <p:cNvPr id="4" name="Footer Placeholder 3">
            <a:extLst>
              <a:ext uri="{FF2B5EF4-FFF2-40B4-BE49-F238E27FC236}">
                <a16:creationId xmlns:a16="http://schemas.microsoft.com/office/drawing/2014/main" id="{7B2DE30C-AC72-4F04-A1C5-B5497DF914D1}"/>
              </a:ext>
            </a:extLst>
          </p:cNvPr>
          <p:cNvSpPr>
            <a:spLocks noGrp="1"/>
          </p:cNvSpPr>
          <p:nvPr>
            <p:ph type="ftr" idx="3"/>
          </p:nvPr>
        </p:nvSpPr>
        <p:spPr>
          <a:xfrm>
            <a:off x="1538790" y="4767263"/>
            <a:ext cx="3834450" cy="273900"/>
          </a:xfrm>
        </p:spPr>
        <p:txBody>
          <a:bodyPr/>
          <a:lstStyle/>
          <a:p>
            <a:r>
              <a:rPr lang="en-US"/>
              <a:t>Image Read, Write and Basic Geometrical Transformation [20 Slides]</a:t>
            </a:r>
            <a:endParaRPr lang="en-IN" dirty="0"/>
          </a:p>
        </p:txBody>
      </p:sp>
      <p:sp>
        <p:nvSpPr>
          <p:cNvPr id="5" name="TextBox 4">
            <a:extLst>
              <a:ext uri="{FF2B5EF4-FFF2-40B4-BE49-F238E27FC236}">
                <a16:creationId xmlns:a16="http://schemas.microsoft.com/office/drawing/2014/main" id="{ADC15BCF-4F62-4AA2-A3E2-4E39E58DBFDE}"/>
              </a:ext>
            </a:extLst>
          </p:cNvPr>
          <p:cNvSpPr txBox="1"/>
          <p:nvPr/>
        </p:nvSpPr>
        <p:spPr>
          <a:xfrm>
            <a:off x="1378130" y="1971585"/>
            <a:ext cx="4336869" cy="1200329"/>
          </a:xfrm>
          <a:prstGeom prst="rect">
            <a:avLst/>
          </a:prstGeom>
          <a:noFill/>
        </p:spPr>
        <p:txBody>
          <a:bodyPr wrap="square" rtlCol="0">
            <a:spAutoFit/>
          </a:bodyPr>
          <a:lstStyle/>
          <a:p>
            <a:pPr algn="ctr"/>
            <a:r>
              <a:rPr lang="en-US" sz="7200" b="1" dirty="0">
                <a:solidFill>
                  <a:schemeClr val="accent3">
                    <a:lumMod val="75000"/>
                  </a:schemeClr>
                </a:solidFill>
                <a:latin typeface="Quattrocento Sans"/>
              </a:rPr>
              <a:t>Thank You</a:t>
            </a:r>
          </a:p>
        </p:txBody>
      </p:sp>
    </p:spTree>
    <p:extLst>
      <p:ext uri="{BB962C8B-B14F-4D97-AF65-F5344CB8AC3E}">
        <p14:creationId xmlns:p14="http://schemas.microsoft.com/office/powerpoint/2010/main" val="54737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5A8F6D-0A21-49A2-ABCB-A41F63F9E61C}"/>
              </a:ext>
            </a:extLst>
          </p:cNvPr>
          <p:cNvSpPr>
            <a:spLocks noGrp="1"/>
          </p:cNvSpPr>
          <p:nvPr>
            <p:ph type="sldNum" sz="quarter" idx="4"/>
          </p:nvPr>
        </p:nvSpPr>
        <p:spPr/>
        <p:txBody>
          <a:bodyPr/>
          <a:lstStyle/>
          <a:p>
            <a:fld id="{58687779-E69B-7343-8F6F-422D6150DAE5}" type="slidenum">
              <a:rPr lang="en-US" smtClean="0"/>
              <a:pPr/>
              <a:t>3</a:t>
            </a:fld>
            <a:endParaRPr lang="en-US" dirty="0"/>
          </a:p>
        </p:txBody>
      </p:sp>
      <p:sp>
        <p:nvSpPr>
          <p:cNvPr id="3" name="Date Placeholder 2">
            <a:extLst>
              <a:ext uri="{FF2B5EF4-FFF2-40B4-BE49-F238E27FC236}">
                <a16:creationId xmlns:a16="http://schemas.microsoft.com/office/drawing/2014/main" id="{F1ECCD6E-4AA6-4CBE-8E85-6E6B83E28091}"/>
              </a:ext>
            </a:extLst>
          </p:cNvPr>
          <p:cNvSpPr>
            <a:spLocks noGrp="1"/>
          </p:cNvSpPr>
          <p:nvPr>
            <p:ph type="dt" idx="2"/>
          </p:nvPr>
        </p:nvSpPr>
        <p:spPr/>
        <p:txBody>
          <a:bodyPr/>
          <a:lstStyle/>
          <a:p>
            <a:fld id="{284D368A-7DB5-4870-A86D-0E73964B48AC}" type="datetime4">
              <a:rPr lang="en-US" smtClean="0"/>
              <a:t>January 12, 2021</a:t>
            </a:fld>
            <a:endParaRPr lang="en-IN"/>
          </a:p>
        </p:txBody>
      </p:sp>
      <p:sp>
        <p:nvSpPr>
          <p:cNvPr id="4" name="Footer Placeholder 3">
            <a:extLst>
              <a:ext uri="{FF2B5EF4-FFF2-40B4-BE49-F238E27FC236}">
                <a16:creationId xmlns:a16="http://schemas.microsoft.com/office/drawing/2014/main" id="{609FC907-4817-43EE-BF3A-725A28842891}"/>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993773C7-3923-4BA6-88C6-CC3966CB2FA8}"/>
              </a:ext>
            </a:extLst>
          </p:cNvPr>
          <p:cNvSpPr>
            <a:spLocks noGrp="1"/>
          </p:cNvSpPr>
          <p:nvPr>
            <p:ph type="title"/>
          </p:nvPr>
        </p:nvSpPr>
        <p:spPr>
          <a:xfrm>
            <a:off x="342900" y="681540"/>
            <a:ext cx="6172200" cy="756000"/>
          </a:xfrm>
        </p:spPr>
        <p:txBody>
          <a:bodyPr/>
          <a:lstStyle/>
          <a:p>
            <a:r>
              <a:rPr lang="en-US" dirty="0"/>
              <a:t>What is an Image</a:t>
            </a:r>
          </a:p>
        </p:txBody>
      </p:sp>
      <p:grpSp>
        <p:nvGrpSpPr>
          <p:cNvPr id="8" name="Group 7">
            <a:extLst>
              <a:ext uri="{FF2B5EF4-FFF2-40B4-BE49-F238E27FC236}">
                <a16:creationId xmlns:a16="http://schemas.microsoft.com/office/drawing/2014/main" id="{7261BD7E-4E04-4116-9905-76DD16E28211}"/>
              </a:ext>
            </a:extLst>
          </p:cNvPr>
          <p:cNvGrpSpPr>
            <a:grpSpLocks noChangeAspect="1"/>
          </p:cNvGrpSpPr>
          <p:nvPr/>
        </p:nvGrpSpPr>
        <p:grpSpPr>
          <a:xfrm>
            <a:off x="685800" y="1844298"/>
            <a:ext cx="5486400" cy="2516206"/>
            <a:chOff x="443640" y="1437540"/>
            <a:chExt cx="5981344" cy="2743200"/>
          </a:xfrm>
        </p:grpSpPr>
        <p:pic>
          <p:nvPicPr>
            <p:cNvPr id="6" name="Picture 5" descr="A:\image.jpg">
              <a:extLst>
                <a:ext uri="{FF2B5EF4-FFF2-40B4-BE49-F238E27FC236}">
                  <a16:creationId xmlns:a16="http://schemas.microsoft.com/office/drawing/2014/main" id="{8C96F3D4-5B62-4986-A23F-FFCB7358FFD8}"/>
                </a:ext>
              </a:extLst>
            </p:cNvPr>
            <p:cNvPicPr>
              <a:picLocks noChangeAspect="1" noChangeArrowheads="1"/>
            </p:cNvPicPr>
            <p:nvPr/>
          </p:nvPicPr>
          <p:blipFill>
            <a:blip r:embed="rId2">
              <a:lum bright="-30000" contrast="-12000"/>
              <a:extLst>
                <a:ext uri="{28A0092B-C50C-407E-A947-70E740481C1C}">
                  <a14:useLocalDpi xmlns:a14="http://schemas.microsoft.com/office/drawing/2010/main" val="0"/>
                </a:ext>
              </a:extLst>
            </a:blip>
            <a:srcRect/>
            <a:stretch>
              <a:fillRect/>
            </a:stretch>
          </p:blipFill>
          <p:spPr bwMode="auto">
            <a:xfrm>
              <a:off x="443640" y="1437540"/>
              <a:ext cx="303377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color2.jpg">
              <a:extLst>
                <a:ext uri="{FF2B5EF4-FFF2-40B4-BE49-F238E27FC236}">
                  <a16:creationId xmlns:a16="http://schemas.microsoft.com/office/drawing/2014/main" id="{F3E16D6B-7C94-4717-9A59-AD7D2C337016}"/>
                </a:ext>
              </a:extLst>
            </p:cNvPr>
            <p:cNvPicPr>
              <a:picLocks noChangeAspect="1" noChangeArrowheads="1"/>
            </p:cNvPicPr>
            <p:nvPr/>
          </p:nvPicPr>
          <p:blipFill rotWithShape="1">
            <a:blip r:embed="rId3">
              <a:lum bright="-12000"/>
              <a:extLst>
                <a:ext uri="{28A0092B-C50C-407E-A947-70E740481C1C}">
                  <a14:useLocalDpi xmlns:a14="http://schemas.microsoft.com/office/drawing/2010/main" val="0"/>
                </a:ext>
              </a:extLst>
            </a:blip>
            <a:srcRect r="28436"/>
            <a:stretch/>
          </p:blipFill>
          <p:spPr bwMode="auto">
            <a:xfrm>
              <a:off x="3618278" y="1437540"/>
              <a:ext cx="2806706"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314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C93C4E-2610-4FD7-B6CE-6458E5F6F470}"/>
              </a:ext>
            </a:extLst>
          </p:cNvPr>
          <p:cNvSpPr>
            <a:spLocks noGrp="1"/>
          </p:cNvSpPr>
          <p:nvPr>
            <p:ph type="sldNum" sz="quarter" idx="4"/>
          </p:nvPr>
        </p:nvSpPr>
        <p:spPr/>
        <p:txBody>
          <a:bodyPr/>
          <a:lstStyle/>
          <a:p>
            <a:fld id="{58687779-E69B-7343-8F6F-422D6150DAE5}" type="slidenum">
              <a:rPr lang="en-US" smtClean="0"/>
              <a:pPr/>
              <a:t>4</a:t>
            </a:fld>
            <a:endParaRPr lang="en-US" dirty="0"/>
          </a:p>
        </p:txBody>
      </p:sp>
      <p:sp>
        <p:nvSpPr>
          <p:cNvPr id="3" name="Date Placeholder 2">
            <a:extLst>
              <a:ext uri="{FF2B5EF4-FFF2-40B4-BE49-F238E27FC236}">
                <a16:creationId xmlns:a16="http://schemas.microsoft.com/office/drawing/2014/main" id="{17BD0F00-C54C-4322-8E7E-52A6B9F289C5}"/>
              </a:ext>
            </a:extLst>
          </p:cNvPr>
          <p:cNvSpPr>
            <a:spLocks noGrp="1"/>
          </p:cNvSpPr>
          <p:nvPr>
            <p:ph type="dt" idx="2"/>
          </p:nvPr>
        </p:nvSpPr>
        <p:spPr/>
        <p:txBody>
          <a:bodyPr/>
          <a:lstStyle/>
          <a:p>
            <a:fld id="{774C0767-32FB-4AE7-8B4F-D1BE2835E194}" type="datetime4">
              <a:rPr lang="en-US" smtClean="0"/>
              <a:t>January 12, 2021</a:t>
            </a:fld>
            <a:endParaRPr lang="en-IN"/>
          </a:p>
        </p:txBody>
      </p:sp>
      <p:sp>
        <p:nvSpPr>
          <p:cNvPr id="4" name="Footer Placeholder 3">
            <a:extLst>
              <a:ext uri="{FF2B5EF4-FFF2-40B4-BE49-F238E27FC236}">
                <a16:creationId xmlns:a16="http://schemas.microsoft.com/office/drawing/2014/main" id="{55F1CE74-8BCE-471A-8A52-E25C5C769836}"/>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187A0A5F-7E90-4BE6-96AC-3B16197CF298}"/>
              </a:ext>
            </a:extLst>
          </p:cNvPr>
          <p:cNvSpPr>
            <a:spLocks noGrp="1"/>
          </p:cNvSpPr>
          <p:nvPr>
            <p:ph type="title"/>
          </p:nvPr>
        </p:nvSpPr>
        <p:spPr/>
        <p:txBody>
          <a:bodyPr/>
          <a:lstStyle/>
          <a:p>
            <a:r>
              <a:rPr lang="en-US" dirty="0"/>
              <a:t>Color Depth</a:t>
            </a:r>
          </a:p>
        </p:txBody>
      </p:sp>
      <p:sp>
        <p:nvSpPr>
          <p:cNvPr id="6" name="Content Placeholder 2">
            <a:extLst>
              <a:ext uri="{FF2B5EF4-FFF2-40B4-BE49-F238E27FC236}">
                <a16:creationId xmlns:a16="http://schemas.microsoft.com/office/drawing/2014/main" id="{18BE4EE7-CFB3-4123-B69D-A7381C92FB74}"/>
              </a:ext>
            </a:extLst>
          </p:cNvPr>
          <p:cNvSpPr>
            <a:spLocks noGrp="1"/>
          </p:cNvSpPr>
          <p:nvPr/>
        </p:nvSpPr>
        <p:spPr bwMode="auto">
          <a:xfrm>
            <a:off x="346249" y="1365552"/>
            <a:ext cx="6168851" cy="127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en-US" altLang="zh-TW" sz="1800" dirty="0">
                <a:latin typeface="Quattrocento Sans"/>
              </a:rPr>
              <a:t>Number of bits for a single pixel</a:t>
            </a:r>
          </a:p>
          <a:p>
            <a:pPr lvl="1" eaLnBrk="1" hangingPunct="1"/>
            <a:r>
              <a:rPr lang="en-US" altLang="zh-TW" sz="1600" dirty="0">
                <a:latin typeface="Quattrocento Sans"/>
              </a:rPr>
              <a:t>1-bit color: black and white</a:t>
            </a:r>
          </a:p>
          <a:p>
            <a:pPr lvl="1" eaLnBrk="1" hangingPunct="1"/>
            <a:r>
              <a:rPr lang="en-US" altLang="zh-TW" sz="1600" dirty="0">
                <a:latin typeface="Quattrocento Sans"/>
              </a:rPr>
              <a:t>8-bit color: gray-scale</a:t>
            </a:r>
          </a:p>
          <a:p>
            <a:pPr lvl="1" eaLnBrk="1" hangingPunct="1"/>
            <a:r>
              <a:rPr lang="en-US" altLang="zh-TW" sz="1600" dirty="0">
                <a:latin typeface="Quattrocento Sans"/>
              </a:rPr>
              <a:t>24-bit color: true color</a:t>
            </a:r>
          </a:p>
        </p:txBody>
      </p:sp>
      <p:grpSp>
        <p:nvGrpSpPr>
          <p:cNvPr id="11" name="Group 10">
            <a:extLst>
              <a:ext uri="{FF2B5EF4-FFF2-40B4-BE49-F238E27FC236}">
                <a16:creationId xmlns:a16="http://schemas.microsoft.com/office/drawing/2014/main" id="{A089F841-B0D8-44E7-9D19-B6A42ACDCCFF}"/>
              </a:ext>
            </a:extLst>
          </p:cNvPr>
          <p:cNvGrpSpPr>
            <a:grpSpLocks noChangeAspect="1"/>
          </p:cNvGrpSpPr>
          <p:nvPr/>
        </p:nvGrpSpPr>
        <p:grpSpPr>
          <a:xfrm>
            <a:off x="712815" y="3272713"/>
            <a:ext cx="5486400" cy="1494550"/>
            <a:chOff x="342900" y="2994761"/>
            <a:chExt cx="6404155" cy="1744556"/>
          </a:xfrm>
        </p:grpSpPr>
        <p:pic>
          <p:nvPicPr>
            <p:cNvPr id="7" name="Picture 6">
              <a:extLst>
                <a:ext uri="{FF2B5EF4-FFF2-40B4-BE49-F238E27FC236}">
                  <a16:creationId xmlns:a16="http://schemas.microsoft.com/office/drawing/2014/main" id="{7B954531-F000-48D3-A764-C815F78917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5055" y="2994761"/>
              <a:ext cx="2032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6B8098F-2039-4C72-B236-677EAB611F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0652" y="2994761"/>
              <a:ext cx="2032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13C997C0-3E33-4D5A-B65A-A9134D7DB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249" y="2994761"/>
              <a:ext cx="2032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C667606-E6BB-4C10-8CAA-C3381E36385C}"/>
                </a:ext>
              </a:extLst>
            </p:cNvPr>
            <p:cNvSpPr txBox="1"/>
            <p:nvPr/>
          </p:nvSpPr>
          <p:spPr>
            <a:xfrm>
              <a:off x="342900" y="4415982"/>
              <a:ext cx="6404155" cy="323335"/>
            </a:xfrm>
            <a:prstGeom prst="rect">
              <a:avLst/>
            </a:prstGeom>
            <a:noFill/>
          </p:spPr>
          <p:txBody>
            <a:bodyPr wrap="square" rtlCol="0">
              <a:spAutoFit/>
            </a:bodyPr>
            <a:lstStyle/>
            <a:p>
              <a:r>
                <a:rPr lang="en-US" sz="1200" dirty="0">
                  <a:latin typeface="Quattrocento Sans"/>
                </a:rPr>
                <a:t>            Black-White                                  Gray-Scale                                        Color</a:t>
              </a:r>
            </a:p>
          </p:txBody>
        </p:sp>
      </p:grpSp>
    </p:spTree>
    <p:extLst>
      <p:ext uri="{BB962C8B-B14F-4D97-AF65-F5344CB8AC3E}">
        <p14:creationId xmlns:p14="http://schemas.microsoft.com/office/powerpoint/2010/main" val="109324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1249B-0487-4E5C-AAB2-926688B70B1D}"/>
              </a:ext>
            </a:extLst>
          </p:cNvPr>
          <p:cNvSpPr>
            <a:spLocks noGrp="1"/>
          </p:cNvSpPr>
          <p:nvPr>
            <p:ph type="sldNum" sz="quarter" idx="4"/>
          </p:nvPr>
        </p:nvSpPr>
        <p:spPr/>
        <p:txBody>
          <a:bodyPr/>
          <a:lstStyle/>
          <a:p>
            <a:fld id="{58687779-E69B-7343-8F6F-422D6150DAE5}" type="slidenum">
              <a:rPr lang="en-US" smtClean="0"/>
              <a:pPr/>
              <a:t>5</a:t>
            </a:fld>
            <a:endParaRPr lang="en-US" dirty="0"/>
          </a:p>
        </p:txBody>
      </p:sp>
      <p:sp>
        <p:nvSpPr>
          <p:cNvPr id="3" name="Date Placeholder 2">
            <a:extLst>
              <a:ext uri="{FF2B5EF4-FFF2-40B4-BE49-F238E27FC236}">
                <a16:creationId xmlns:a16="http://schemas.microsoft.com/office/drawing/2014/main" id="{1D84A0CE-F5D6-45FF-94AD-37CCEDB6B641}"/>
              </a:ext>
            </a:extLst>
          </p:cNvPr>
          <p:cNvSpPr>
            <a:spLocks noGrp="1"/>
          </p:cNvSpPr>
          <p:nvPr>
            <p:ph type="dt" idx="2"/>
          </p:nvPr>
        </p:nvSpPr>
        <p:spPr/>
        <p:txBody>
          <a:bodyPr/>
          <a:lstStyle/>
          <a:p>
            <a:fld id="{4F8916AC-1DED-41FD-89DF-2C85FCA731CA}" type="datetime4">
              <a:rPr lang="en-US" smtClean="0"/>
              <a:t>January 12, 2021</a:t>
            </a:fld>
            <a:endParaRPr lang="en-IN"/>
          </a:p>
        </p:txBody>
      </p:sp>
      <p:sp>
        <p:nvSpPr>
          <p:cNvPr id="4" name="Footer Placeholder 3">
            <a:extLst>
              <a:ext uri="{FF2B5EF4-FFF2-40B4-BE49-F238E27FC236}">
                <a16:creationId xmlns:a16="http://schemas.microsoft.com/office/drawing/2014/main" id="{72EA249F-7AA0-4FAC-8FFC-26513327A1C1}"/>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5DF59E7A-2C87-4872-A50F-37C58C0181F1}"/>
              </a:ext>
            </a:extLst>
          </p:cNvPr>
          <p:cNvSpPr>
            <a:spLocks noGrp="1"/>
          </p:cNvSpPr>
          <p:nvPr>
            <p:ph type="title"/>
          </p:nvPr>
        </p:nvSpPr>
        <p:spPr/>
        <p:txBody>
          <a:bodyPr/>
          <a:lstStyle/>
          <a:p>
            <a:r>
              <a:rPr lang="en-US" dirty="0"/>
              <a:t>Reading and Writing an Image</a:t>
            </a:r>
          </a:p>
        </p:txBody>
      </p:sp>
    </p:spTree>
    <p:extLst>
      <p:ext uri="{BB962C8B-B14F-4D97-AF65-F5344CB8AC3E}">
        <p14:creationId xmlns:p14="http://schemas.microsoft.com/office/powerpoint/2010/main" val="428978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72B28-0020-4A70-9380-7CE12E2AF7FE}"/>
              </a:ext>
            </a:extLst>
          </p:cNvPr>
          <p:cNvSpPr>
            <a:spLocks noGrp="1"/>
          </p:cNvSpPr>
          <p:nvPr>
            <p:ph type="sldNum" sz="quarter" idx="4"/>
          </p:nvPr>
        </p:nvSpPr>
        <p:spPr/>
        <p:txBody>
          <a:bodyPr/>
          <a:lstStyle/>
          <a:p>
            <a:fld id="{58687779-E69B-7343-8F6F-422D6150DAE5}" type="slidenum">
              <a:rPr lang="en-US" smtClean="0"/>
              <a:pPr/>
              <a:t>6</a:t>
            </a:fld>
            <a:endParaRPr lang="en-US" dirty="0"/>
          </a:p>
        </p:txBody>
      </p:sp>
      <p:sp>
        <p:nvSpPr>
          <p:cNvPr id="3" name="Date Placeholder 2">
            <a:extLst>
              <a:ext uri="{FF2B5EF4-FFF2-40B4-BE49-F238E27FC236}">
                <a16:creationId xmlns:a16="http://schemas.microsoft.com/office/drawing/2014/main" id="{E7B46331-021F-4446-B6A4-29297EE2CCE5}"/>
              </a:ext>
            </a:extLst>
          </p:cNvPr>
          <p:cNvSpPr>
            <a:spLocks noGrp="1"/>
          </p:cNvSpPr>
          <p:nvPr>
            <p:ph type="dt" idx="2"/>
          </p:nvPr>
        </p:nvSpPr>
        <p:spPr/>
        <p:txBody>
          <a:bodyPr/>
          <a:lstStyle/>
          <a:p>
            <a:fld id="{CE8B6B0C-5408-4C8B-AC4A-AE97998CA136}" type="datetime4">
              <a:rPr lang="en-US" smtClean="0"/>
              <a:t>January 12, 2021</a:t>
            </a:fld>
            <a:endParaRPr lang="en-IN"/>
          </a:p>
        </p:txBody>
      </p:sp>
      <p:sp>
        <p:nvSpPr>
          <p:cNvPr id="4" name="Footer Placeholder 3">
            <a:extLst>
              <a:ext uri="{FF2B5EF4-FFF2-40B4-BE49-F238E27FC236}">
                <a16:creationId xmlns:a16="http://schemas.microsoft.com/office/drawing/2014/main" id="{9E8BEC66-030C-44AB-9DC3-552AEFFDC2A2}"/>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B922B6B6-7D90-48F8-A871-756EB8FB86CE}"/>
              </a:ext>
            </a:extLst>
          </p:cNvPr>
          <p:cNvSpPr>
            <a:spLocks noGrp="1"/>
          </p:cNvSpPr>
          <p:nvPr>
            <p:ph type="title"/>
          </p:nvPr>
        </p:nvSpPr>
        <p:spPr/>
        <p:txBody>
          <a:bodyPr/>
          <a:lstStyle/>
          <a:p>
            <a:r>
              <a:rPr lang="en-US" dirty="0"/>
              <a:t>Image File Format</a:t>
            </a:r>
          </a:p>
        </p:txBody>
      </p:sp>
      <p:pic>
        <p:nvPicPr>
          <p:cNvPr id="6" name="Picture 5" descr="A:\format.jpg">
            <a:extLst>
              <a:ext uri="{FF2B5EF4-FFF2-40B4-BE49-F238E27FC236}">
                <a16:creationId xmlns:a16="http://schemas.microsoft.com/office/drawing/2014/main" id="{02DE74B1-0BB7-484C-BDD1-657807203652}"/>
              </a:ext>
            </a:extLst>
          </p:cNvPr>
          <p:cNvPicPr>
            <a:picLocks noChangeAspect="1" noChangeArrowheads="1"/>
          </p:cNvPicPr>
          <p:nvPr/>
        </p:nvPicPr>
        <p:blipFill rotWithShape="1">
          <a:blip r:embed="rId2">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r="2709" b="11124"/>
          <a:stretch/>
        </p:blipFill>
        <p:spPr bwMode="auto">
          <a:xfrm>
            <a:off x="640742" y="2867099"/>
            <a:ext cx="5486400" cy="182661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965E370B-7088-4BD0-A863-23A457307676}"/>
              </a:ext>
            </a:extLst>
          </p:cNvPr>
          <p:cNvSpPr txBox="1">
            <a:spLocks/>
          </p:cNvSpPr>
          <p:nvPr/>
        </p:nvSpPr>
        <p:spPr>
          <a:xfrm>
            <a:off x="342901" y="1437540"/>
            <a:ext cx="6082083" cy="169165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75" kern="1200">
                <a:solidFill>
                  <a:schemeClr val="tx1"/>
                </a:solidFill>
                <a:latin typeface="+mn-lt"/>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25" kern="1200">
                <a:solidFill>
                  <a:schemeClr val="tx1"/>
                </a:solidFill>
                <a:latin typeface="+mn-lt"/>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buSzPct val="100000"/>
            </a:pPr>
            <a:r>
              <a:rPr lang="en-US" altLang="zh-TW" sz="1400" dirty="0">
                <a:latin typeface="Quattrocento Sans"/>
              </a:rPr>
              <a:t>Most headers begin with a signature or magic number - a short sequence of bytes for identifying the file format.</a:t>
            </a:r>
          </a:p>
          <a:p>
            <a:pPr>
              <a:lnSpc>
                <a:spcPct val="100000"/>
              </a:lnSpc>
              <a:buSzPct val="100000"/>
            </a:pPr>
            <a:r>
              <a:rPr lang="en-US" altLang="zh-TW" sz="1400" dirty="0">
                <a:latin typeface="Quattrocento Sans"/>
              </a:rPr>
              <a:t>Header: characteristics of the image: </a:t>
            </a:r>
            <a:r>
              <a:rPr lang="en-US" altLang="zh-TW" sz="1200" dirty="0">
                <a:latin typeface="Quattrocento Sans"/>
              </a:rPr>
              <a:t>Size, color map, compression method, etc.</a:t>
            </a:r>
          </a:p>
          <a:p>
            <a:pPr>
              <a:lnSpc>
                <a:spcPct val="100000"/>
              </a:lnSpc>
              <a:buSzPct val="100000"/>
            </a:pPr>
            <a:r>
              <a:rPr lang="en-US" altLang="zh-TW" sz="1400" dirty="0">
                <a:latin typeface="Quattrocento Sans"/>
              </a:rPr>
              <a:t>Data value: </a:t>
            </a:r>
            <a:r>
              <a:rPr lang="en-US" altLang="zh-TW" sz="1200" dirty="0">
                <a:latin typeface="Quattrocento Sans"/>
              </a:rPr>
              <a:t>Pixel values, index values.</a:t>
            </a:r>
          </a:p>
          <a:p>
            <a:pPr>
              <a:lnSpc>
                <a:spcPct val="100000"/>
              </a:lnSpc>
              <a:buSzPct val="100000"/>
            </a:pPr>
            <a:r>
              <a:rPr lang="en-US" altLang="zh-TW" sz="1400" dirty="0">
                <a:latin typeface="Quattrocento Sans"/>
              </a:rPr>
              <a:t>Common formats: </a:t>
            </a:r>
            <a:r>
              <a:rPr lang="en-US" altLang="zh-TW" sz="1200" dirty="0">
                <a:latin typeface="Quattrocento Sans"/>
              </a:rPr>
              <a:t>BMP, GIF, PNG, JPEG, TIFF, etc.</a:t>
            </a:r>
            <a:endParaRPr lang="en-US" altLang="zh-TW" sz="1100" dirty="0">
              <a:latin typeface="Quattrocento Sans"/>
            </a:endParaRPr>
          </a:p>
        </p:txBody>
      </p:sp>
    </p:spTree>
    <p:extLst>
      <p:ext uri="{BB962C8B-B14F-4D97-AF65-F5344CB8AC3E}">
        <p14:creationId xmlns:p14="http://schemas.microsoft.com/office/powerpoint/2010/main" val="31185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2EB2-876D-4E62-B2CB-10F74403DE0E}"/>
              </a:ext>
            </a:extLst>
          </p:cNvPr>
          <p:cNvSpPr>
            <a:spLocks noGrp="1"/>
          </p:cNvSpPr>
          <p:nvPr>
            <p:ph type="title"/>
          </p:nvPr>
        </p:nvSpPr>
        <p:spPr/>
        <p:txBody>
          <a:bodyPr/>
          <a:lstStyle/>
          <a:p>
            <a:r>
              <a:rPr lang="en-US" dirty="0"/>
              <a:t>BMP File Format</a:t>
            </a:r>
          </a:p>
        </p:txBody>
      </p:sp>
      <p:sp>
        <p:nvSpPr>
          <p:cNvPr id="3" name="Text Placeholder 2">
            <a:extLst>
              <a:ext uri="{FF2B5EF4-FFF2-40B4-BE49-F238E27FC236}">
                <a16:creationId xmlns:a16="http://schemas.microsoft.com/office/drawing/2014/main" id="{FBFBC021-DFC7-4892-910E-470DC7CB418F}"/>
              </a:ext>
            </a:extLst>
          </p:cNvPr>
          <p:cNvSpPr>
            <a:spLocks noGrp="1"/>
          </p:cNvSpPr>
          <p:nvPr>
            <p:ph type="body" idx="1"/>
          </p:nvPr>
        </p:nvSpPr>
        <p:spPr/>
        <p:txBody>
          <a:bodyPr/>
          <a:lstStyle/>
          <a:p>
            <a:pPr>
              <a:buSzPct val="100000"/>
            </a:pPr>
            <a:r>
              <a:rPr lang="en-US" sz="1400" dirty="0"/>
              <a:t>The BMP file format, also known as bitmap image file</a:t>
            </a:r>
          </a:p>
          <a:p>
            <a:pPr>
              <a:buSzPct val="100000"/>
            </a:pPr>
            <a:r>
              <a:rPr lang="en-US" sz="1400" dirty="0"/>
              <a:t>device independent bitmap (DIB) file format or simply a bitmap, is a image file format used to store bitmap digital images.</a:t>
            </a:r>
          </a:p>
          <a:p>
            <a:pPr>
              <a:buSzPct val="100000"/>
            </a:pPr>
            <a:r>
              <a:rPr lang="en-US" sz="1400" dirty="0"/>
              <a:t>independently of the display device (such as a graphics adapter), especially on Microsoft Windows and OS/2 operating systems</a:t>
            </a:r>
          </a:p>
          <a:p>
            <a:pPr>
              <a:buSzPct val="100000"/>
            </a:pPr>
            <a:r>
              <a:rPr lang="en-US" sz="1400" dirty="0"/>
              <a:t>BMP file is an uncompressed raster image comprised of a rectangular grid of pixels.</a:t>
            </a:r>
          </a:p>
          <a:p>
            <a:pPr>
              <a:buSzPct val="100000"/>
            </a:pPr>
            <a:r>
              <a:rPr lang="en-US" sz="1400" dirty="0"/>
              <a:t>It contains a </a:t>
            </a:r>
          </a:p>
          <a:p>
            <a:pPr lvl="1">
              <a:buSzPct val="100000"/>
            </a:pPr>
            <a:r>
              <a:rPr lang="en-US" sz="1200" dirty="0"/>
              <a:t>file header (bitmap identifier, file size, width, height, color options, and bitmap data starting point)</a:t>
            </a:r>
          </a:p>
          <a:p>
            <a:pPr lvl="1">
              <a:buSzPct val="100000"/>
            </a:pPr>
            <a:r>
              <a:rPr lang="en-US" sz="1200" dirty="0"/>
              <a:t>bitmap pixels, each with a different color.</a:t>
            </a:r>
          </a:p>
        </p:txBody>
      </p:sp>
      <p:sp>
        <p:nvSpPr>
          <p:cNvPr id="4" name="Slide Number Placeholder 3">
            <a:extLst>
              <a:ext uri="{FF2B5EF4-FFF2-40B4-BE49-F238E27FC236}">
                <a16:creationId xmlns:a16="http://schemas.microsoft.com/office/drawing/2014/main" id="{01F1BCB5-194E-44AD-88E6-7CAAECB1811B}"/>
              </a:ext>
            </a:extLst>
          </p:cNvPr>
          <p:cNvSpPr>
            <a:spLocks noGrp="1"/>
          </p:cNvSpPr>
          <p:nvPr>
            <p:ph type="sldNum" sz="quarter" idx="4"/>
          </p:nvPr>
        </p:nvSpPr>
        <p:spPr/>
        <p:txBody>
          <a:bodyPr/>
          <a:lstStyle/>
          <a:p>
            <a:fld id="{58687779-E69B-7343-8F6F-422D6150DAE5}" type="slidenum">
              <a:rPr lang="en-US" smtClean="0"/>
              <a:pPr/>
              <a:t>7</a:t>
            </a:fld>
            <a:endParaRPr lang="en-US" dirty="0"/>
          </a:p>
        </p:txBody>
      </p:sp>
      <p:sp>
        <p:nvSpPr>
          <p:cNvPr id="5" name="Date Placeholder 4">
            <a:extLst>
              <a:ext uri="{FF2B5EF4-FFF2-40B4-BE49-F238E27FC236}">
                <a16:creationId xmlns:a16="http://schemas.microsoft.com/office/drawing/2014/main" id="{847B2E46-6C69-4EDA-8A00-45C661802C6D}"/>
              </a:ext>
            </a:extLst>
          </p:cNvPr>
          <p:cNvSpPr>
            <a:spLocks noGrp="1"/>
          </p:cNvSpPr>
          <p:nvPr>
            <p:ph type="dt" idx="2"/>
          </p:nvPr>
        </p:nvSpPr>
        <p:spPr/>
        <p:txBody>
          <a:bodyPr/>
          <a:lstStyle/>
          <a:p>
            <a:fld id="{AA770A9E-3840-4DEA-9C08-E1E66B605AA4}" type="datetime4">
              <a:rPr lang="en-US" smtClean="0"/>
              <a:t>January 12, 2021</a:t>
            </a:fld>
            <a:endParaRPr lang="en-IN"/>
          </a:p>
        </p:txBody>
      </p:sp>
      <p:sp>
        <p:nvSpPr>
          <p:cNvPr id="6" name="Footer Placeholder 5">
            <a:extLst>
              <a:ext uri="{FF2B5EF4-FFF2-40B4-BE49-F238E27FC236}">
                <a16:creationId xmlns:a16="http://schemas.microsoft.com/office/drawing/2014/main" id="{9C2EA344-07B1-48E3-990C-F91F69D33819}"/>
              </a:ext>
            </a:extLst>
          </p:cNvPr>
          <p:cNvSpPr>
            <a:spLocks noGrp="1"/>
          </p:cNvSpPr>
          <p:nvPr>
            <p:ph type="ftr" idx="3"/>
          </p:nvPr>
        </p:nvSpPr>
        <p:spPr/>
        <p:txBody>
          <a:bodyPr/>
          <a:lstStyle/>
          <a:p>
            <a:r>
              <a:rPr lang="en-US"/>
              <a:t>Image Read, Write and Basic Geometrical Transformation [20 Slides]</a:t>
            </a:r>
            <a:endParaRPr lang="en-IN" dirty="0"/>
          </a:p>
        </p:txBody>
      </p:sp>
    </p:spTree>
    <p:extLst>
      <p:ext uri="{BB962C8B-B14F-4D97-AF65-F5344CB8AC3E}">
        <p14:creationId xmlns:p14="http://schemas.microsoft.com/office/powerpoint/2010/main" val="208323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75E12A-A9E3-4EE2-8E12-7E604CC2D7C5}"/>
              </a:ext>
            </a:extLst>
          </p:cNvPr>
          <p:cNvSpPr>
            <a:spLocks noGrp="1"/>
          </p:cNvSpPr>
          <p:nvPr>
            <p:ph type="sldNum" sz="quarter" idx="4"/>
          </p:nvPr>
        </p:nvSpPr>
        <p:spPr/>
        <p:txBody>
          <a:bodyPr/>
          <a:lstStyle/>
          <a:p>
            <a:fld id="{58687779-E69B-7343-8F6F-422D6150DAE5}" type="slidenum">
              <a:rPr lang="en-US" smtClean="0"/>
              <a:pPr/>
              <a:t>8</a:t>
            </a:fld>
            <a:endParaRPr lang="en-US" dirty="0"/>
          </a:p>
        </p:txBody>
      </p:sp>
      <p:sp>
        <p:nvSpPr>
          <p:cNvPr id="3" name="Date Placeholder 2">
            <a:extLst>
              <a:ext uri="{FF2B5EF4-FFF2-40B4-BE49-F238E27FC236}">
                <a16:creationId xmlns:a16="http://schemas.microsoft.com/office/drawing/2014/main" id="{EE3A7AFC-FEE7-424B-A36A-F5B84BA32E12}"/>
              </a:ext>
            </a:extLst>
          </p:cNvPr>
          <p:cNvSpPr>
            <a:spLocks noGrp="1"/>
          </p:cNvSpPr>
          <p:nvPr>
            <p:ph type="dt" idx="2"/>
          </p:nvPr>
        </p:nvSpPr>
        <p:spPr/>
        <p:txBody>
          <a:bodyPr/>
          <a:lstStyle/>
          <a:p>
            <a:fld id="{8DAE7F45-0FB2-4D74-96F4-07380174BAF3}" type="datetime4">
              <a:rPr lang="en-US" smtClean="0"/>
              <a:t>January 12, 2021</a:t>
            </a:fld>
            <a:endParaRPr lang="en-IN"/>
          </a:p>
        </p:txBody>
      </p:sp>
      <p:sp>
        <p:nvSpPr>
          <p:cNvPr id="4" name="Footer Placeholder 3">
            <a:extLst>
              <a:ext uri="{FF2B5EF4-FFF2-40B4-BE49-F238E27FC236}">
                <a16:creationId xmlns:a16="http://schemas.microsoft.com/office/drawing/2014/main" id="{CBC10799-D01C-4BD8-825F-A11A1EDAAB58}"/>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76A43914-73FB-4F8D-844F-5B099801E35C}"/>
              </a:ext>
            </a:extLst>
          </p:cNvPr>
          <p:cNvSpPr>
            <a:spLocks noGrp="1"/>
          </p:cNvSpPr>
          <p:nvPr>
            <p:ph type="title"/>
          </p:nvPr>
        </p:nvSpPr>
        <p:spPr/>
        <p:txBody>
          <a:bodyPr/>
          <a:lstStyle/>
          <a:p>
            <a:r>
              <a:rPr lang="en-US" dirty="0"/>
              <a:t>BMP File Format</a:t>
            </a:r>
          </a:p>
        </p:txBody>
      </p:sp>
      <p:graphicFrame>
        <p:nvGraphicFramePr>
          <p:cNvPr id="9" name="Table 9">
            <a:extLst>
              <a:ext uri="{FF2B5EF4-FFF2-40B4-BE49-F238E27FC236}">
                <a16:creationId xmlns:a16="http://schemas.microsoft.com/office/drawing/2014/main" id="{B424615F-477E-4E30-AE3F-E8920F0E1DEE}"/>
              </a:ext>
            </a:extLst>
          </p:cNvPr>
          <p:cNvGraphicFramePr>
            <a:graphicFrameLocks noGrp="1"/>
          </p:cNvGraphicFramePr>
          <p:nvPr>
            <p:extLst>
              <p:ext uri="{D42A27DB-BD31-4B8C-83A1-F6EECF244321}">
                <p14:modId xmlns:p14="http://schemas.microsoft.com/office/powerpoint/2010/main" val="3831340109"/>
              </p:ext>
            </p:extLst>
          </p:nvPr>
        </p:nvGraphicFramePr>
        <p:xfrm>
          <a:off x="416152" y="1437540"/>
          <a:ext cx="6172200" cy="2971800"/>
        </p:xfrm>
        <a:graphic>
          <a:graphicData uri="http://schemas.openxmlformats.org/drawingml/2006/table">
            <a:tbl>
              <a:tblPr firstRow="1" bandRow="1">
                <a:tableStyleId>{616DA210-FB5B-4158-B5E0-FEB733F419BA}</a:tableStyleId>
              </a:tblPr>
              <a:tblGrid>
                <a:gridCol w="738472">
                  <a:extLst>
                    <a:ext uri="{9D8B030D-6E8A-4147-A177-3AD203B41FA5}">
                      <a16:colId xmlns:a16="http://schemas.microsoft.com/office/drawing/2014/main" val="558923275"/>
                    </a:ext>
                  </a:extLst>
                </a:gridCol>
                <a:gridCol w="1038386">
                  <a:extLst>
                    <a:ext uri="{9D8B030D-6E8A-4147-A177-3AD203B41FA5}">
                      <a16:colId xmlns:a16="http://schemas.microsoft.com/office/drawing/2014/main" val="3632075027"/>
                    </a:ext>
                  </a:extLst>
                </a:gridCol>
                <a:gridCol w="4395342">
                  <a:extLst>
                    <a:ext uri="{9D8B030D-6E8A-4147-A177-3AD203B41FA5}">
                      <a16:colId xmlns:a16="http://schemas.microsoft.com/office/drawing/2014/main" val="2886683294"/>
                    </a:ext>
                  </a:extLst>
                </a:gridCol>
              </a:tblGrid>
              <a:tr h="370840">
                <a:tc>
                  <a:txBody>
                    <a:bodyPr/>
                    <a:lstStyle/>
                    <a:p>
                      <a:pPr algn="ctr"/>
                      <a:r>
                        <a:rPr lang="en-US" sz="1100" dirty="0">
                          <a:latin typeface="Quattrocento Sans"/>
                        </a:rPr>
                        <a:t>Structure</a:t>
                      </a:r>
                    </a:p>
                  </a:txBody>
                  <a:tcPr/>
                </a:tc>
                <a:tc>
                  <a:txBody>
                    <a:bodyPr/>
                    <a:lstStyle/>
                    <a:p>
                      <a:pPr algn="ctr"/>
                      <a:r>
                        <a:rPr lang="en-US" sz="1100" dirty="0">
                          <a:latin typeface="Quattrocento Sans"/>
                        </a:rPr>
                        <a:t>Corresponding Bytes</a:t>
                      </a:r>
                    </a:p>
                  </a:txBody>
                  <a:tcPr/>
                </a:tc>
                <a:tc>
                  <a:txBody>
                    <a:bodyPr/>
                    <a:lstStyle/>
                    <a:p>
                      <a:pPr algn="ctr"/>
                      <a:r>
                        <a:rPr lang="en-US" sz="1100" dirty="0">
                          <a:latin typeface="Quattrocento Sans"/>
                        </a:rPr>
                        <a:t>Description</a:t>
                      </a:r>
                    </a:p>
                  </a:txBody>
                  <a:tcPr/>
                </a:tc>
                <a:extLst>
                  <a:ext uri="{0D108BD9-81ED-4DB2-BD59-A6C34878D82A}">
                    <a16:rowId xmlns:a16="http://schemas.microsoft.com/office/drawing/2014/main" val="2696562444"/>
                  </a:ext>
                </a:extLst>
              </a:tr>
              <a:tr h="370840">
                <a:tc>
                  <a:txBody>
                    <a:bodyPr/>
                    <a:lstStyle/>
                    <a:p>
                      <a:pPr algn="ctr"/>
                      <a:r>
                        <a:rPr lang="en-US" sz="1100" dirty="0">
                          <a:latin typeface="Quattrocento Sans"/>
                        </a:rPr>
                        <a:t>Header</a:t>
                      </a:r>
                    </a:p>
                  </a:txBody>
                  <a:tcPr/>
                </a:tc>
                <a:tc>
                  <a:txBody>
                    <a:bodyPr/>
                    <a:lstStyle/>
                    <a:p>
                      <a:pPr algn="l"/>
                      <a:r>
                        <a:rPr lang="en-US" sz="1100" dirty="0">
                          <a:latin typeface="Quattrocento Sans"/>
                        </a:rPr>
                        <a:t>0x00 - 0x0D</a:t>
                      </a:r>
                    </a:p>
                  </a:txBody>
                  <a:tcPr/>
                </a:tc>
                <a:tc>
                  <a:txBody>
                    <a:bodyPr/>
                    <a:lstStyle/>
                    <a:p>
                      <a:pPr algn="l"/>
                      <a:r>
                        <a:rPr lang="en-US" sz="1100" dirty="0">
                          <a:latin typeface="Quattrocento Sans"/>
                        </a:rPr>
                        <a:t>contains information about the type, size, and layout of a device-independent bitmap file</a:t>
                      </a:r>
                    </a:p>
                  </a:txBody>
                  <a:tcPr/>
                </a:tc>
                <a:extLst>
                  <a:ext uri="{0D108BD9-81ED-4DB2-BD59-A6C34878D82A}">
                    <a16:rowId xmlns:a16="http://schemas.microsoft.com/office/drawing/2014/main" val="7954746"/>
                  </a:ext>
                </a:extLst>
              </a:tr>
              <a:tr h="370840">
                <a:tc>
                  <a:txBody>
                    <a:bodyPr/>
                    <a:lstStyle/>
                    <a:p>
                      <a:pPr algn="ctr"/>
                      <a:r>
                        <a:rPr lang="en-US" sz="1100" dirty="0">
                          <a:latin typeface="Quattrocento Sans"/>
                        </a:rPr>
                        <a:t>Info Header</a:t>
                      </a:r>
                    </a:p>
                  </a:txBody>
                  <a:tcPr/>
                </a:tc>
                <a:tc>
                  <a:txBody>
                    <a:bodyPr/>
                    <a:lstStyle/>
                    <a:p>
                      <a:pPr algn="l"/>
                      <a:r>
                        <a:rPr lang="en-US" sz="1100" dirty="0">
                          <a:latin typeface="Quattrocento Sans"/>
                        </a:rPr>
                        <a:t>0x0E - 0x35</a:t>
                      </a:r>
                    </a:p>
                  </a:txBody>
                  <a:tcPr/>
                </a:tc>
                <a:tc>
                  <a:txBody>
                    <a:bodyPr/>
                    <a:lstStyle/>
                    <a:p>
                      <a:pPr algn="l"/>
                      <a:r>
                        <a:rPr lang="en-US" sz="1100" dirty="0">
                          <a:latin typeface="Quattrocento Sans"/>
                        </a:rPr>
                        <a:t>specifies the dimensions, compression type, and color format for the bitmap</a:t>
                      </a:r>
                    </a:p>
                  </a:txBody>
                  <a:tcPr/>
                </a:tc>
                <a:extLst>
                  <a:ext uri="{0D108BD9-81ED-4DB2-BD59-A6C34878D82A}">
                    <a16:rowId xmlns:a16="http://schemas.microsoft.com/office/drawing/2014/main" val="2809522292"/>
                  </a:ext>
                </a:extLst>
              </a:tr>
              <a:tr h="370840">
                <a:tc>
                  <a:txBody>
                    <a:bodyPr/>
                    <a:lstStyle/>
                    <a:p>
                      <a:pPr algn="ctr"/>
                      <a:r>
                        <a:rPr lang="en-US" sz="1100" dirty="0">
                          <a:latin typeface="Quattrocento Sans"/>
                        </a:rPr>
                        <a:t>Color Table</a:t>
                      </a:r>
                    </a:p>
                  </a:txBody>
                  <a:tcPr/>
                </a:tc>
                <a:tc>
                  <a:txBody>
                    <a:bodyPr/>
                    <a:lstStyle/>
                    <a:p>
                      <a:pPr algn="l"/>
                      <a:r>
                        <a:rPr lang="en-US" sz="1100" dirty="0">
                          <a:latin typeface="Quattrocento Sans"/>
                        </a:rPr>
                        <a:t>0x36 - variable</a:t>
                      </a:r>
                    </a:p>
                  </a:txBody>
                  <a:tcPr/>
                </a:tc>
                <a:tc>
                  <a:txBody>
                    <a:bodyPr/>
                    <a:lstStyle/>
                    <a:p>
                      <a:pPr algn="l"/>
                      <a:r>
                        <a:rPr lang="en-US" sz="1100" dirty="0">
                          <a:latin typeface="Quattrocento Sans"/>
                        </a:rPr>
                        <a:t>contains as many elements as there are colors in the bitmap, but is not present for bitmaps with 24 color bits because each pixel is represented by 24-bit red-green-blue (RGB) values in the actual bitmap data area</a:t>
                      </a:r>
                    </a:p>
                  </a:txBody>
                  <a:tcPr/>
                </a:tc>
                <a:extLst>
                  <a:ext uri="{0D108BD9-81ED-4DB2-BD59-A6C34878D82A}">
                    <a16:rowId xmlns:a16="http://schemas.microsoft.com/office/drawing/2014/main" val="2788238112"/>
                  </a:ext>
                </a:extLst>
              </a:tr>
              <a:tr h="370840">
                <a:tc>
                  <a:txBody>
                    <a:bodyPr/>
                    <a:lstStyle/>
                    <a:p>
                      <a:pPr algn="ctr"/>
                      <a:r>
                        <a:rPr lang="en-US" sz="1100" dirty="0">
                          <a:latin typeface="Quattrocento Sans"/>
                        </a:rPr>
                        <a:t>Pixel Data</a:t>
                      </a:r>
                    </a:p>
                  </a:txBody>
                  <a:tcPr/>
                </a:tc>
                <a:tc>
                  <a:txBody>
                    <a:bodyPr/>
                    <a:lstStyle/>
                    <a:p>
                      <a:pPr algn="l"/>
                      <a:r>
                        <a:rPr lang="en-US" sz="1100" dirty="0">
                          <a:latin typeface="Quattrocento Sans"/>
                        </a:rPr>
                        <a:t>variable</a:t>
                      </a:r>
                    </a:p>
                  </a:txBody>
                  <a:tcPr/>
                </a:tc>
                <a:tc>
                  <a:txBody>
                    <a:bodyPr/>
                    <a:lstStyle/>
                    <a:p>
                      <a:pPr algn="l"/>
                      <a:r>
                        <a:rPr lang="en-US" sz="1100" dirty="0">
                          <a:latin typeface="Quattrocento Sans"/>
                        </a:rPr>
                        <a:t>an array of bytes that defines the bitmap bits. These are the actual image data, represented by consecutive rows, or scan lines, of the bitmap. Each scan line consists of consecutive bytes representing the pixels in the scan line, in left-to-right order. The system maps pixels beginning with the bottom scan line of the rectangular region and ending with the top scan line.</a:t>
                      </a:r>
                    </a:p>
                  </a:txBody>
                  <a:tcPr/>
                </a:tc>
                <a:extLst>
                  <a:ext uri="{0D108BD9-81ED-4DB2-BD59-A6C34878D82A}">
                    <a16:rowId xmlns:a16="http://schemas.microsoft.com/office/drawing/2014/main" val="1162235008"/>
                  </a:ext>
                </a:extLst>
              </a:tr>
            </a:tbl>
          </a:graphicData>
        </a:graphic>
      </p:graphicFrame>
    </p:spTree>
    <p:extLst>
      <p:ext uri="{BB962C8B-B14F-4D97-AF65-F5344CB8AC3E}">
        <p14:creationId xmlns:p14="http://schemas.microsoft.com/office/powerpoint/2010/main" val="231423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BE3390-FAFA-42E4-87EE-A870E3C335EC}"/>
              </a:ext>
            </a:extLst>
          </p:cNvPr>
          <p:cNvSpPr>
            <a:spLocks noGrp="1"/>
          </p:cNvSpPr>
          <p:nvPr>
            <p:ph type="sldNum" sz="quarter" idx="4"/>
          </p:nvPr>
        </p:nvSpPr>
        <p:spPr/>
        <p:txBody>
          <a:bodyPr/>
          <a:lstStyle/>
          <a:p>
            <a:fld id="{58687779-E69B-7343-8F6F-422D6150DAE5}" type="slidenum">
              <a:rPr lang="en-US" smtClean="0"/>
              <a:pPr/>
              <a:t>9</a:t>
            </a:fld>
            <a:endParaRPr lang="en-US" dirty="0"/>
          </a:p>
        </p:txBody>
      </p:sp>
      <p:sp>
        <p:nvSpPr>
          <p:cNvPr id="3" name="Date Placeholder 2">
            <a:extLst>
              <a:ext uri="{FF2B5EF4-FFF2-40B4-BE49-F238E27FC236}">
                <a16:creationId xmlns:a16="http://schemas.microsoft.com/office/drawing/2014/main" id="{0E0D99A2-CC37-4BF8-A2CC-6B8C57B90E62}"/>
              </a:ext>
            </a:extLst>
          </p:cNvPr>
          <p:cNvSpPr>
            <a:spLocks noGrp="1"/>
          </p:cNvSpPr>
          <p:nvPr>
            <p:ph type="dt" idx="2"/>
          </p:nvPr>
        </p:nvSpPr>
        <p:spPr/>
        <p:txBody>
          <a:bodyPr/>
          <a:lstStyle/>
          <a:p>
            <a:fld id="{D5B8DECE-21C7-42D8-9308-AD39DB3E8209}" type="datetime4">
              <a:rPr lang="en-US" smtClean="0"/>
              <a:t>January 12, 2021</a:t>
            </a:fld>
            <a:endParaRPr lang="en-IN"/>
          </a:p>
        </p:txBody>
      </p:sp>
      <p:sp>
        <p:nvSpPr>
          <p:cNvPr id="4" name="Footer Placeholder 3">
            <a:extLst>
              <a:ext uri="{FF2B5EF4-FFF2-40B4-BE49-F238E27FC236}">
                <a16:creationId xmlns:a16="http://schemas.microsoft.com/office/drawing/2014/main" id="{2BF0CBF9-EA2D-4E95-BACE-3DD13D718007}"/>
              </a:ext>
            </a:extLst>
          </p:cNvPr>
          <p:cNvSpPr>
            <a:spLocks noGrp="1"/>
          </p:cNvSpPr>
          <p:nvPr>
            <p:ph type="ftr" idx="3"/>
          </p:nvPr>
        </p:nvSpPr>
        <p:spPr/>
        <p:txBody>
          <a:bodyPr/>
          <a:lstStyle/>
          <a:p>
            <a:r>
              <a:rPr lang="en-US"/>
              <a:t>Image Read, Write and Basic Geometrical Transformation [20 Slides]</a:t>
            </a:r>
            <a:endParaRPr lang="en-IN" dirty="0"/>
          </a:p>
        </p:txBody>
      </p:sp>
      <p:sp>
        <p:nvSpPr>
          <p:cNvPr id="5" name="Title 4">
            <a:extLst>
              <a:ext uri="{FF2B5EF4-FFF2-40B4-BE49-F238E27FC236}">
                <a16:creationId xmlns:a16="http://schemas.microsoft.com/office/drawing/2014/main" id="{89176B66-3A13-4F3A-8BE3-C579034838D0}"/>
              </a:ext>
            </a:extLst>
          </p:cNvPr>
          <p:cNvSpPr>
            <a:spLocks noGrp="1"/>
          </p:cNvSpPr>
          <p:nvPr>
            <p:ph type="title"/>
          </p:nvPr>
        </p:nvSpPr>
        <p:spPr/>
        <p:txBody>
          <a:bodyPr/>
          <a:lstStyle/>
          <a:p>
            <a:r>
              <a:rPr lang="en-US" dirty="0"/>
              <a:t>BMP File Header</a:t>
            </a:r>
          </a:p>
        </p:txBody>
      </p:sp>
      <p:graphicFrame>
        <p:nvGraphicFramePr>
          <p:cNvPr id="8" name="Table 8">
            <a:extLst>
              <a:ext uri="{FF2B5EF4-FFF2-40B4-BE49-F238E27FC236}">
                <a16:creationId xmlns:a16="http://schemas.microsoft.com/office/drawing/2014/main" id="{DE44931C-7E1B-4FAF-965B-E80BD1ADF8C2}"/>
              </a:ext>
            </a:extLst>
          </p:cNvPr>
          <p:cNvGraphicFramePr>
            <a:graphicFrameLocks noGrp="1"/>
          </p:cNvGraphicFramePr>
          <p:nvPr>
            <p:extLst>
              <p:ext uri="{D42A27DB-BD31-4B8C-83A1-F6EECF244321}">
                <p14:modId xmlns:p14="http://schemas.microsoft.com/office/powerpoint/2010/main" val="3559601899"/>
              </p:ext>
            </p:extLst>
          </p:nvPr>
        </p:nvGraphicFramePr>
        <p:xfrm>
          <a:off x="1050725" y="1945148"/>
          <a:ext cx="4756549" cy="2311400"/>
        </p:xfrm>
        <a:graphic>
          <a:graphicData uri="http://schemas.openxmlformats.org/drawingml/2006/table">
            <a:tbl>
              <a:tblPr firstRow="1" bandRow="1">
                <a:tableStyleId>{616DA210-FB5B-4158-B5E0-FEB733F419BA}</a:tableStyleId>
              </a:tblPr>
              <a:tblGrid>
                <a:gridCol w="218492">
                  <a:extLst>
                    <a:ext uri="{9D8B030D-6E8A-4147-A177-3AD203B41FA5}">
                      <a16:colId xmlns:a16="http://schemas.microsoft.com/office/drawing/2014/main" val="1870713600"/>
                    </a:ext>
                  </a:extLst>
                </a:gridCol>
                <a:gridCol w="968039">
                  <a:extLst>
                    <a:ext uri="{9D8B030D-6E8A-4147-A177-3AD203B41FA5}">
                      <a16:colId xmlns:a16="http://schemas.microsoft.com/office/drawing/2014/main" val="1446650230"/>
                    </a:ext>
                  </a:extLst>
                </a:gridCol>
                <a:gridCol w="934210">
                  <a:extLst>
                    <a:ext uri="{9D8B030D-6E8A-4147-A177-3AD203B41FA5}">
                      <a16:colId xmlns:a16="http://schemas.microsoft.com/office/drawing/2014/main" val="416451323"/>
                    </a:ext>
                  </a:extLst>
                </a:gridCol>
                <a:gridCol w="2635808">
                  <a:extLst>
                    <a:ext uri="{9D8B030D-6E8A-4147-A177-3AD203B41FA5}">
                      <a16:colId xmlns:a16="http://schemas.microsoft.com/office/drawing/2014/main" val="1876138803"/>
                    </a:ext>
                  </a:extLst>
                </a:gridCol>
              </a:tblGrid>
              <a:tr h="370840">
                <a:tc gridSpan="2">
                  <a:txBody>
                    <a:bodyPr/>
                    <a:lstStyle/>
                    <a:p>
                      <a:pPr algn="ctr"/>
                      <a:r>
                        <a:rPr lang="en-US" sz="1200" dirty="0">
                          <a:latin typeface="Quattrocento Sans"/>
                        </a:rPr>
                        <a:t>Name</a:t>
                      </a:r>
                    </a:p>
                  </a:txBody>
                  <a:tcPr/>
                </a:tc>
                <a:tc hMerge="1">
                  <a:txBody>
                    <a:bodyPr/>
                    <a:lstStyle/>
                    <a:p>
                      <a:endParaRPr lang="en-US"/>
                    </a:p>
                  </a:txBody>
                  <a:tcPr/>
                </a:tc>
                <a:tc>
                  <a:txBody>
                    <a:bodyPr/>
                    <a:lstStyle/>
                    <a:p>
                      <a:pPr algn="ctr"/>
                      <a:r>
                        <a:rPr lang="en-US" sz="1200" dirty="0">
                          <a:latin typeface="Quattrocento Sans"/>
                        </a:rPr>
                        <a:t>Size</a:t>
                      </a:r>
                    </a:p>
                  </a:txBody>
                  <a:tcPr/>
                </a:tc>
                <a:tc>
                  <a:txBody>
                    <a:bodyPr/>
                    <a:lstStyle/>
                    <a:p>
                      <a:pPr algn="ctr"/>
                      <a:r>
                        <a:rPr lang="en-US" sz="1200" dirty="0">
                          <a:latin typeface="Quattrocento Sans"/>
                        </a:rPr>
                        <a:t>Description</a:t>
                      </a:r>
                    </a:p>
                  </a:txBody>
                  <a:tcPr/>
                </a:tc>
                <a:extLst>
                  <a:ext uri="{0D108BD9-81ED-4DB2-BD59-A6C34878D82A}">
                    <a16:rowId xmlns:a16="http://schemas.microsoft.com/office/drawing/2014/main" val="1763459600"/>
                  </a:ext>
                </a:extLst>
              </a:tr>
              <a:tr h="370840">
                <a:tc gridSpan="2">
                  <a:txBody>
                    <a:bodyPr/>
                    <a:lstStyle/>
                    <a:p>
                      <a:pPr algn="ctr"/>
                      <a:r>
                        <a:rPr lang="en-US" sz="1200" dirty="0">
                          <a:latin typeface="Quattrocento Sans"/>
                        </a:rPr>
                        <a:t>Header</a:t>
                      </a:r>
                    </a:p>
                  </a:txBody>
                  <a:tcPr/>
                </a:tc>
                <a:tc hMerge="1">
                  <a:txBody>
                    <a:bodyPr/>
                    <a:lstStyle/>
                    <a:p>
                      <a:endParaRPr lang="en-US"/>
                    </a:p>
                  </a:txBody>
                  <a:tcPr/>
                </a:tc>
                <a:tc>
                  <a:txBody>
                    <a:bodyPr/>
                    <a:lstStyle/>
                    <a:p>
                      <a:pPr algn="ctr"/>
                      <a:r>
                        <a:rPr lang="en-US" sz="1200" dirty="0">
                          <a:latin typeface="Quattrocento Sans"/>
                        </a:rPr>
                        <a:t>14 bytes</a:t>
                      </a:r>
                    </a:p>
                  </a:txBody>
                  <a:tcPr/>
                </a:tc>
                <a:tc>
                  <a:txBody>
                    <a:bodyPr/>
                    <a:lstStyle/>
                    <a:p>
                      <a:pPr algn="l"/>
                      <a:r>
                        <a:rPr lang="en-US" sz="1200" dirty="0">
                          <a:latin typeface="Quattrocento Sans"/>
                        </a:rPr>
                        <a:t>Windows Structure: BITMAPFILEHEADER</a:t>
                      </a:r>
                    </a:p>
                  </a:txBody>
                  <a:tcPr marL="19050" marR="19050" marT="19050" marB="19050" anchor="ctr"/>
                </a:tc>
                <a:extLst>
                  <a:ext uri="{0D108BD9-81ED-4DB2-BD59-A6C34878D82A}">
                    <a16:rowId xmlns:a16="http://schemas.microsoft.com/office/drawing/2014/main" val="1610845061"/>
                  </a:ext>
                </a:extLst>
              </a:tr>
              <a:tr h="370840">
                <a:tc>
                  <a:txBody>
                    <a:bodyPr/>
                    <a:lstStyle/>
                    <a:p>
                      <a:pPr algn="l"/>
                      <a:endParaRPr lang="en-US" sz="1200" dirty="0">
                        <a:latin typeface="Quattrocento Sans"/>
                      </a:endParaRPr>
                    </a:p>
                  </a:txBody>
                  <a:tcPr/>
                </a:tc>
                <a:tc>
                  <a:txBody>
                    <a:bodyPr/>
                    <a:lstStyle/>
                    <a:p>
                      <a:pPr algn="l"/>
                      <a:r>
                        <a:rPr lang="en-US" sz="1200" dirty="0">
                          <a:latin typeface="Quattrocento Sans"/>
                        </a:rPr>
                        <a:t>Signature</a:t>
                      </a:r>
                    </a:p>
                  </a:txBody>
                  <a:tcPr/>
                </a:tc>
                <a:tc>
                  <a:txBody>
                    <a:bodyPr/>
                    <a:lstStyle/>
                    <a:p>
                      <a:pPr algn="ctr"/>
                      <a:r>
                        <a:rPr lang="en-US" sz="1200" dirty="0">
                          <a:latin typeface="Quattrocento Sans"/>
                        </a:rPr>
                        <a:t>2 bytes</a:t>
                      </a:r>
                    </a:p>
                  </a:txBody>
                  <a:tcPr/>
                </a:tc>
                <a:tc>
                  <a:txBody>
                    <a:bodyPr/>
                    <a:lstStyle/>
                    <a:p>
                      <a:pPr algn="l"/>
                      <a:r>
                        <a:rPr lang="en-US" sz="1200" dirty="0">
                          <a:latin typeface="Quattrocento Sans"/>
                        </a:rPr>
                        <a:t>‘BM’</a:t>
                      </a:r>
                    </a:p>
                  </a:txBody>
                  <a:tcPr/>
                </a:tc>
                <a:extLst>
                  <a:ext uri="{0D108BD9-81ED-4DB2-BD59-A6C34878D82A}">
                    <a16:rowId xmlns:a16="http://schemas.microsoft.com/office/drawing/2014/main" val="480783019"/>
                  </a:ext>
                </a:extLst>
              </a:tr>
              <a:tr h="370840">
                <a:tc>
                  <a:txBody>
                    <a:bodyPr/>
                    <a:lstStyle/>
                    <a:p>
                      <a:pPr algn="l"/>
                      <a:endParaRPr lang="en-US" sz="1200">
                        <a:latin typeface="Quattrocento Sans"/>
                      </a:endParaRPr>
                    </a:p>
                  </a:txBody>
                  <a:tcPr/>
                </a:tc>
                <a:tc>
                  <a:txBody>
                    <a:bodyPr/>
                    <a:lstStyle/>
                    <a:p>
                      <a:pPr algn="l"/>
                      <a:r>
                        <a:rPr lang="en-US" sz="1200" dirty="0">
                          <a:latin typeface="Quattrocento Sans"/>
                        </a:rPr>
                        <a:t>File Size</a:t>
                      </a:r>
                    </a:p>
                  </a:txBody>
                  <a:tcPr/>
                </a:tc>
                <a:tc>
                  <a:txBody>
                    <a:bodyPr/>
                    <a:lstStyle/>
                    <a:p>
                      <a:pPr algn="ctr"/>
                      <a:r>
                        <a:rPr lang="en-US" sz="1200" dirty="0">
                          <a:latin typeface="Quattrocento Sans"/>
                        </a:rPr>
                        <a:t>4 bytes</a:t>
                      </a:r>
                    </a:p>
                  </a:txBody>
                  <a:tcPr/>
                </a:tc>
                <a:tc>
                  <a:txBody>
                    <a:bodyPr/>
                    <a:lstStyle/>
                    <a:p>
                      <a:pPr algn="l"/>
                      <a:r>
                        <a:rPr lang="en-US" sz="1200" dirty="0">
                          <a:latin typeface="Quattrocento Sans"/>
                        </a:rPr>
                        <a:t>  File size in bytes</a:t>
                      </a:r>
                    </a:p>
                  </a:txBody>
                  <a:tcPr marL="19050" marR="19050" marT="19050" marB="19050" anchor="ctr"/>
                </a:tc>
                <a:extLst>
                  <a:ext uri="{0D108BD9-81ED-4DB2-BD59-A6C34878D82A}">
                    <a16:rowId xmlns:a16="http://schemas.microsoft.com/office/drawing/2014/main" val="259971077"/>
                  </a:ext>
                </a:extLst>
              </a:tr>
              <a:tr h="370840">
                <a:tc>
                  <a:txBody>
                    <a:bodyPr/>
                    <a:lstStyle/>
                    <a:p>
                      <a:pPr algn="l"/>
                      <a:endParaRPr lang="en-US" sz="1200">
                        <a:latin typeface="Quattrocento Sans"/>
                      </a:endParaRPr>
                    </a:p>
                  </a:txBody>
                  <a:tcPr/>
                </a:tc>
                <a:tc>
                  <a:txBody>
                    <a:bodyPr/>
                    <a:lstStyle/>
                    <a:p>
                      <a:pPr algn="l"/>
                      <a:r>
                        <a:rPr lang="en-US" sz="1200" dirty="0">
                          <a:latin typeface="Quattrocento Sans"/>
                        </a:rPr>
                        <a:t>reserved</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latin typeface="Quattrocento Sans"/>
                        </a:rPr>
                        <a:t>4 bytes</a:t>
                      </a:r>
                    </a:p>
                  </a:txBody>
                  <a:tcPr/>
                </a:tc>
                <a:tc>
                  <a:txBody>
                    <a:bodyPr/>
                    <a:lstStyle/>
                    <a:p>
                      <a:pPr algn="l"/>
                      <a:r>
                        <a:rPr lang="en-US" sz="1200" dirty="0">
                          <a:latin typeface="Quattrocento Sans"/>
                        </a:rPr>
                        <a:t>Unused (=0) Application Specific</a:t>
                      </a:r>
                    </a:p>
                  </a:txBody>
                  <a:tcPr/>
                </a:tc>
                <a:extLst>
                  <a:ext uri="{0D108BD9-81ED-4DB2-BD59-A6C34878D82A}">
                    <a16:rowId xmlns:a16="http://schemas.microsoft.com/office/drawing/2014/main" val="4155807608"/>
                  </a:ext>
                </a:extLst>
              </a:tr>
              <a:tr h="370840">
                <a:tc>
                  <a:txBody>
                    <a:bodyPr/>
                    <a:lstStyle/>
                    <a:p>
                      <a:pPr algn="l"/>
                      <a:endParaRPr lang="en-US" sz="1200">
                        <a:latin typeface="Quattrocento Sans"/>
                      </a:endParaRPr>
                    </a:p>
                  </a:txBody>
                  <a:tcPr/>
                </a:tc>
                <a:tc>
                  <a:txBody>
                    <a:bodyPr/>
                    <a:lstStyle/>
                    <a:p>
                      <a:pPr algn="l"/>
                      <a:r>
                        <a:rPr lang="en-US" sz="1200" dirty="0">
                          <a:latin typeface="Quattrocento Sans"/>
                        </a:rPr>
                        <a:t>Data Offset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latin typeface="Quattrocento Sans"/>
                        </a:rPr>
                        <a:t>4 bytes</a:t>
                      </a:r>
                    </a:p>
                  </a:txBody>
                  <a:tcPr/>
                </a:tc>
                <a:tc>
                  <a:txBody>
                    <a:bodyPr/>
                    <a:lstStyle/>
                    <a:p>
                      <a:pPr algn="l"/>
                      <a:r>
                        <a:rPr lang="en-US" sz="1200" dirty="0">
                          <a:latin typeface="Quattrocento Sans"/>
                        </a:rPr>
                        <a:t>Offset from beginning of file to the beginning of the bitmap data</a:t>
                      </a:r>
                    </a:p>
                  </a:txBody>
                  <a:tcPr/>
                </a:tc>
                <a:extLst>
                  <a:ext uri="{0D108BD9-81ED-4DB2-BD59-A6C34878D82A}">
                    <a16:rowId xmlns:a16="http://schemas.microsoft.com/office/drawing/2014/main" val="2360865637"/>
                  </a:ext>
                </a:extLst>
              </a:tr>
            </a:tbl>
          </a:graphicData>
        </a:graphic>
      </p:graphicFrame>
    </p:spTree>
    <p:extLst>
      <p:ext uri="{BB962C8B-B14F-4D97-AF65-F5344CB8AC3E}">
        <p14:creationId xmlns:p14="http://schemas.microsoft.com/office/powerpoint/2010/main" val="3930302330"/>
      </p:ext>
    </p:extLst>
  </p:cSld>
  <p:clrMapOvr>
    <a:masterClrMapping/>
  </p:clrMapOvr>
</p:sld>
</file>

<file path=ppt/theme/theme1.xml><?xml version="1.0" encoding="utf-8"?>
<a:theme xmlns:a="http://schemas.openxmlformats.org/drawingml/2006/main" name="Body slides with text">
  <a:themeElements>
    <a:clrScheme name="UoL colours">
      <a:dk1>
        <a:srgbClr val="000000"/>
      </a:dk1>
      <a:lt1>
        <a:srgbClr val="FFFFFF"/>
      </a:lt1>
      <a:dk2>
        <a:srgbClr val="44546A"/>
      </a:dk2>
      <a:lt2>
        <a:srgbClr val="E7E6E6"/>
      </a:lt2>
      <a:accent1>
        <a:srgbClr val="5B6670"/>
      </a:accent1>
      <a:accent2>
        <a:srgbClr val="D30028"/>
      </a:accent2>
      <a:accent3>
        <a:srgbClr val="0082C9"/>
      </a:accent3>
      <a:accent4>
        <a:srgbClr val="009878"/>
      </a:accent4>
      <a:accent5>
        <a:srgbClr val="092140"/>
      </a:accent5>
      <a:accent6>
        <a:srgbClr val="000000"/>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L Powerpoint Template Jan 2019" id="{6176319E-EAA9-E642-9DE7-BFBCD4C78579}" vid="{79CF674A-F1FF-5D4E-BFB3-096E4270F0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UoL Powerpoint widescreen Template Jan 2019 (1)</Template>
  <TotalTime>850</TotalTime>
  <Words>1421</Words>
  <Application>Microsoft Office PowerPoint</Application>
  <PresentationFormat>Custom</PresentationFormat>
  <Paragraphs>259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Cambria Math</vt:lpstr>
      <vt:lpstr>Quattrocento Sans</vt:lpstr>
      <vt:lpstr>Times New Roman</vt:lpstr>
      <vt:lpstr>Body slides with text</vt:lpstr>
      <vt:lpstr>Image Read, Write and Basic Geometrical Transforms</vt:lpstr>
      <vt:lpstr>What is an Image</vt:lpstr>
      <vt:lpstr>What is an Image</vt:lpstr>
      <vt:lpstr>Color Depth</vt:lpstr>
      <vt:lpstr>Reading and Writing an Image</vt:lpstr>
      <vt:lpstr>Image File Format</vt:lpstr>
      <vt:lpstr>BMP File Format</vt:lpstr>
      <vt:lpstr>BMP File Format</vt:lpstr>
      <vt:lpstr>BMP File Header</vt:lpstr>
      <vt:lpstr>BMP Info Header</vt:lpstr>
      <vt:lpstr>Color Table and Pixel Data</vt:lpstr>
      <vt:lpstr>Geometric Transformation</vt:lpstr>
      <vt:lpstr>What is Geometric Transformation</vt:lpstr>
      <vt:lpstr>Translation</vt:lpstr>
      <vt:lpstr>Scaling</vt:lpstr>
      <vt:lpstr>Shear</vt:lpstr>
      <vt:lpstr>Rotation</vt:lpstr>
      <vt:lpstr>Interpolation</vt:lpstr>
      <vt:lpstr>Interpolation</vt:lpstr>
      <vt:lpstr>PowerPoint Presentation</vt:lpstr>
    </vt:vector>
  </TitlesOfParts>
  <Company>University of Leicester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Simpson, Mike</dc:creator>
  <cp:lastModifiedBy>user</cp:lastModifiedBy>
  <cp:revision>112</cp:revision>
  <cp:lastPrinted>2019-01-11T12:02:34Z</cp:lastPrinted>
  <dcterms:created xsi:type="dcterms:W3CDTF">2019-01-30T09:33:08Z</dcterms:created>
  <dcterms:modified xsi:type="dcterms:W3CDTF">2021-01-12T09:12:03Z</dcterms:modified>
</cp:coreProperties>
</file>