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9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5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5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1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54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6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5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514552-42F8-4ABD-87A6-E6F5D4508349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858B4E-41B7-4078-9558-1726155E074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Recommendation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Leela</a:t>
            </a:r>
            <a:r>
              <a:rPr lang="en-IN" dirty="0" smtClean="0"/>
              <a:t> Sirisha Surpani</a:t>
            </a:r>
          </a:p>
          <a:p>
            <a:r>
              <a:rPr lang="en-IN" dirty="0" smtClean="0"/>
              <a:t>lsurpani1@student.gsu.edu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92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6436" y="2010213"/>
            <a:ext cx="5252343" cy="402336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IN" dirty="0" smtClean="0"/>
              <a:t>Dimensionality Reduction:  Deleted the columns </a:t>
            </a:r>
            <a:r>
              <a:rPr lang="en-IN" b="1" dirty="0" err="1" smtClean="0"/>
              <a:t>quiz_type</a:t>
            </a:r>
            <a:r>
              <a:rPr lang="en-IN" b="1" dirty="0" smtClean="0"/>
              <a:t>, </a:t>
            </a:r>
            <a:r>
              <a:rPr lang="en-IN" b="1" dirty="0" err="1" smtClean="0"/>
              <a:t>quiz_number</a:t>
            </a:r>
            <a:r>
              <a:rPr lang="en-IN" b="1" dirty="0" smtClean="0"/>
              <a:t>,                   </a:t>
            </a:r>
            <a:r>
              <a:rPr lang="en-IN" b="1" dirty="0" err="1" smtClean="0"/>
              <a:t>question_number</a:t>
            </a:r>
            <a:r>
              <a:rPr lang="en-IN" b="1" dirty="0" smtClean="0"/>
              <a:t>.</a:t>
            </a:r>
          </a:p>
          <a:p>
            <a:pPr marL="457200" indent="-457200">
              <a:buAutoNum type="arabicParenR"/>
            </a:pPr>
            <a:r>
              <a:rPr lang="en-IN" dirty="0" smtClean="0"/>
              <a:t>Null Values: Checked for null values , there are no null values in the data.</a:t>
            </a:r>
          </a:p>
          <a:p>
            <a:pPr marL="0" indent="0">
              <a:buNone/>
            </a:pPr>
            <a:r>
              <a:rPr lang="en-IN" dirty="0" smtClean="0"/>
              <a:t>Analysing Rating: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Zero's and Ones are equally distributed. 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Unique Users and </a:t>
            </a:r>
            <a:r>
              <a:rPr lang="en-IN" dirty="0" smtClean="0"/>
              <a:t>products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AutoNum type="arabicParenR"/>
            </a:pPr>
            <a:endParaRPr lang="en-IN" dirty="0"/>
          </a:p>
        </p:txBody>
      </p:sp>
      <p:sp>
        <p:nvSpPr>
          <p:cNvPr id="8" name="AutoShape 2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8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0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2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4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6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8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20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22" descr="data:image/png;base64,iVBORw0KGgoAAAANSUhEUgAAAtYAAAFuCAYAAAClYV9DAAAAOXRFWHRTb2Z0d2FyZQBNYXRwbG90bGliIHZlcnNpb24zLjMuNCwgaHR0cHM6Ly9tYXRwbG90bGliLm9yZy8QVMy6AAAACXBIWXMAAAsTAAALEwEAmpwYAAAuU0lEQVR4nO3df3DV1YH//+flpunWALkFe7kUU2bZxbWLgtRqicGwDXOTAiIhTVTaUci42haUZWzjijgMZKk6I7OUNrMtlP4Ax10FSoJ62+FH6ArZsrK1ZQO21qVtarDkZgtJILAQk97PH3y939IrFunbXKLPx4wzuSfvc3i984fzmjPn/b6hVCqVQpIkSdKfZVC2A0iSJEnvBhZrSZIkKQAWa0mSJCkAFmtJkiQpABZrSZIkKQDv2WJ91113ZTuCJEmS3kXes8W6o6Mj2xEkSZL0LvKeLdaSJElSkCzWkiRJUgAs1pIkSVIALNaSJElSACzWkiRJUgACLdZ9fX2Ul5fzuc99DoDOzk6qq6spLS2lurqarq6u9LVr1qwhHo9TVlbGnj170uMHDx5k5syZxONxVqxYQSqVAqCnp4dFixYRj8epqqri8OHD6Tn19fWUlpZSWlpKfX19kLckSZIkXZBAi/WGDRv4q7/6q/TntWvXUlhYyPbt2yksLGTt2rUAHDp0iEQiQSKRYN26dSxfvpy+vj4Ali1bRm1tLdu3b6elpYXdu3cDsGnTJoYOHcqOHTuYN28eK1euBM6W97q6OjZu3MimTZuoq6s7p8BLkiRJ/SGwYt3W1sa///u/U1lZmR5rbGykvLwcgPLycnbu3JkenzFjBrm5uRQUFDB69Giam5tpb2+nu7ubiRMnEgqFKC8vp7GxEYBdu3Yxe/ZsAMrKyti7dy+pVIqmpiaKioqIRCLk5+dTVFR0zg64JEmS1B8CK9aPPPIINTU1DBr0/y959OhRotEoANFolGPHjgGQTCaJxWLp60aMGEEymcwYj8ViJJPJ9JyRI0cCkJOTw5AhQ+jo6DjvWpIkSVJ/CqRY//CHP2TYsGFcffXVF3T9G+em/1AoFDrv+MXOkSRJkvpLThCL/OQnP2HXrl3s3r2bM2fO0N3dzZe+9CWGDx9Oe3s70WiU9vZ2hg0bBpzdiW5ra0vPTyaTRKPRjPG2trb0jncsFuPIkSPEYjF6e3s5ceIEkUiEWCzGvn37zlnrhhtuCOK2JEmSpAsWyI71F7/4RXbv3s2uXbv453/+ZyZNmsTKlSspKSmhoaEBgIaGBqZOnQpASUkJiUSCnp4eWltbaWlpYfz48USjUfLy8ti/fz+pVCpjzhtv/Ni2bRuTJk0iFAoxefJkmpqa6Orqoquri6amJiZPnhzEbUmSJEkXLJAd6/O55557WLRoEZs3b2bkyJGsXr0agLFjxzJt2jSmT59OOBxm6dKlhMNh4OxbQRYvXszp06cpLi6muLgYgMrKSmpqaojH4+Tn57Nq1SoAIpEI8+fPTz80uWDBAiKRyDt5W5IkSVKGUOrNDim/B1RUVLBly5Zsx5AkSdK7hN+8KEm6JKV6z2Q7gqRL0KX8/4Z39CiIJEkXK5Tzfl6tvSbbMSRdYj6y9EC2I5yXO9aSJElSACzWkiRJUgAs1ll05vW+bEeQdAny/w2SNDB5xjqL3v++MNfVbMh2DEmXmBcfvzPbESRJF8Eda0mSJCkAFmtJkiQpABZrSZIkKQAWa0mSJCkAFmtJkiQpABZrSZIkKQAWa0mSJCkAFmtJkiQpABZrSZIkKQAWa0mSJCkAFmtJkiQpABZrSZIkKQAWa0mSJCkAFmtJkiQpABZrSZIkKQAWa0mSJCkAFmtJkiQpABZrSZIkKQAWa0mSJCkAFmtJkiQpABZrSZIkKQAWa0mSJCkAFmtJkiQpABZrSZIkKQCBFOszZ85QWVnJLbfcwowZM/jqV78KwNe+9jVuuukmZs2axaxZs3j++efTc9asWUM8HqesrIw9e/akxw8ePMjMmTOJx+OsWLGCVCoFQE9PD4sWLSIej1NVVcXhw4fTc+rr6yktLaW0tJT6+vogbkmSJEl6W3KCWCQ3N5f169eTl5fH66+/zmc+8xmKi4sBmDdvHnfdddc51x86dIhEIkEikSCZTFJdXc22bdsIh8MsW7aM2tparr32Wu6++252797NlClT2LRpE0OHDmXHjh0kEglWrlzJV77yFTo7O6mrq+N73/seoVCIiooKSkpKyM/PD+LWJEmSpAsSyI51KBQiLy8PgN7eXnp7ewmFQue9vrGxkRkzZpCbm0tBQQGjR4+mubmZ9vZ2uru7mThxIqFQiPLychobGwHYtWsXs2fPBqCsrIy9e/eSSqVoamqiqKiISCRCfn4+RUVF5+yAS5IkSf0hsDPWfX19zJo1ixtvvJEbb7yRCRMmAPDkk08yc+ZMFi9eTFdXFwDJZJJYLJaeO2LECJLJZMZ4LBYjmUym54wcORKAnJwchgwZQkdHx3nXkiRJkvpTYMU6HA6zdetWnn/+eZqbm3nllVeYM2cOO3bsYOvWrUSjUR577DGA9LnpPxQKhc47frFzJEmSpP4S+FtBhg4dyic+8Qn27NnD5ZdfTjgcZtCgQVRVVXHgwAHg7E50W1tbek4ymSQajWaMt7W1EY1G03OOHDkCnD1ucuLECSKRyHnXkiRJkvpTIMX62LFjHD9+HIDTp0/zox/9iDFjxtDe3p6+ZufOnYwdOxaAkpISEokEPT09tLa20tLSwvjx44lGo+Tl5bF//35SqRQNDQ1MnTo1PeeNN35s27aNSZMmEQqFmDx5Mk1NTXR1ddHV1UVTUxOTJ08O4rYkSZKkCxbIW0Ha29t58MEH6evrI5VK8alPfYpPfvKT1NTU8PLLLwMwatQoamtrARg7dizTpk1j+vTphMNhli5dSjgcBmDZsmUsXryY06dPU1xcnH67SGVlJTU1NcTjcfLz81m1ahUAkUiE+fPnU1lZCcCCBQuIRCJB3JYkSZJ0wUKpNzuk/B5QUVHBli1bsh2D62o2ZDuCpEvMi4/fme0Il4xXa6/JdgRJl5iPLD2Q7Qjn5TcvSpIkSQGwWEuSJEkBsFhLkiRJAbBYS5IkSQGwWEuSJEkBsFhLkiRJAbBYS5IkSQGwWEuSJEkBsFhLkiRJAbBYS5IkSQGwWEuSJEkBsFhLkiRJAbBYS5IkSQGwWEuSJEkBsFhLkiRJAbBYS5IkSQGwWEuSJEkBsFhLkiRJAbBYS5IkSQGwWEuSJEkBsFhLkiRJAbBYS5IkSQGwWEuSJEkBsFhLkiRJAbBYS5IkSQGwWEuSJEkBsFhLkiRJAbBYS5IkSQGwWEuSJEkBsFhLkiRJAQikWJ85c4bKykpuueUWZsyYwVe/+lUAOjs7qa6uprS0lOrqarq6utJz1qxZQzwep6ysjD179qTHDx48yMyZM4nH46xYsYJUKgVAT08PixYtIh6PU1VVxeHDh9Nz6uvrKS0tpbS0lPr6+iBuSZIkSXpbAinWubm5rF+/nmeeeYaGhgb27NnD/v37Wbt2LYWFhWzfvp3CwkLWrl0LwKFDh0gkEiQSCdatW8fy5cvp6+sDYNmyZdTW1rJ9+3ZaWlrYvXs3AJs2bWLo0KHs2LGDefPmsXLlSuBsea+rq2Pjxo1s2rSJurq6cwq8JEmS1B8CKdahUIi8vDwAent76e3tJRQK0djYSHl5OQDl5eXs3LkTgMbGRmbMmEFubi4FBQWMHj2a5uZm2tvb6e7uZuLEiYRCIcrLy2lsbARg165dzJ49G4CysjL27t1LKpWiqamJoqIiIpEI+fn5FBUVnbMDLkmSJPWHwM5Y9/X1MWvWLG688UZuvPFGJkyYwNGjR4lGowBEo1GOHTsGQDKZJBaLpeeOGDGCZDKZMR6LxUgmk+k5I0eOBCAnJ4chQ4bQ0dFx3rUkSZKk/hRYsQ6Hw2zdupXnn3+e5uZmXnnllfNe+8a56T8UCoXOO36xcyRJkqT+EvhbQYYOHconPvEJ9uzZw/Dhw2lvbwegvb2dYcOGAWd3otva2tJzkskk0Wg0Y7ytrS294x2LxThy5Ahw9rjJiRMniEQi511LkiRJ6k+BFOtjx45x/PhxAE6fPs2PfvQjxowZQ0lJCQ0NDQA0NDQwdepUAEpKSkgkEvT09NDa2kpLSwvjx48nGo2Sl5fH/v37SaVSGXPeeOPHtm3bmDRpEqFQiMmTJ9PU1ERXVxddXV00NTUxefLkIG5LkiRJumA5QSzS3t7Ogw8+SF9fH6lUik996lN88pOf5Nprr2XRokVs3ryZkSNHsnr1agDGjh3LtGnTmD59OuFwmKVLlxIOh4GzbwVZvHgxp0+fpri4mOLiYgAqKyupqakhHo+Tn5/PqlWrAIhEIsyfP5/KykoAFixYQCQSCeK2JEmSpAsWSr3ZIeX3gIqKCrZs2ZLtGFxXsyHbESRdYl58/M5sR7hkvFp7TbYjSLrEfGTpgWxHOC+/eVGSJEkKgMVakiRJCoDFWpIkSQqAxVqSJEkKgMVakiRJCoDFWpIkSQqAxVqSJEkKgMVakiRJCoDFWpIkSQqAxVqSJEkKgMVakiRJCkBGsX711Vfp6ekB4IUXXmDDhg0cP36834NJkiRJA0lGsb7vvvsYNGgQv/nNb1iyZAmHDx/mi1/8YjaySZIkSQNGRrEeNGgQOTk57Nixg7lz5/LQQw/xv//7v9nIJkmSJA0YGcU6JyeH5557joaGBv7u7/4OgN7e3v7OJUmSJA0oGcX60UcfZf/+/Xz+85+noKCA1tZWbrnllmxkkyRJkgaMnD8e+Ou//msefvjh9OeCggLuueeefg0lSZIkDTQZxXrmzJkZFw0ZMoSrr76aL3zhC3zwgx/sl2CSJEnSQJJRrG+66SbC4TA333wzAN///vdJpVIMHjyYxYsX841vfKPfQ0qSJEmXuoxi/ZOf/ISnnnoq/flv/uZvuP3223nqqafedDdbkiRJ0ps8vHjq1Cn++7//O/25ubmZU6dOARAOh/svmSRJkjSAZOxYr1ixgiVLlnDy5EkA8vLy+PKXv8ypU6d8iFGSJEk6j4xiPX78eJ599llOnDhBKpVi6NCh6d9Nnz69X8NJkiRJA0VGse7p6WHbtm289tpr53wxzL333tuvwSRJkqSBJKNYf+ELX2DIkCGMGzeO3NzcbGSSJEmSBpyMYp1MJvnWt76VjSySJEnSgJXxVpCJEyfyi1/8IhtZJEmSpAErY8f6xRdfpL6+nlGjRp1zFOTZZ5/t12CSJEnSQJJRrL/5zW9mI4ckSZI0oKWLdXd3N4MHDyYvLy+beSRJkqQBKV2sv/jFL7JmzRoqKioIhUKkUqn0RaFQiMbGxvMucuTIER544AF+97vfMWjQIG699Vbmzp3L1772NTZu3MiwYcMAuP/++5kyZQoAa9asYfPmzQwaNIiHH36Ym266CYCDBw+yePFiTp8+zZQpU1iyZAmhUIienh4eeOABXnrpJSKRCKtWreKKK64AoL6+nq9//evA2beazJ49O+A/kyRJkvTW0sV6zZo1AOzatettLxIOh3nwwQcZN24c3d3dfPrTn6aoqAiAefPmcdddd51z/aFDh0gkEiQSCZLJJNXV1Wzbto1wOMyyZcuora3l2muv5e6772b37t1MmTKFTZs2MXToUHbs2EEikWDlypV85StfobOzk7q6Or73ve8RCoWoqKigpKSE/Pz8P+fvIkmSJL0tGW8FmTt3bsZFbzb2h6LRKOPGjQNg8ODBjBkzhmQyed7rGxsbmTFjBrm5uRQUFDB69Giam5tpb2+nu7ubiRMnEgqFKC8vT++U79q1K70TXVZWxt69e0mlUjQ1NVFUVEQkEiE/P5+ioiL27Nlz4X8BSZIkKQDpYn3mzBk6Ozvp6Oigq6uLzs5OOjs7OXz4MO3t7Re84OHDh/n5z3/OhAkTAHjyySeZOXMmixcvpqurCzj7ruxYLJaeM2LECJLJZMZ4LBZLF/RkMsnIkSMByMnJYciQIXR0dJx3LUmSJKk/pY+CPPXUU6xfv5729nYqKirSZ6wHDx7MZz/72Qta7OTJkyxcuJCHHnqIwYMHM2fOHObPn08oFGL16tU89thjPProo+ec337DH5/r/sNx4KLmSJIkSf0lXaznzp3L3LlzeeKJJ7jjjjve9kKvv/46CxcuZObMmZSWlgJw+eWXp39fVVXF5z//eeDsTnRbW1v6d8lkkmg0mjHe1tZGNBpNzzly5AixWIze3l5OnDhBJBIhFouxb9++c9a64YYb3nZ+SZIk6c+Rccb6jjvu4JVXXuH73/8+DQ0N6f/eSiqVYsmSJYwZM4bq6ur0+B8eIdm5cydjx44FoKSkhEQiQU9PD62trbS0tDB+/Hii0Sh5eXns37+fVCpFQ0MDU6dOTc+pr68HYNu2bUyaNIlQKMTkyZNpamqiq6uLrq4umpqamDx58p/9h5EkSZLejowviKmrq+OFF17gl7/8JVOmTGH37t1cd911lJeXn3eRF198ka1bt3LllVcya9Ys4Oyr9Z577jlefvllAEaNGkVtbS0AY8eOZdq0aUyfPp1wOMzSpUsJh8MALFu2LP26veLiYoqLiwGorKykpqaGeDxOfn4+q1atAiASiTB//nwqKysBWLBgAZFIJJi/jiRJknSBQqk/OqQ8c+ZMtm7dSnl5Oc888wy/+93vePjhh/nGN76RrYzviIqKCrZs2ZLtGFxXsyHbESRdYl58/M5sR7hkvFp7TbYjSLrEfGTpgWxHOK+MoyDvf//7GTRoEDk5OXR3dzN8+HBaW1uzkU2SJEkaMDKOglx99dUcP36cqqoqKioquOyyyxg/fnw2skmSJEkDxjnFOpVK8bnPfY6hQ4cyZ84cbrrpJrq7u7nqqquylU+SJEkaEM45ChIKhViwYEH68xVXXGGpliRJki5AxhnrCRMm0NzcnI0skiRJ0oCVccb6hRde4Omnn+bDH/4wH/jAB9Ljzz77bL8GkyRJkgaSjGL9zW9+Mxs5JEmSpAEto1iPGjUqGzkkSZKkAS3jjLUkSZKkty9drHt6erKZQ5IkSRrQ0sX6tttuA6CmpiZrYSRJkqSBKn3G+vXXX6e+vp6f/vSnbN++PePC0tLSfg0mSZIkDSTpYr1s2TKeffZZTpw4wQ9/+MOMCy3WkiRJ0vmli/XHP/5xPv7xj3P11VdTVVWVzUySJEnSgJPxur1Zs2axYcMGfvzjHwNw/fXXc/vtt/O+972v38NJkiRJA0XG6/aWL1/OSy+9xJw5c5gzZw4/+9nPWLZsWRaiSZIkSQNHxo71gQMHeOaZZ9KfCwsLueWWW/o1lCRJkjTQZOxYh8NhXn311fTn1tZWwuFwv4aSJEmSBpqMHesHHniAO++8k4KCAlKpFL/97W955JFHspFNkiRJGjAyinVhYSHbt2/nV7/6FQBjxowhNze334NJkiRJA0lGsQbIzc3lqquu6u8skiRJ0oCVccZakiRJ0tt3TrFOpVIcOXIkW1kkSZKkAeucYh0KhViwYEG2skiSJEkDVsZRkAkTJtDc3JyNLJIkSdKAlfHw4gsvvMBTTz3FqFGj+MAHPpAef/bZZ/s1mCRJkjSQZBTrb37zm9nIIUmSJA1oGUdBRo0axZEjR/jP//zP9K7173//+2xkkyRJkgaMjGJdV1fHunXrWLt2LQCvv/46NTU1/R5MkiRJGkgyivWOHTv4+te/nj5fPWLECE6ePNnvwSRJkqSBJKNYv+997yMUChEKhQA4derUn1zkyJEj3HHHHUybNo0ZM2awfv16ADo7O6murqa0tJTq6mq6urrSc9asWUM8HqesrIw9e/akxw8ePMjMmTOJx+OsWLGCVCoFQE9PD4sWLSIej1NVVcXhw4fTc+rr6yktLaW0tJT6+vqL/FNIkiRJFy+jWE+bNo2lS5dy/PhxNm7cSHV1NbfeeutbLhIOh3nwwQf5wQ9+wNNPP82//uu/cujQIdauXUthYSHbt2+nsLAwfbzk0KFDJBIJEokE69atY/ny5fT19QGwbNkyamtr2b59Oy0tLezevRuATZs2MXToUHbs2MG8efNYuXIlcLa819XVsXHjRjZt2kRdXd05BV6SJEnqDxnF+q677qKsrIzS0lJ+/etfs3DhQu644463XCQajTJu3DgABg8ezJgxY0gmkzQ2NlJeXg5AeXk5O3fuBKCxsZEZM2aQm5tLQUEBo0ePprm5mfb2drq7u5k4cSKhUIjy8nIaGxsB2LVrF7NnzwagrKyMvXv3kkqlaGpqoqioiEgkQn5+PkVFRefsgEuSJEn9IeN1ewBXXnklp0+fJhQKceWVV76tBQ8fPszPf/5zJkyYwNGjR4lGo8DZ8n3s2DEAkskkEyZMSM8ZMWIEyWSSnJwcYrFYejwWi5FMJtNzRo4ceTZ0Tg5Dhgyho6ODZDJ5zpw31pIkSZL6U8aO9aZNm6iqqmLHjh1s27aN2267jc2bN1/QYidPnmThwoU89NBDDB48+LzXvXFu+g+FQqHzjl/sHEmSJKm/ZOxYr1u3jvr6ej74wQ8C0NHRwe23305lZeVbLvT666+zcOFCZs6cSWlpKQDDhw+nvb2daDRKe3s7w4YNA87uRLe1taXnJpNJotFoxnhbW1t6xzsWi3HkyBFisRi9vb2cOHGCSCRCLBZj375956x1ww03XOzfQ5IkSbooGTvWsViMvLy89Oe8vLz0EYzzSaVSLFmyhDFjxlBdXZ0eLykpoaGhAYCGhgamTp2aHk8kEvT09NDa2kpLSwvjx48nGo2Sl5fH/v37SaVSGXPeeOPHtm3bmDRpEqFQiMmTJ9PU1ERXVxddXV00NTUxefLkP++vIkmSJL1N6R3r73znO8DZM8q33norU6dOJRQK0djYyDXXXPOWi7z44ots3bqVK6+8klmzZgFw//33c88997Bo0SI2b97MyJEjWb16NQBjx45l2rRpTJ8+nXA4zNKlSwmHw8DZt4IsXryY06dPU1xcTHFxMQCVlZXU1NQQj8fJz89n1apVAEQiEebPn5/eUV+wYAGRSCTAP5EkSZL0p4VS/98h5bq6ure88N577+2XQP2loqKCLVu2ZDsG19VsyHYESZeYFx+/M9sRLhmv1r71xo6k956PLD2Q7Qjnld6xfrcVZ0mSJKk/ZTy8eODAAb7xjW/w29/+lt7e3vT4s88+26/BJEmSpIEko1h/6Utf4oEHHuDKK69k0KCMZxslSZIkvYmMYj1s2LD0mzgkSZIkXZiMYr1w4UKWLFlCYWEhubm56fE33k0tSZIkKVNGsf7e977Hr371K3p7e885CmKxliRJks4vo1j/4he/8EFFSZIk6W3KeDpxwoQJHDp0KBtZJEmSpAErY8f6xRdfpKGhgVGjRp1zxtpdbEmSJOn8Mor1unXrspFDkiRJGtAyinUoFMpGDkmSJGlAyyjWn/vc59I/nzlzhsOHD/OXf/mXJBKJfg0mSZIkDSQZxfqPz1K/9NJLPP300/0WSJIkSRqI/uR3lo8bN44DBw70RxZJkiRpwMrYsf7Od76T/vn3v/89P/vZzxg2bFi/hpIkSZIGmoxiffLkyfTP4XCYKVOmUFZW1q+hJEmSpIEmo1jfe++92cghSZIkDWgZxfrXv/413/72t3nttdfo7e1Nj2/YsKFfg0mSJEkDSUax/od/+Aduv/12qqqqGDToTz7bKEmSJIk3KdY5OTl85jOfyUYWSZIkacDK2JL+5Cc/yZNPPkl7ezudnZ3p/yRJkiSdX8aOdX19PQDf+ta30mOhUIjGxsb+SyVJkiQNMBnFeteuXdnIIUmSJA1oPp0oSZIkBcBiLUmSJAXAYi1JkiQFIH3G+qWXXnrLC8eNG/eOh5EkSZIGqnSxfuyxx857USgU8psXJUmSpLeQLtZPPPFENnNIkiRJA1rG6/YAXnnlFQ4dOkRPT096rLy8vL8ySZIkSQNOxsOLdXV1/NM//RMrVqzghRde4PHHH7+gd1svXryYwsJCbr755vTY1772NW666SZmzZrFrFmzeP7559O/W7NmDfF4nLKyMvbs2ZMeP3jwIDNnziQej7NixQpSqRQAPT09LFq0iHg8TlVVFYcPH07Pqa+vp7S0lNLS0vQX3EiSJEn9KaNYb9u2jfXr13P55Zfz6KOPsnXr1nN2rs+noqKCdevWZYzPmzePrVu3snXrVqZMmQLAoUOHSCQSJBIJ1q1bx/Lly+nr6wNg2bJl1NbWsn37dlpaWti9ezcAmzZtYujQoezYsYN58+axcuVKADo7O6mrq2Pjxo1s2rSJuro6urq6Lv4vIkmSJF2EjGL9/ve/n0GDBpGTk0N3dzfDhw+ntbX1Ty50/fXXk5+ff0H/aGNjIzNmzCA3N5eCggJGjx5Nc3Mz7e3tdHd3M3HiREKhEOXl5emvUt+1axezZ88GoKysjL1795JKpWhqaqKoqIhIJEJ+fj5FRUXn7IBLkiRJ/SHjjPXVV1/N8ePHqaqqoqKigssuu4zx48df9D/w5JNP0tDQwNVXX82DDz5Ifn4+yWSSCRMmpK8ZMWIEyWSSnJwcYrFYejwWi5FMJgFIJpOMHDnybOicHIYMGUJHRwfJZPKcOW+sJUmSJPWnjGK9bNkyAObMmcNNN91Ed3c3V1111UUtPmfOHObPn08oFGL16tU89thjPProo+lz038oFAqddxy4qDmSJElSf8k4CjJ37tz0z1dccQVXXXXVOWNvx+WXX044HGbQoEFUVVVx4MAB4OxOdFtbW/q6ZDJJNBrNGG9rayMajabnHDlyBIDe3l5OnDhBJBI571qSJElSf0oX6zNnztDZ2UlHRwddXV10dnbS2dnJ4cOHaW9vv6jF/3Dezp07GTt2LAAlJSUkEgl6enpobW2lpaWF8ePHE41GycvLY//+/aRSKRoaGpg6dWp6zhtv/Ni2bRuTJk0iFAoxefJkmpqa6Orqoquri6amJiZPnnzRfxBJkiTpYqSPgjz11FOsX7+e9vb29EOCAIMHD+azn/3sn1zo/vvvZ9++fXR0dFBcXMx9993Hvn37ePnllwEYNWoUtbW1AIwdO5Zp06Yxffp0wuEwS5cuJRwOA2ePoixevJjTp09TXFxMcXExAJWVldTU1BCPx8nPz2fVqlUARCIR5s+fT2VlJQALFiwgEokE8KeRJEmSLlwo9UeHlJ944gnuuOOObOXpNxUVFWzZsiXbMbiuxq+Kl3SuFx+/M9sRLhmv1l6T7QiSLjEfWXog2xHOK+Phxdtuu40NGzbw4x//GIAbbriB2267jfe97339Hk6SJEkaKDIeXly+fDkvvfQSc+bMYc6cObz00kvpN4VIkiRJenPpHeve3l5ycnI4cOAAzzzzTPqCwsJCbrnllqyEkyRJkgaK9I51VVUVAOFwmFdffTV9QWtra/rBQkmSJElvLr1j/cYzjA888AB33nknBQUFALz22ms88sgj2UknSZIkDRDpYn3s2DG+853vAGcfYOzr6+Oyyy7jzJkz/PznP2fSpElZCylJkiRd6tLF+ve//z0nT54855enTp0CyBiXJEmSdK50sf7Qhz7Evffem80skiRJ0oCVfnjxj74nRpIkSdLbkC7W3/3ud7MYQ5IkSRrY0sU6EolkMYYkSZI0sGV886IkSZKkt89iLUmSJAXAYi1JkiQFwGItSZIkBcBiLUmSJAXAYi1JkiQFwGItSZIkBcBiLUmSJAXAYi1JkiQFwGItSZIkBcBiLUmSJAXAYi1JkiQFwGItSZIkBcBiLUmSJAXAYi1JkiQFwGItSZIkBcBiLUmSJAXAYi1JkiQFwGItSZIkBSCwYr148WIKCwu5+eab02OdnZ1UV1dTWlpKdXU1XV1d6d+tWbOGeDxOWVkZe/bsSY8fPHiQmTNnEo/HWbFiBalUCoCenh4WLVpEPB6nqqqKw4cPp+fU19dTWlpKaWkp9fX1Qd2SJEmSdMECK9YVFRWsW7funLG1a9dSWFjI9u3bKSwsZO3atQAcOnSIRCJBIpFg3bp1LF++nL6+PgCWLVtGbW0t27dvp6Wlhd27dwOwadMmhg4dyo4dO5g3bx4rV64Ezpb3uro6Nm7cyKZNm6irqzunwEuSJEn9IbBiff3115Ofn3/OWGNjI+Xl5QCUl5ezc+fO9PiMGTPIzc2loKCA0aNH09zcTHt7O93d3UycOJFQKER5eTmNjY0A7Nq1i9mzZwNQVlbG3r17SaVSNDU1UVRURCQSIT8/n6KionN2wCVJkqT+8I6esT569CjRaBSAaDTKsWPHAEgmk8RisfR1I0aMIJlMZozHYjGSyWR6zsiRIwHIyclhyJAhdHR0nHctSZIkqT9l5eHFN85N/6FQKHTe8YudI0mSJPWXd7RYDx8+nPb2dgDa29sZNmwYcHYnuq2tLX1dMpkkGo1mjLe1taV3vGOxGEeOHAGgt7eXEydOEIlEzruWJEmS1J/e0WJdUlJCQ0MDAA0NDUydOjU9nkgk6OnpobW1lZaWFsaPH080GiUvL4/9+/eTSqUy5rzxxo9t27YxadIkQqEQkydPpqmpia6uLrq6umhqamLy5Mnv5G1JkiRJGXKCWuj+++9n3759dHR0UFxczH333cc999zDokWL2Lx5MyNHjmT16tUAjB07lmnTpjF9+nTC4TBLly4lHA4DZ98KsnjxYk6fPk1xcTHFxcUAVFZWUlNTQzweJz8/n1WrVgEQiUSYP38+lZWVACxYsIBIJBLUbUmSJEkXJJR6s0PK7wEVFRVs2bIl2zG4rmZDtiNIusS8+Pid2Y5wyXi19ppsR5B0ifnI0gPZjnBefvOiJEmSFACLtSRJkhQAi7UkSZIUAIu1JEmSFACLtSRJkhQAi7UkSZIUAIu1JEmSFACLtSRJkhQAi7UkSZIUAIu1JEmSFACLtSRJkhQAi7UkSZIUAIu1JEmSFACLtSRJkhQAi7UkSZIUAIu1JEmSFACLtSRJkhQAi7UkSZIUAIu1JEmSFACLtSRJkhQAi7UkSZIUAIu1JEmSFACLtSRJkhQAi7UkSZIUAIu1JEmSFACLtSRJkhQAi7UkSZIUAIu1JEmSFACLtSRJkhQAi7UkSZIUgH4p1iUlJcycOZNZs2ZRUVEBQGdnJ9XV1ZSWllJdXU1XV1f6+jVr1hCPxykrK2PPnj3p8YMHDzJz5kzi8TgrVqwglUoB0NPTw6JFi4jH41RVVXH48OH+uC1JkiQprd92rNevX8/WrVvZsmULAGvXrqWwsJDt27dTWFjI2rVrATh06BCJRIJEIsG6detYvnw5fX19ACxbtoza2lq2b99OS0sLu3fvBmDTpk0MHTqUHTt2MG/ePFauXNlftyVJkiQBWTwK0tjYSHl5OQDl5eXs3LkzPT5jxgxyc3MpKChg9OjRNDc3097eTnd3NxMnTiQUClFeXk5jYyMAu3btYvbs2QCUlZWxd+/e9G62JEmS1B/6rVjfddddVFRU8PTTTwNw9OhRotEoANFolGPHjgGQTCaJxWLpeSNGjCCZTGaMx2Ixkslkes7IkSMByMnJYciQIXR0dPTLfUmSJEkAOf3xj/zbv/0bI0aM4OjRo1RXVzNmzJjzXvtmO82hUOi84281R5IkSeov/bJjPWLECACGDx9OPB6nubmZ4cOH097eDkB7ezvDhg0Dzu5Et7W1pecmk0mi0WjGeFtbW3rHOxaLceTIEQB6e3s5ceIEkUikP25NkiRJAvqhWJ86dYru7u70z//xH//B2LFjKSkpoaGhAYCGhgamTp0KnH2DSCKRoKenh9bWVlpaWhg/fjzRaJS8vDz2799PKpXKmFNfXw/Atm3bmDRpkjvWkiRJ6lfv+FGQo0ePsmDBAgD6+vq4+eabKS4u5pprrmHRokVs3ryZkSNHsnr1agDGjh3LtGnTmD59OuFwmKVLlxIOh4GzbwVZvHgxp0+fpri4mOLiYgAqKyupqakhHo+Tn5/PqlWr3unbkiRJks4RSr1HX59RUVGRfvVfNl1XsyHbESRdYl58/M5sR7hkvFp7TbYjSLrEfGTpgWxHOC+/eVGSJEkKgMVakiRJCoDFWpIkSQqAxVqSJEkKgMVakiRJCoDFWpIkSQqAxVqSJEkKgMVakiRJCoDFWpIkSQqAxVqSJEkKgMVakiRJCoDFWpIkSQqAxVqSJEkKgMVakiRJCoDFWpIkSQqAxVqSJEkKgMVakiRJCoDFWpIkSQqAxVqSJEkKgMVakiRJCoDFWpIkSQqAxVqSJEkKgMVakiRJCoDFWpIkSQqAxVqSJEkKgMVakiRJCoDFWpIkSQqAxVqSJEkKgMVakiRJCoDFWpIkSQqAxVqSJEkKwLumWO/evZuysjLi8Thr167NdhxJkiS9x7wrinVfXx+1tbWsW7eORCLBc889x6FDh7IdS5IkSe8h74pi3dzczOjRoykoKCA3N5cZM2bQ2NiY7ViSJEl6D8nJdoAgJJNJYrFY+vOIESNobm5+yzmvvfYaFRUV73S0P2l0tgNIuuRUVDRkO8IlZGy2A0i61FwC/e2DH/wg3/rWtzLG3xXFOpVKZYyFQqG3nPPCCy+8U3EkSZL0HvSuOAoSi8Voa2tLf04mk0Sj0SwmkiRJ0nvNu6JYX3PNNbS0tNDa2kpPTw+JRIKSkpJsx5IkSdJ7yLviKEhOTg5Lly7l7//+7+nr6+PTn/40Y8d6Lk+SJEn9J5R6swPKkiRJkt6Wd8VREEmSJCnbLNaSJElSACzWUpbt3r2bsrIy4vE4a9euzXYcSbpkLF68mMLCQm6++eZsR5EuiMVayqK+vj5qa2tZt24diUSC5557jkOHDmU7liRdEioqKli3bl22Y0gXzGItZVFzczOjR4+moKCA3NxcZsyYQWNjY7ZjSdIl4frrryc/Pz/bMaQLZrGWsiiZTBKLxdKfR4wYQTKZzGIiSZJ0sSzWUha92dsuQ6FQFpJIkqQ/l8VayqJYLEZbW1v6czKZJBqNZjGRJEm6WBZrKYuuueYaWlpaaG1tpaenh0QiQUlJSbZjSZKki+A3L0pZ9vzzz/PII4/Q19fHpz/9ab7whS9kO5IkXRLuv/9+9u3bR0dHB8OHD+e+++6jqqoq27Gk87JYS5IkSQHwKIgkSZIUAIu1JEmSFACLtSRJkhQAi7UkSZIUAIu1JEmSFACLtSSJ7373u/zf//1f+vPdd9/N8ePHs5hIkgYeX7cnSe8RqVSKVCrFoEGZeyolJSVs3ryZYcOGZSGZJL075GQ7gCTpnXP48GHuvvtuPvGJT7B//34++tGP8otf/IIzZ85QVlbGwoUL2bBhA+3t7cydO5dIJMITTzyRLtqnTp3i7rvv5rrrruOnP/0pI0aM4F/+5V/4i7/4C5qbm1myZAmXXXYZH/vYx9izZw/PPfdctm9ZkrLGoyCS9C7361//mvLychoaGvjHf/xHtmzZwjPPPMN//dd/8fLLL3PnnXcSjUZZv349TzzxRMb83/zmN3z2s58lkUgwZMgQtm3bBsBDDz3E8uXLefrppwmHw/19W5J0ybFYS9K73Ic//GGuvfZaAH7wgx8we/ZsysvL+Z//+R9++ctf/sn5V1xxBR/96EcBGDduHK+99hrHjx/n5MmTfOxjHwPg5ptvfsfyS9JA4VEQSXqXu+yyywBobW3l29/+Nps3byY/P58HH3yQM2fO/Mn5ubm56Z/D4TBnzpzBx3MkKZM71pL0HnHy5Ek+8IEPMGTIEH73u9+xe/fu9O/y8vI4efLkBa+Vn59PXl4e+/fvB+D73/9+0HElacBxx1qS3iOuuuoq/vZv/5YZM2ZQUFCQPsYBcOutt3L33XfzoQ996E3PWb+ZL3/5yzz88MNcdtll3HDDDQwePPidii5JA4Kv25MkXZSTJ0+Sl5cHwNq1a2lvb+fhhx/OcipJyh53rCVJF+X5559nzZo19PX18eEPf5jHHnss25EkKavcsZYkSZIC4MOLkiRJUgAs1pIkSVIALNaSJElSACzWkiRJUgD+HzF4IkHJ5kkhAAAAAElFTkSuQmCC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16" y="2010213"/>
            <a:ext cx="4922197" cy="2631264"/>
          </a:xfrm>
          <a:prstGeom prst="rect">
            <a:avLst/>
          </a:prstGeom>
        </p:spPr>
      </p:pic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951379" y="4948987"/>
            <a:ext cx="308366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no of ratings : 779920 Total No of Users : 18304 Total No of products : 5000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6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filtering: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filtering is commonly used for recommender systems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46" y="2761163"/>
            <a:ext cx="5418307" cy="3749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748271" y="2761163"/>
            <a:ext cx="4068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Used Surprise Model and used </a:t>
            </a:r>
            <a:r>
              <a:rPr lang="en-IN" dirty="0" err="1" smtClean="0"/>
              <a:t>KNNWithMeans</a:t>
            </a:r>
            <a:r>
              <a:rPr lang="en-IN" dirty="0" smtClean="0"/>
              <a:t> model.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Used </a:t>
            </a:r>
            <a:r>
              <a:rPr lang="en-IN" dirty="0" err="1" smtClean="0"/>
              <a:t>Train_test_split</a:t>
            </a:r>
            <a:r>
              <a:rPr lang="en-IN" dirty="0" smtClean="0"/>
              <a:t> to split the data to train and test data.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Considered 70% as Train data and 30% as test data.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r>
              <a:rPr lang="en-IN" u="sng" dirty="0" smtClean="0"/>
              <a:t>PERFORMANCE METRICS</a:t>
            </a:r>
            <a:r>
              <a:rPr lang="en-IN" dirty="0" smtClean="0"/>
              <a:t>:</a:t>
            </a:r>
          </a:p>
          <a:p>
            <a:r>
              <a:rPr lang="en-IN" dirty="0" smtClean="0"/>
              <a:t>RMSE : 0.7074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03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Model-based collaborative filtering </a:t>
            </a:r>
            <a:r>
              <a:rPr lang="en-IN" sz="4800" dirty="0" smtClean="0"/>
              <a:t>system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are based on machine learning and data mining techniques. The goal is to train models to be able to make </a:t>
            </a:r>
            <a:r>
              <a:rPr lang="en-US" dirty="0" smtClean="0"/>
              <a:t>predictions.</a:t>
            </a:r>
          </a:p>
          <a:p>
            <a:r>
              <a:rPr lang="en-US" dirty="0" smtClean="0"/>
              <a:t>1) Generated a </a:t>
            </a:r>
            <a:r>
              <a:rPr lang="en-US" dirty="0" err="1" smtClean="0"/>
              <a:t>ratings_matrix</a:t>
            </a:r>
            <a:r>
              <a:rPr lang="en-US" dirty="0" smtClean="0"/>
              <a:t> (</a:t>
            </a:r>
            <a:r>
              <a:rPr lang="en-US" dirty="0" err="1" smtClean="0"/>
              <a:t>pivot_table</a:t>
            </a:r>
            <a:r>
              <a:rPr lang="en-US" dirty="0" smtClean="0"/>
              <a:t>). [filled the unknown values with zero’s.]</a:t>
            </a:r>
          </a:p>
          <a:p>
            <a:r>
              <a:rPr lang="en-US" dirty="0" smtClean="0"/>
              <a:t>2) Did decomposition of matrix on transpose of </a:t>
            </a:r>
            <a:r>
              <a:rPr lang="en-US" dirty="0" err="1" smtClean="0"/>
              <a:t>ratings_matrix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 calculated Correlation matrix from the decomposition matrix. (</a:t>
            </a:r>
            <a:r>
              <a:rPr lang="en-US" dirty="0"/>
              <a:t>Correlation for all items with the item purchased by this customer based on items rated by other customers people who bought the same </a:t>
            </a:r>
            <a:r>
              <a:rPr lang="en-US" dirty="0" smtClean="0"/>
              <a:t>product)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52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919472" cy="4023360"/>
          </a:xfrm>
        </p:spPr>
        <p:txBody>
          <a:bodyPr/>
          <a:lstStyle/>
          <a:p>
            <a:r>
              <a:rPr lang="en-IN" dirty="0" smtClean="0"/>
              <a:t>1) for a </a:t>
            </a:r>
            <a:r>
              <a:rPr lang="en-IN" dirty="0" err="1" smtClean="0"/>
              <a:t>user_id</a:t>
            </a:r>
            <a:r>
              <a:rPr lang="en-IN" dirty="0" smtClean="0"/>
              <a:t> retrieve product id.</a:t>
            </a:r>
          </a:p>
          <a:p>
            <a:r>
              <a:rPr lang="en-IN" dirty="0" smtClean="0"/>
              <a:t>2) for product_ id using correlation matrix we can </a:t>
            </a:r>
            <a:r>
              <a:rPr lang="en-US" dirty="0" smtClean="0"/>
              <a:t>recommend </a:t>
            </a:r>
            <a:r>
              <a:rPr lang="en-US" dirty="0"/>
              <a:t>highly correlated products in </a:t>
            </a:r>
            <a:r>
              <a:rPr lang="en-US" dirty="0" smtClean="0"/>
              <a:t>sequence.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698" y="2286000"/>
            <a:ext cx="3779848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04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243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Tw Cen MT</vt:lpstr>
      <vt:lpstr>Tw Cen MT Condensed</vt:lpstr>
      <vt:lpstr>Wingdings 3</vt:lpstr>
      <vt:lpstr>Integral</vt:lpstr>
      <vt:lpstr>Recommendation system</vt:lpstr>
      <vt:lpstr>Exploratory data Analysis</vt:lpstr>
      <vt:lpstr>Collaborative filtering:</vt:lpstr>
      <vt:lpstr>Model-based collaborative filtering system</vt:lpstr>
      <vt:lpstr>Recommendation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Microsoft account</dc:creator>
  <cp:lastModifiedBy>Microsoft account</cp:lastModifiedBy>
  <cp:revision>6</cp:revision>
  <dcterms:created xsi:type="dcterms:W3CDTF">2022-02-21T04:02:44Z</dcterms:created>
  <dcterms:modified xsi:type="dcterms:W3CDTF">2022-02-21T04:48:51Z</dcterms:modified>
</cp:coreProperties>
</file>