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 name="Google Shape;2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IN"/>
              <a:t>Copper can be toxic to birds and other wildlife at high concentrations, leading to liver damage and other health issues.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IN"/>
              <a:t>Magnesium is generally not toxic to birds and wildlife but can cause digestive problems if ingested in large quantities.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IN"/>
              <a:t>Lead is highly toxic to birds and other wildlife and can cause neurological damage, reproductive problems, and death.</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IN"/>
              <a:t>High levels of manganese can negatively impact bird behavior and brain function.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 name="Google Shape;3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 name="Google Shape;3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 name="Google Shape;4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lang="en-IN"/>
              <a:t>Recorded only after 2014</a:t>
            </a:r>
            <a:endParaRPr/>
          </a:p>
          <a:p>
            <a:pPr indent="-317500" lvl="0" marL="457200" rtl="0" algn="l">
              <a:lnSpc>
                <a:spcPct val="100000"/>
              </a:lnSpc>
              <a:spcBef>
                <a:spcPts val="0"/>
              </a:spcBef>
              <a:spcAft>
                <a:spcPts val="0"/>
              </a:spcAft>
              <a:buSzPts val="1400"/>
              <a:buChar char="●"/>
            </a:pPr>
            <a:r>
              <a:rPr lang="en-IN"/>
              <a:t>Present more in Somchair followed by Kohsoom and Kannika</a:t>
            </a:r>
            <a:endParaRPr/>
          </a:p>
          <a:p>
            <a:pPr indent="-317500" lvl="0" marL="457200" rtl="0" algn="l">
              <a:lnSpc>
                <a:spcPct val="100000"/>
              </a:lnSpc>
              <a:spcBef>
                <a:spcPts val="0"/>
              </a:spcBef>
              <a:spcAft>
                <a:spcPts val="0"/>
              </a:spcAft>
              <a:buSzPts val="1400"/>
              <a:buChar char="●"/>
            </a:pPr>
            <a:r>
              <a:rPr lang="en-IN"/>
              <a:t>Similar trend observed in Boonsri, Busarakhan, Kannika and Sakda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IN"/>
              <a:t>Recorded only after 2014</a:t>
            </a:r>
            <a:endParaRPr/>
          </a:p>
          <a:p>
            <a:pPr indent="-317500" lvl="0" marL="457200" rtl="0" algn="l">
              <a:lnSpc>
                <a:spcPct val="100000"/>
              </a:lnSpc>
              <a:spcBef>
                <a:spcPts val="0"/>
              </a:spcBef>
              <a:spcAft>
                <a:spcPts val="0"/>
              </a:spcAft>
              <a:buSzPts val="1400"/>
              <a:buChar char="●"/>
            </a:pPr>
            <a:r>
              <a:rPr lang="en-IN"/>
              <a:t>Present more in Boonsri followed by Chai, Kannika and Sakda</a:t>
            </a:r>
            <a:endParaRPr/>
          </a:p>
          <a:p>
            <a:pPr indent="-317500" lvl="0" marL="457200" rtl="0" algn="l">
              <a:lnSpc>
                <a:spcPct val="100000"/>
              </a:lnSpc>
              <a:spcBef>
                <a:spcPts val="0"/>
              </a:spcBef>
              <a:spcAft>
                <a:spcPts val="0"/>
              </a:spcAft>
              <a:buSzPts val="1400"/>
              <a:buChar char="●"/>
            </a:pPr>
            <a:r>
              <a:rPr lang="en-IN"/>
              <a:t>Similar trend observed in Busarakhan, Kohsoom and Somchair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IN"/>
              <a:t>High concentrations of ammonium can cause respiratory distress in birds and other wildlife.</a:t>
            </a:r>
            <a:endParaRPr/>
          </a:p>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IN"/>
              <a:t>Atrazine is an herbicide that can negatively impact bird reproduction, development, and survival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IN"/>
              <a:t>High levels of nitrates can lead to methemoglobinemia, a condition where the blood cannot carry oxygen effectively.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45225" y="2762725"/>
            <a:ext cx="6736500" cy="115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400"/>
              <a:buNone/>
              <a:defRPr sz="4400">
                <a:solidFill>
                  <a:schemeClr val="dk2"/>
                </a:solidFill>
              </a:defRPr>
            </a:lvl1pPr>
            <a:lvl2pPr lvl="1" algn="l">
              <a:lnSpc>
                <a:spcPct val="100000"/>
              </a:lnSpc>
              <a:spcBef>
                <a:spcPts val="0"/>
              </a:spcBef>
              <a:spcAft>
                <a:spcPts val="0"/>
              </a:spcAft>
              <a:buClr>
                <a:schemeClr val="dk2"/>
              </a:buClr>
              <a:buSzPts val="4400"/>
              <a:buNone/>
              <a:defRPr sz="4400">
                <a:solidFill>
                  <a:schemeClr val="dk2"/>
                </a:solidFill>
              </a:defRPr>
            </a:lvl2pPr>
            <a:lvl3pPr lvl="2" algn="l">
              <a:lnSpc>
                <a:spcPct val="100000"/>
              </a:lnSpc>
              <a:spcBef>
                <a:spcPts val="0"/>
              </a:spcBef>
              <a:spcAft>
                <a:spcPts val="0"/>
              </a:spcAft>
              <a:buClr>
                <a:schemeClr val="dk2"/>
              </a:buClr>
              <a:buSzPts val="4400"/>
              <a:buNone/>
              <a:defRPr sz="4400">
                <a:solidFill>
                  <a:schemeClr val="dk2"/>
                </a:solidFill>
              </a:defRPr>
            </a:lvl3pPr>
            <a:lvl4pPr lvl="3" algn="l">
              <a:lnSpc>
                <a:spcPct val="100000"/>
              </a:lnSpc>
              <a:spcBef>
                <a:spcPts val="0"/>
              </a:spcBef>
              <a:spcAft>
                <a:spcPts val="0"/>
              </a:spcAft>
              <a:buClr>
                <a:schemeClr val="dk2"/>
              </a:buClr>
              <a:buSzPts val="4400"/>
              <a:buNone/>
              <a:defRPr sz="4400">
                <a:solidFill>
                  <a:schemeClr val="dk2"/>
                </a:solidFill>
              </a:defRPr>
            </a:lvl4pPr>
            <a:lvl5pPr lvl="4" algn="l">
              <a:lnSpc>
                <a:spcPct val="100000"/>
              </a:lnSpc>
              <a:spcBef>
                <a:spcPts val="0"/>
              </a:spcBef>
              <a:spcAft>
                <a:spcPts val="0"/>
              </a:spcAft>
              <a:buClr>
                <a:schemeClr val="dk2"/>
              </a:buClr>
              <a:buSzPts val="4400"/>
              <a:buNone/>
              <a:defRPr sz="4400">
                <a:solidFill>
                  <a:schemeClr val="dk2"/>
                </a:solidFill>
              </a:defRPr>
            </a:lvl5pPr>
            <a:lvl6pPr lvl="5" algn="l">
              <a:lnSpc>
                <a:spcPct val="100000"/>
              </a:lnSpc>
              <a:spcBef>
                <a:spcPts val="0"/>
              </a:spcBef>
              <a:spcAft>
                <a:spcPts val="0"/>
              </a:spcAft>
              <a:buClr>
                <a:schemeClr val="dk2"/>
              </a:buClr>
              <a:buSzPts val="4400"/>
              <a:buNone/>
              <a:defRPr sz="4400">
                <a:solidFill>
                  <a:schemeClr val="dk2"/>
                </a:solidFill>
              </a:defRPr>
            </a:lvl6pPr>
            <a:lvl7pPr lvl="6" algn="l">
              <a:lnSpc>
                <a:spcPct val="100000"/>
              </a:lnSpc>
              <a:spcBef>
                <a:spcPts val="0"/>
              </a:spcBef>
              <a:spcAft>
                <a:spcPts val="0"/>
              </a:spcAft>
              <a:buClr>
                <a:schemeClr val="dk2"/>
              </a:buClr>
              <a:buSzPts val="4400"/>
              <a:buNone/>
              <a:defRPr sz="4400">
                <a:solidFill>
                  <a:schemeClr val="dk2"/>
                </a:solidFill>
              </a:defRPr>
            </a:lvl7pPr>
            <a:lvl8pPr lvl="7" algn="l">
              <a:lnSpc>
                <a:spcPct val="100000"/>
              </a:lnSpc>
              <a:spcBef>
                <a:spcPts val="0"/>
              </a:spcBef>
              <a:spcAft>
                <a:spcPts val="0"/>
              </a:spcAft>
              <a:buClr>
                <a:schemeClr val="dk2"/>
              </a:buClr>
              <a:buSzPts val="4400"/>
              <a:buNone/>
              <a:defRPr sz="4400">
                <a:solidFill>
                  <a:schemeClr val="dk2"/>
                </a:solidFill>
              </a:defRPr>
            </a:lvl8pPr>
            <a:lvl9pPr lvl="8" algn="l">
              <a:lnSpc>
                <a:spcPct val="100000"/>
              </a:lnSpc>
              <a:spcBef>
                <a:spcPts val="0"/>
              </a:spcBef>
              <a:spcAft>
                <a:spcPts val="0"/>
              </a:spcAft>
              <a:buClr>
                <a:schemeClr val="dk2"/>
              </a:buClr>
              <a:buSzPts val="4400"/>
              <a:buNone/>
              <a:defRPr sz="4400">
                <a:solidFill>
                  <a:schemeClr val="dk2"/>
                </a:solidFill>
              </a:defRPr>
            </a:lvl9pPr>
          </a:lstStyle>
          <a:p/>
        </p:txBody>
      </p:sp>
      <p:sp>
        <p:nvSpPr>
          <p:cNvPr id="11" name="Google Shape;11;p2"/>
          <p:cNvSpPr/>
          <p:nvPr/>
        </p:nvSpPr>
        <p:spPr>
          <a:xfrm>
            <a:off x="5938246" y="2533163"/>
            <a:ext cx="7218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a:off x="6659861" y="2533163"/>
            <a:ext cx="7218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1" y="2533163"/>
            <a:ext cx="7218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721425" y="2533163"/>
            <a:ext cx="52167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5" name="Shape 15"/>
        <p:cNvGrpSpPr/>
        <p:nvPr/>
      </p:nvGrpSpPr>
      <p:grpSpPr>
        <a:xfrm>
          <a:off x="0" y="0"/>
          <a:ext cx="0" cy="0"/>
          <a:chOff x="0" y="0"/>
          <a:chExt cx="0" cy="0"/>
        </a:xfrm>
      </p:grpSpPr>
      <p:sp>
        <p:nvSpPr>
          <p:cNvPr id="16" name="Google Shape;16;p3"/>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7" name="Google Shape;17;p3"/>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Clr>
                <a:schemeClr val="accent6"/>
              </a:buClr>
              <a:buSzPts val="1800"/>
              <a:buChar char="▷"/>
              <a:defRPr>
                <a:solidFill>
                  <a:schemeClr val="dk1"/>
                </a:solidFill>
              </a:defRPr>
            </a:lvl1pPr>
            <a:lvl2pPr indent="-381000" lvl="1" marL="914400" algn="l">
              <a:lnSpc>
                <a:spcPct val="100000"/>
              </a:lnSpc>
              <a:spcBef>
                <a:spcPts val="0"/>
              </a:spcBef>
              <a:spcAft>
                <a:spcPts val="0"/>
              </a:spcAft>
              <a:buClr>
                <a:schemeClr val="dk1"/>
              </a:buClr>
              <a:buSzPts val="2400"/>
              <a:buChar char="○"/>
              <a:defRPr>
                <a:solidFill>
                  <a:schemeClr val="dk1"/>
                </a:solidFill>
              </a:defRPr>
            </a:lvl2pPr>
            <a:lvl3pPr indent="-381000" lvl="2" marL="1371600" algn="l">
              <a:lnSpc>
                <a:spcPct val="100000"/>
              </a:lnSpc>
              <a:spcBef>
                <a:spcPts val="0"/>
              </a:spcBef>
              <a:spcAft>
                <a:spcPts val="0"/>
              </a:spcAft>
              <a:buClr>
                <a:schemeClr val="dk1"/>
              </a:buClr>
              <a:buSzPts val="2400"/>
              <a:buChar char="■"/>
              <a:defRPr>
                <a:solidFill>
                  <a:schemeClr val="dk1"/>
                </a:solidFill>
              </a:defRPr>
            </a:lvl3pPr>
            <a:lvl4pPr indent="-381000" lvl="3" marL="1828800" algn="l">
              <a:lnSpc>
                <a:spcPct val="100000"/>
              </a:lnSpc>
              <a:spcBef>
                <a:spcPts val="0"/>
              </a:spcBef>
              <a:spcAft>
                <a:spcPts val="0"/>
              </a:spcAft>
              <a:buClr>
                <a:schemeClr val="dk1"/>
              </a:buClr>
              <a:buSzPts val="2400"/>
              <a:buChar char="●"/>
              <a:defRPr>
                <a:solidFill>
                  <a:schemeClr val="dk1"/>
                </a:solidFill>
              </a:defRPr>
            </a:lvl4pPr>
            <a:lvl5pPr indent="-381000" lvl="4" marL="2286000" algn="l">
              <a:lnSpc>
                <a:spcPct val="100000"/>
              </a:lnSpc>
              <a:spcBef>
                <a:spcPts val="0"/>
              </a:spcBef>
              <a:spcAft>
                <a:spcPts val="0"/>
              </a:spcAft>
              <a:buClr>
                <a:schemeClr val="dk1"/>
              </a:buClr>
              <a:buSzPts val="2400"/>
              <a:buChar char="○"/>
              <a:defRPr>
                <a:solidFill>
                  <a:schemeClr val="dk1"/>
                </a:solidFill>
              </a:defRPr>
            </a:lvl5pPr>
            <a:lvl6pPr indent="-381000" lvl="5" marL="2743200" algn="l">
              <a:lnSpc>
                <a:spcPct val="100000"/>
              </a:lnSpc>
              <a:spcBef>
                <a:spcPts val="0"/>
              </a:spcBef>
              <a:spcAft>
                <a:spcPts val="0"/>
              </a:spcAft>
              <a:buClr>
                <a:schemeClr val="dk1"/>
              </a:buClr>
              <a:buSzPts val="2400"/>
              <a:buChar char="■"/>
              <a:defRPr>
                <a:solidFill>
                  <a:schemeClr val="dk1"/>
                </a:solidFill>
              </a:defRPr>
            </a:lvl6pPr>
            <a:lvl7pPr indent="-381000" lvl="6" marL="3200400" algn="l">
              <a:lnSpc>
                <a:spcPct val="100000"/>
              </a:lnSpc>
              <a:spcBef>
                <a:spcPts val="0"/>
              </a:spcBef>
              <a:spcAft>
                <a:spcPts val="0"/>
              </a:spcAft>
              <a:buClr>
                <a:schemeClr val="dk1"/>
              </a:buClr>
              <a:buSzPts val="2400"/>
              <a:buChar char="●"/>
              <a:defRPr>
                <a:solidFill>
                  <a:schemeClr val="dk1"/>
                </a:solidFill>
              </a:defRPr>
            </a:lvl7pPr>
            <a:lvl8pPr indent="-381000" lvl="7" marL="3657600" algn="l">
              <a:lnSpc>
                <a:spcPct val="100000"/>
              </a:lnSpc>
              <a:spcBef>
                <a:spcPts val="0"/>
              </a:spcBef>
              <a:spcAft>
                <a:spcPts val="0"/>
              </a:spcAft>
              <a:buClr>
                <a:schemeClr val="dk1"/>
              </a:buClr>
              <a:buSzPts val="2400"/>
              <a:buChar char="○"/>
              <a:defRPr>
                <a:solidFill>
                  <a:schemeClr val="dk1"/>
                </a:solidFill>
              </a:defRPr>
            </a:lvl8pPr>
            <a:lvl9pPr indent="-381000" lvl="8" marL="4114800" algn="l">
              <a:lnSpc>
                <a:spcPct val="100000"/>
              </a:lnSpc>
              <a:spcBef>
                <a:spcPts val="0"/>
              </a:spcBef>
              <a:spcAft>
                <a:spcPts val="0"/>
              </a:spcAft>
              <a:buClr>
                <a:schemeClr val="dk1"/>
              </a:buClr>
              <a:buSzPts val="2400"/>
              <a:buChar char="■"/>
              <a:defRPr>
                <a:solidFill>
                  <a:schemeClr val="dk1"/>
                </a:solidFill>
              </a:defRPr>
            </a:lvl9pPr>
          </a:lstStyle>
          <a:p/>
        </p:txBody>
      </p:sp>
      <p:sp>
        <p:nvSpPr>
          <p:cNvPr id="18" name="Google Shape;18;p3"/>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accent6"/>
              </a:buClr>
              <a:buSzPts val="3200"/>
              <a:buFont typeface="Raleway"/>
              <a:buNone/>
              <a:defRPr b="0" i="0" sz="3200" u="none" cap="none" strike="noStrike">
                <a:solidFill>
                  <a:schemeClr val="accent6"/>
                </a:solidFill>
                <a:latin typeface="Raleway"/>
                <a:ea typeface="Raleway"/>
                <a:cs typeface="Raleway"/>
                <a:sym typeface="Raleway"/>
              </a:defRPr>
            </a:lvl1pPr>
            <a:lvl2pPr lvl="1" marR="0" rtl="0" algn="l">
              <a:lnSpc>
                <a:spcPct val="100000"/>
              </a:lnSpc>
              <a:spcBef>
                <a:spcPts val="0"/>
              </a:spcBef>
              <a:spcAft>
                <a:spcPts val="0"/>
              </a:spcAft>
              <a:buClr>
                <a:schemeClr val="accent6"/>
              </a:buClr>
              <a:buSzPts val="3200"/>
              <a:buFont typeface="Raleway"/>
              <a:buNone/>
              <a:defRPr b="0" i="0" sz="3200" u="none" cap="none" strike="noStrike">
                <a:solidFill>
                  <a:schemeClr val="accent6"/>
                </a:solidFill>
                <a:latin typeface="Raleway"/>
                <a:ea typeface="Raleway"/>
                <a:cs typeface="Raleway"/>
                <a:sym typeface="Raleway"/>
              </a:defRPr>
            </a:lvl2pPr>
            <a:lvl3pPr lvl="2" marR="0" rtl="0" algn="l">
              <a:lnSpc>
                <a:spcPct val="100000"/>
              </a:lnSpc>
              <a:spcBef>
                <a:spcPts val="0"/>
              </a:spcBef>
              <a:spcAft>
                <a:spcPts val="0"/>
              </a:spcAft>
              <a:buClr>
                <a:schemeClr val="accent6"/>
              </a:buClr>
              <a:buSzPts val="3200"/>
              <a:buFont typeface="Raleway"/>
              <a:buNone/>
              <a:defRPr b="0" i="0" sz="3200" u="none" cap="none" strike="noStrike">
                <a:solidFill>
                  <a:schemeClr val="accent6"/>
                </a:solidFill>
                <a:latin typeface="Raleway"/>
                <a:ea typeface="Raleway"/>
                <a:cs typeface="Raleway"/>
                <a:sym typeface="Raleway"/>
              </a:defRPr>
            </a:lvl3pPr>
            <a:lvl4pPr lvl="3" marR="0" rtl="0" algn="l">
              <a:lnSpc>
                <a:spcPct val="100000"/>
              </a:lnSpc>
              <a:spcBef>
                <a:spcPts val="0"/>
              </a:spcBef>
              <a:spcAft>
                <a:spcPts val="0"/>
              </a:spcAft>
              <a:buClr>
                <a:schemeClr val="accent6"/>
              </a:buClr>
              <a:buSzPts val="3200"/>
              <a:buFont typeface="Raleway"/>
              <a:buNone/>
              <a:defRPr b="0" i="0" sz="3200" u="none" cap="none" strike="noStrike">
                <a:solidFill>
                  <a:schemeClr val="accent6"/>
                </a:solidFill>
                <a:latin typeface="Raleway"/>
                <a:ea typeface="Raleway"/>
                <a:cs typeface="Raleway"/>
                <a:sym typeface="Raleway"/>
              </a:defRPr>
            </a:lvl4pPr>
            <a:lvl5pPr lvl="4" marR="0" rtl="0" algn="l">
              <a:lnSpc>
                <a:spcPct val="100000"/>
              </a:lnSpc>
              <a:spcBef>
                <a:spcPts val="0"/>
              </a:spcBef>
              <a:spcAft>
                <a:spcPts val="0"/>
              </a:spcAft>
              <a:buClr>
                <a:schemeClr val="accent6"/>
              </a:buClr>
              <a:buSzPts val="3200"/>
              <a:buFont typeface="Raleway"/>
              <a:buNone/>
              <a:defRPr b="0" i="0" sz="3200" u="none" cap="none" strike="noStrike">
                <a:solidFill>
                  <a:schemeClr val="accent6"/>
                </a:solidFill>
                <a:latin typeface="Raleway"/>
                <a:ea typeface="Raleway"/>
                <a:cs typeface="Raleway"/>
                <a:sym typeface="Raleway"/>
              </a:defRPr>
            </a:lvl5pPr>
            <a:lvl6pPr lvl="5" marR="0" rtl="0" algn="l">
              <a:lnSpc>
                <a:spcPct val="100000"/>
              </a:lnSpc>
              <a:spcBef>
                <a:spcPts val="0"/>
              </a:spcBef>
              <a:spcAft>
                <a:spcPts val="0"/>
              </a:spcAft>
              <a:buClr>
                <a:schemeClr val="accent6"/>
              </a:buClr>
              <a:buSzPts val="3200"/>
              <a:buFont typeface="Raleway"/>
              <a:buNone/>
              <a:defRPr b="0" i="0" sz="3200" u="none" cap="none" strike="noStrike">
                <a:solidFill>
                  <a:schemeClr val="accent6"/>
                </a:solidFill>
                <a:latin typeface="Raleway"/>
                <a:ea typeface="Raleway"/>
                <a:cs typeface="Raleway"/>
                <a:sym typeface="Raleway"/>
              </a:defRPr>
            </a:lvl6pPr>
            <a:lvl7pPr lvl="6" marR="0" rtl="0" algn="l">
              <a:lnSpc>
                <a:spcPct val="100000"/>
              </a:lnSpc>
              <a:spcBef>
                <a:spcPts val="0"/>
              </a:spcBef>
              <a:spcAft>
                <a:spcPts val="0"/>
              </a:spcAft>
              <a:buClr>
                <a:schemeClr val="accent6"/>
              </a:buClr>
              <a:buSzPts val="3200"/>
              <a:buFont typeface="Raleway"/>
              <a:buNone/>
              <a:defRPr b="0" i="0" sz="3200" u="none" cap="none" strike="noStrike">
                <a:solidFill>
                  <a:schemeClr val="accent6"/>
                </a:solidFill>
                <a:latin typeface="Raleway"/>
                <a:ea typeface="Raleway"/>
                <a:cs typeface="Raleway"/>
                <a:sym typeface="Raleway"/>
              </a:defRPr>
            </a:lvl7pPr>
            <a:lvl8pPr lvl="7" marR="0" rtl="0" algn="l">
              <a:lnSpc>
                <a:spcPct val="100000"/>
              </a:lnSpc>
              <a:spcBef>
                <a:spcPts val="0"/>
              </a:spcBef>
              <a:spcAft>
                <a:spcPts val="0"/>
              </a:spcAft>
              <a:buClr>
                <a:schemeClr val="accent6"/>
              </a:buClr>
              <a:buSzPts val="3200"/>
              <a:buFont typeface="Raleway"/>
              <a:buNone/>
              <a:defRPr b="0" i="0" sz="3200" u="none" cap="none" strike="noStrike">
                <a:solidFill>
                  <a:schemeClr val="accent6"/>
                </a:solidFill>
                <a:latin typeface="Raleway"/>
                <a:ea typeface="Raleway"/>
                <a:cs typeface="Raleway"/>
                <a:sym typeface="Raleway"/>
              </a:defRPr>
            </a:lvl8pPr>
            <a:lvl9pPr lvl="8" marR="0" rtl="0" algn="l">
              <a:lnSpc>
                <a:spcPct val="100000"/>
              </a:lnSpc>
              <a:spcBef>
                <a:spcPts val="0"/>
              </a:spcBef>
              <a:spcAft>
                <a:spcPts val="0"/>
              </a:spcAft>
              <a:buClr>
                <a:schemeClr val="accent6"/>
              </a:buClr>
              <a:buSzPts val="3200"/>
              <a:buFont typeface="Raleway"/>
              <a:buNone/>
              <a:defRPr b="0" i="0" sz="3200" u="none" cap="none" strike="noStrike">
                <a:solidFill>
                  <a:schemeClr val="accent6"/>
                </a:solidFill>
                <a:latin typeface="Raleway"/>
                <a:ea typeface="Raleway"/>
                <a:cs typeface="Raleway"/>
                <a:sym typeface="Raleway"/>
              </a:defRPr>
            </a:lvl9pPr>
          </a:lstStyle>
          <a:p/>
        </p:txBody>
      </p:sp>
      <p:sp>
        <p:nvSpPr>
          <p:cNvPr id="7" name="Google Shape;7;p1"/>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chemeClr val="accent6"/>
              </a:buClr>
              <a:buSzPts val="2400"/>
              <a:buFont typeface="Lato"/>
              <a:buChar char="▷"/>
              <a:defRPr b="0" i="0" sz="2400" u="none" cap="none" strike="noStrike">
                <a:solidFill>
                  <a:schemeClr val="dk1"/>
                </a:solidFill>
                <a:latin typeface="Lato"/>
                <a:ea typeface="Lato"/>
                <a:cs typeface="Lato"/>
                <a:sym typeface="Lato"/>
              </a:defRPr>
            </a:lvl1pPr>
            <a:lvl2pPr indent="-381000" lvl="1" marL="914400" marR="0" rtl="0" algn="l">
              <a:lnSpc>
                <a:spcPct val="100000"/>
              </a:lnSpc>
              <a:spcBef>
                <a:spcPts val="0"/>
              </a:spcBef>
              <a:spcAft>
                <a:spcPts val="0"/>
              </a:spcAft>
              <a:buClr>
                <a:schemeClr val="dk1"/>
              </a:buClr>
              <a:buSzPts val="2400"/>
              <a:buFont typeface="Lato"/>
              <a:buChar char="○"/>
              <a:defRPr b="0" i="0" sz="2400" u="none" cap="none" strike="noStrike">
                <a:solidFill>
                  <a:schemeClr val="dk1"/>
                </a:solidFill>
                <a:latin typeface="Lato"/>
                <a:ea typeface="Lato"/>
                <a:cs typeface="Lato"/>
                <a:sym typeface="Lato"/>
              </a:defRPr>
            </a:lvl2pPr>
            <a:lvl3pPr indent="-381000" lvl="2" marL="1371600" marR="0" rtl="0" algn="l">
              <a:lnSpc>
                <a:spcPct val="100000"/>
              </a:lnSpc>
              <a:spcBef>
                <a:spcPts val="0"/>
              </a:spcBef>
              <a:spcAft>
                <a:spcPts val="0"/>
              </a:spcAft>
              <a:buClr>
                <a:schemeClr val="dk1"/>
              </a:buClr>
              <a:buSzPts val="2400"/>
              <a:buFont typeface="Lato"/>
              <a:buChar char="■"/>
              <a:defRPr b="0" i="0" sz="2400" u="none" cap="none" strike="noStrike">
                <a:solidFill>
                  <a:schemeClr val="dk1"/>
                </a:solidFill>
                <a:latin typeface="Lato"/>
                <a:ea typeface="Lato"/>
                <a:cs typeface="Lato"/>
                <a:sym typeface="Lato"/>
              </a:defRPr>
            </a:lvl3pPr>
            <a:lvl4pPr indent="-381000" lvl="3" marL="1828800" marR="0" rtl="0" algn="l">
              <a:lnSpc>
                <a:spcPct val="100000"/>
              </a:lnSpc>
              <a:spcBef>
                <a:spcPts val="0"/>
              </a:spcBef>
              <a:spcAft>
                <a:spcPts val="0"/>
              </a:spcAft>
              <a:buClr>
                <a:schemeClr val="dk1"/>
              </a:buClr>
              <a:buSzPts val="2400"/>
              <a:buFont typeface="Lato"/>
              <a:buChar char="●"/>
              <a:defRPr b="0" i="0" sz="2400" u="none" cap="none" strike="noStrike">
                <a:solidFill>
                  <a:schemeClr val="dk1"/>
                </a:solidFill>
                <a:latin typeface="Lato"/>
                <a:ea typeface="Lato"/>
                <a:cs typeface="Lato"/>
                <a:sym typeface="Lato"/>
              </a:defRPr>
            </a:lvl4pPr>
            <a:lvl5pPr indent="-381000" lvl="4" marL="2286000" marR="0" rtl="0" algn="l">
              <a:lnSpc>
                <a:spcPct val="100000"/>
              </a:lnSpc>
              <a:spcBef>
                <a:spcPts val="0"/>
              </a:spcBef>
              <a:spcAft>
                <a:spcPts val="0"/>
              </a:spcAft>
              <a:buClr>
                <a:schemeClr val="dk1"/>
              </a:buClr>
              <a:buSzPts val="2400"/>
              <a:buFont typeface="Lato"/>
              <a:buChar char="○"/>
              <a:defRPr b="0" i="0" sz="2400" u="none" cap="none" strike="noStrike">
                <a:solidFill>
                  <a:schemeClr val="dk1"/>
                </a:solidFill>
                <a:latin typeface="Lato"/>
                <a:ea typeface="Lato"/>
                <a:cs typeface="Lato"/>
                <a:sym typeface="Lato"/>
              </a:defRPr>
            </a:lvl5pPr>
            <a:lvl6pPr indent="-381000" lvl="5" marL="2743200" marR="0" rtl="0" algn="l">
              <a:lnSpc>
                <a:spcPct val="100000"/>
              </a:lnSpc>
              <a:spcBef>
                <a:spcPts val="0"/>
              </a:spcBef>
              <a:spcAft>
                <a:spcPts val="0"/>
              </a:spcAft>
              <a:buClr>
                <a:schemeClr val="dk1"/>
              </a:buClr>
              <a:buSzPts val="2400"/>
              <a:buFont typeface="Lato"/>
              <a:buChar char="■"/>
              <a:defRPr b="0" i="0" sz="2400" u="none" cap="none" strike="noStrike">
                <a:solidFill>
                  <a:schemeClr val="dk1"/>
                </a:solidFill>
                <a:latin typeface="Lato"/>
                <a:ea typeface="Lato"/>
                <a:cs typeface="Lato"/>
                <a:sym typeface="Lato"/>
              </a:defRPr>
            </a:lvl6pPr>
            <a:lvl7pPr indent="-381000" lvl="6" marL="3200400" marR="0" rtl="0" algn="l">
              <a:lnSpc>
                <a:spcPct val="100000"/>
              </a:lnSpc>
              <a:spcBef>
                <a:spcPts val="0"/>
              </a:spcBef>
              <a:spcAft>
                <a:spcPts val="0"/>
              </a:spcAft>
              <a:buClr>
                <a:schemeClr val="dk1"/>
              </a:buClr>
              <a:buSzPts val="2400"/>
              <a:buFont typeface="Lato"/>
              <a:buChar char="●"/>
              <a:defRPr b="0" i="0" sz="2400" u="none" cap="none" strike="noStrike">
                <a:solidFill>
                  <a:schemeClr val="dk1"/>
                </a:solidFill>
                <a:latin typeface="Lato"/>
                <a:ea typeface="Lato"/>
                <a:cs typeface="Lato"/>
                <a:sym typeface="Lato"/>
              </a:defRPr>
            </a:lvl7pPr>
            <a:lvl8pPr indent="-381000" lvl="7" marL="3657600" marR="0" rtl="0" algn="l">
              <a:lnSpc>
                <a:spcPct val="100000"/>
              </a:lnSpc>
              <a:spcBef>
                <a:spcPts val="0"/>
              </a:spcBef>
              <a:spcAft>
                <a:spcPts val="0"/>
              </a:spcAft>
              <a:buClr>
                <a:schemeClr val="dk1"/>
              </a:buClr>
              <a:buSzPts val="2400"/>
              <a:buFont typeface="Lato"/>
              <a:buChar char="○"/>
              <a:defRPr b="0" i="0" sz="2400" u="none" cap="none" strike="noStrike">
                <a:solidFill>
                  <a:schemeClr val="dk1"/>
                </a:solidFill>
                <a:latin typeface="Lato"/>
                <a:ea typeface="Lato"/>
                <a:cs typeface="Lato"/>
                <a:sym typeface="Lato"/>
              </a:defRPr>
            </a:lvl8pPr>
            <a:lvl9pPr indent="-381000" lvl="8" marL="4114800" marR="0" rtl="0" algn="l">
              <a:lnSpc>
                <a:spcPct val="100000"/>
              </a:lnSpc>
              <a:spcBef>
                <a:spcPts val="0"/>
              </a:spcBef>
              <a:spcAft>
                <a:spcPts val="0"/>
              </a:spcAft>
              <a:buClr>
                <a:schemeClr val="dk1"/>
              </a:buClr>
              <a:buSzPts val="2400"/>
              <a:buFont typeface="Lato"/>
              <a:buChar char="■"/>
              <a:defRPr b="0" i="0" sz="2400" u="none" cap="none" strike="noStrike">
                <a:solidFill>
                  <a:schemeClr val="dk1"/>
                </a:solidFill>
                <a:latin typeface="Lato"/>
                <a:ea typeface="Lato"/>
                <a:cs typeface="Lato"/>
                <a:sym typeface="Lato"/>
              </a:defRPr>
            </a:lvl9pPr>
          </a:lstStyle>
          <a:p/>
        </p:txBody>
      </p:sp>
      <p:sp>
        <p:nvSpPr>
          <p:cNvPr id="8" name="Google Shape;8;p1"/>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p4"/>
          <p:cNvSpPr txBox="1"/>
          <p:nvPr>
            <p:ph type="ctrTitle"/>
          </p:nvPr>
        </p:nvSpPr>
        <p:spPr>
          <a:xfrm>
            <a:off x="667528" y="621690"/>
            <a:ext cx="6736500" cy="115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400"/>
              <a:buNone/>
            </a:pPr>
            <a:r>
              <a:rPr lang="en-IN"/>
              <a:t>VAST CHALLENGE 2018 MC2</a:t>
            </a:r>
            <a:endParaRPr/>
          </a:p>
        </p:txBody>
      </p:sp>
      <p:sp>
        <p:nvSpPr>
          <p:cNvPr id="28" name="Google Shape;28;p4"/>
          <p:cNvSpPr txBox="1"/>
          <p:nvPr/>
        </p:nvSpPr>
        <p:spPr>
          <a:xfrm>
            <a:off x="667528" y="2654929"/>
            <a:ext cx="6736500" cy="115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4400"/>
              <a:buFont typeface="Raleway"/>
              <a:buNone/>
            </a:pPr>
            <a:r>
              <a:rPr b="0" i="0" lang="en-IN" sz="2800" u="none" cap="none" strike="noStrike">
                <a:solidFill>
                  <a:schemeClr val="dk2"/>
                </a:solidFill>
                <a:latin typeface="Raleway"/>
                <a:ea typeface="Raleway"/>
                <a:cs typeface="Raleway"/>
                <a:sym typeface="Raleway"/>
              </a:rPr>
              <a:t>Progress-2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3"/>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t/>
            </a:r>
            <a:endParaRPr/>
          </a:p>
        </p:txBody>
      </p:sp>
      <p:sp>
        <p:nvSpPr>
          <p:cNvPr id="102" name="Google Shape;102;p13"/>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600"/>
              </a:spcBef>
              <a:spcAft>
                <a:spcPts val="0"/>
              </a:spcAft>
              <a:buClr>
                <a:schemeClr val="accent6"/>
              </a:buClr>
              <a:buSzPts val="1800"/>
              <a:buNone/>
            </a:pPr>
            <a:r>
              <a:t/>
            </a:r>
            <a:endParaRPr/>
          </a:p>
        </p:txBody>
      </p:sp>
      <p:sp>
        <p:nvSpPr>
          <p:cNvPr id="103" name="Google Shape;103;p13"/>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pic>
        <p:nvPicPr>
          <p:cNvPr id="104" name="Google Shape;104;p13"/>
          <p:cNvPicPr preferRelativeResize="0"/>
          <p:nvPr/>
        </p:nvPicPr>
        <p:blipFill rotWithShape="1">
          <a:blip r:embed="rId3">
            <a:alphaModFix/>
          </a:blip>
          <a:srcRect b="0" l="0" r="0" t="0"/>
          <a:stretch/>
        </p:blipFill>
        <p:spPr>
          <a:xfrm>
            <a:off x="136357" y="358387"/>
            <a:ext cx="8892917" cy="4652045"/>
          </a:xfrm>
          <a:prstGeom prst="rect">
            <a:avLst/>
          </a:prstGeom>
          <a:noFill/>
          <a:ln>
            <a:noFill/>
          </a:ln>
        </p:spPr>
      </p:pic>
      <p:pic>
        <p:nvPicPr>
          <p:cNvPr id="105" name="Google Shape;105;p13"/>
          <p:cNvPicPr preferRelativeResize="0"/>
          <p:nvPr/>
        </p:nvPicPr>
        <p:blipFill rotWithShape="1">
          <a:blip r:embed="rId4">
            <a:alphaModFix/>
          </a:blip>
          <a:srcRect b="0" l="0" r="0" t="0"/>
          <a:stretch/>
        </p:blipFill>
        <p:spPr>
          <a:xfrm>
            <a:off x="153690" y="285683"/>
            <a:ext cx="8858250" cy="47974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4"/>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t/>
            </a:r>
            <a:endParaRPr/>
          </a:p>
        </p:txBody>
      </p:sp>
      <p:sp>
        <p:nvSpPr>
          <p:cNvPr id="111" name="Google Shape;111;p14"/>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600"/>
              </a:spcBef>
              <a:spcAft>
                <a:spcPts val="0"/>
              </a:spcAft>
              <a:buClr>
                <a:schemeClr val="accent6"/>
              </a:buClr>
              <a:buSzPts val="1800"/>
              <a:buNone/>
            </a:pPr>
            <a:r>
              <a:t/>
            </a:r>
            <a:endParaRPr/>
          </a:p>
        </p:txBody>
      </p:sp>
      <p:sp>
        <p:nvSpPr>
          <p:cNvPr id="112" name="Google Shape;112;p14"/>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pic>
        <p:nvPicPr>
          <p:cNvPr id="113" name="Google Shape;113;p14"/>
          <p:cNvPicPr preferRelativeResize="0"/>
          <p:nvPr/>
        </p:nvPicPr>
        <p:blipFill rotWithShape="1">
          <a:blip r:embed="rId3">
            <a:alphaModFix/>
          </a:blip>
          <a:srcRect b="0" l="0" r="0" t="0"/>
          <a:stretch/>
        </p:blipFill>
        <p:spPr>
          <a:xfrm>
            <a:off x="160421" y="299645"/>
            <a:ext cx="8868853" cy="4626243"/>
          </a:xfrm>
          <a:prstGeom prst="rect">
            <a:avLst/>
          </a:prstGeom>
          <a:noFill/>
          <a:ln>
            <a:noFill/>
          </a:ln>
        </p:spPr>
      </p:pic>
      <p:pic>
        <p:nvPicPr>
          <p:cNvPr id="114" name="Google Shape;114;p14"/>
          <p:cNvPicPr preferRelativeResize="0"/>
          <p:nvPr/>
        </p:nvPicPr>
        <p:blipFill rotWithShape="1">
          <a:blip r:embed="rId4">
            <a:alphaModFix/>
          </a:blip>
          <a:srcRect b="0" l="0" r="0" t="0"/>
          <a:stretch/>
        </p:blipFill>
        <p:spPr>
          <a:xfrm>
            <a:off x="92478" y="299645"/>
            <a:ext cx="9004738" cy="482265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5"/>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t/>
            </a:r>
            <a:endParaRPr/>
          </a:p>
        </p:txBody>
      </p:sp>
      <p:sp>
        <p:nvSpPr>
          <p:cNvPr id="120" name="Google Shape;120;p15"/>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600"/>
              </a:spcBef>
              <a:spcAft>
                <a:spcPts val="0"/>
              </a:spcAft>
              <a:buClr>
                <a:schemeClr val="accent6"/>
              </a:buClr>
              <a:buSzPts val="1800"/>
              <a:buNone/>
            </a:pPr>
            <a:r>
              <a:t/>
            </a:r>
            <a:endParaRPr/>
          </a:p>
        </p:txBody>
      </p:sp>
      <p:sp>
        <p:nvSpPr>
          <p:cNvPr id="121" name="Google Shape;121;p15"/>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pic>
        <p:nvPicPr>
          <p:cNvPr id="122" name="Google Shape;122;p15"/>
          <p:cNvPicPr preferRelativeResize="0"/>
          <p:nvPr/>
        </p:nvPicPr>
        <p:blipFill rotWithShape="1">
          <a:blip r:embed="rId3">
            <a:alphaModFix/>
          </a:blip>
          <a:srcRect b="0" l="0" r="0" t="0"/>
          <a:stretch/>
        </p:blipFill>
        <p:spPr>
          <a:xfrm>
            <a:off x="184483" y="358388"/>
            <a:ext cx="8844791" cy="4567500"/>
          </a:xfrm>
          <a:prstGeom prst="rect">
            <a:avLst/>
          </a:prstGeom>
          <a:noFill/>
          <a:ln>
            <a:noFill/>
          </a:ln>
        </p:spPr>
      </p:pic>
      <p:pic>
        <p:nvPicPr>
          <p:cNvPr id="123" name="Google Shape;123;p15"/>
          <p:cNvPicPr preferRelativeResize="0"/>
          <p:nvPr/>
        </p:nvPicPr>
        <p:blipFill rotWithShape="1">
          <a:blip r:embed="rId4">
            <a:alphaModFix/>
          </a:blip>
          <a:srcRect b="0" l="0" r="0" t="0"/>
          <a:stretch/>
        </p:blipFill>
        <p:spPr>
          <a:xfrm>
            <a:off x="184483" y="101048"/>
            <a:ext cx="9059259" cy="482484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t/>
            </a:r>
            <a:endParaRPr/>
          </a:p>
        </p:txBody>
      </p:sp>
      <p:sp>
        <p:nvSpPr>
          <p:cNvPr id="129" name="Google Shape;129;p16"/>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600"/>
              </a:spcBef>
              <a:spcAft>
                <a:spcPts val="0"/>
              </a:spcAft>
              <a:buClr>
                <a:schemeClr val="accent6"/>
              </a:buClr>
              <a:buSzPts val="1800"/>
              <a:buNone/>
            </a:pPr>
            <a:r>
              <a:t/>
            </a:r>
            <a:endParaRPr/>
          </a:p>
        </p:txBody>
      </p:sp>
      <p:sp>
        <p:nvSpPr>
          <p:cNvPr id="130" name="Google Shape;130;p16"/>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pic>
        <p:nvPicPr>
          <p:cNvPr id="131" name="Google Shape;131;p16"/>
          <p:cNvPicPr preferRelativeResize="0"/>
          <p:nvPr/>
        </p:nvPicPr>
        <p:blipFill rotWithShape="1">
          <a:blip r:embed="rId3">
            <a:alphaModFix/>
          </a:blip>
          <a:srcRect b="6414" l="26242" r="11789" t="12155"/>
          <a:stretch/>
        </p:blipFill>
        <p:spPr>
          <a:xfrm>
            <a:off x="484632" y="1"/>
            <a:ext cx="8065008" cy="492588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txBox="1"/>
          <p:nvPr>
            <p:ph type="title"/>
          </p:nvPr>
        </p:nvSpPr>
        <p:spPr>
          <a:xfrm>
            <a:off x="1340701" y="-70312"/>
            <a:ext cx="64626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200"/>
              <a:buNone/>
            </a:pPr>
            <a:r>
              <a:rPr lang="en-IN"/>
              <a:t>Possible Route</a:t>
            </a:r>
            <a:endParaRPr/>
          </a:p>
        </p:txBody>
      </p:sp>
      <p:sp>
        <p:nvSpPr>
          <p:cNvPr id="137" name="Google Shape;137;p17"/>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600"/>
              </a:spcBef>
              <a:spcAft>
                <a:spcPts val="0"/>
              </a:spcAft>
              <a:buClr>
                <a:schemeClr val="accent6"/>
              </a:buClr>
              <a:buSzPts val="1800"/>
              <a:buNone/>
            </a:pPr>
            <a:r>
              <a:t/>
            </a:r>
            <a:endParaRPr/>
          </a:p>
        </p:txBody>
      </p:sp>
      <p:sp>
        <p:nvSpPr>
          <p:cNvPr id="138" name="Google Shape;138;p17"/>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pic>
        <p:nvPicPr>
          <p:cNvPr id="139" name="Google Shape;139;p17"/>
          <p:cNvPicPr preferRelativeResize="0"/>
          <p:nvPr/>
        </p:nvPicPr>
        <p:blipFill rotWithShape="1">
          <a:blip r:embed="rId3">
            <a:alphaModFix/>
          </a:blip>
          <a:srcRect b="8955" l="8609" r="9152" t="8549"/>
          <a:stretch/>
        </p:blipFill>
        <p:spPr>
          <a:xfrm>
            <a:off x="4572001" y="787088"/>
            <a:ext cx="4572000" cy="4243060"/>
          </a:xfrm>
          <a:prstGeom prst="rect">
            <a:avLst/>
          </a:prstGeom>
          <a:noFill/>
          <a:ln>
            <a:noFill/>
          </a:ln>
        </p:spPr>
      </p:pic>
      <p:sp>
        <p:nvSpPr>
          <p:cNvPr id="140" name="Google Shape;140;p17"/>
          <p:cNvSpPr txBox="1"/>
          <p:nvPr/>
        </p:nvSpPr>
        <p:spPr>
          <a:xfrm>
            <a:off x="7214274" y="1269328"/>
            <a:ext cx="28405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1</a:t>
            </a:r>
            <a:endParaRPr/>
          </a:p>
        </p:txBody>
      </p:sp>
      <p:sp>
        <p:nvSpPr>
          <p:cNvPr id="141" name="Google Shape;141;p17"/>
          <p:cNvSpPr txBox="1"/>
          <p:nvPr/>
        </p:nvSpPr>
        <p:spPr>
          <a:xfrm>
            <a:off x="7661275" y="2754729"/>
            <a:ext cx="28405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2</a:t>
            </a:r>
            <a:endParaRPr/>
          </a:p>
        </p:txBody>
      </p:sp>
      <p:sp>
        <p:nvSpPr>
          <p:cNvPr id="142" name="Google Shape;142;p17"/>
          <p:cNvSpPr txBox="1"/>
          <p:nvPr/>
        </p:nvSpPr>
        <p:spPr>
          <a:xfrm>
            <a:off x="7966248" y="3964726"/>
            <a:ext cx="28405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3</a:t>
            </a:r>
            <a:endParaRPr/>
          </a:p>
        </p:txBody>
      </p:sp>
      <p:sp>
        <p:nvSpPr>
          <p:cNvPr id="143" name="Google Shape;143;p17"/>
          <p:cNvSpPr txBox="1"/>
          <p:nvPr/>
        </p:nvSpPr>
        <p:spPr>
          <a:xfrm>
            <a:off x="7271637" y="4646876"/>
            <a:ext cx="28405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4</a:t>
            </a:r>
            <a:endParaRPr/>
          </a:p>
        </p:txBody>
      </p:sp>
      <p:sp>
        <p:nvSpPr>
          <p:cNvPr id="144" name="Google Shape;144;p17"/>
          <p:cNvSpPr txBox="1"/>
          <p:nvPr/>
        </p:nvSpPr>
        <p:spPr>
          <a:xfrm>
            <a:off x="8391257" y="1968402"/>
            <a:ext cx="28405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5</a:t>
            </a:r>
            <a:endParaRPr/>
          </a:p>
        </p:txBody>
      </p:sp>
      <p:sp>
        <p:nvSpPr>
          <p:cNvPr id="145" name="Google Shape;145;p17"/>
          <p:cNvSpPr txBox="1"/>
          <p:nvPr/>
        </p:nvSpPr>
        <p:spPr>
          <a:xfrm>
            <a:off x="6178549" y="2666418"/>
            <a:ext cx="28405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6</a:t>
            </a:r>
            <a:endParaRPr/>
          </a:p>
        </p:txBody>
      </p:sp>
      <p:sp>
        <p:nvSpPr>
          <p:cNvPr id="146" name="Google Shape;146;p17"/>
          <p:cNvSpPr txBox="1"/>
          <p:nvPr/>
        </p:nvSpPr>
        <p:spPr>
          <a:xfrm>
            <a:off x="8403752" y="2512529"/>
            <a:ext cx="28405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7</a:t>
            </a:r>
            <a:endParaRPr/>
          </a:p>
        </p:txBody>
      </p:sp>
      <p:sp>
        <p:nvSpPr>
          <p:cNvPr id="147" name="Google Shape;147;p17"/>
          <p:cNvSpPr txBox="1"/>
          <p:nvPr/>
        </p:nvSpPr>
        <p:spPr>
          <a:xfrm>
            <a:off x="6178549" y="3796153"/>
            <a:ext cx="28405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8</a:t>
            </a:r>
            <a:endParaRPr/>
          </a:p>
        </p:txBody>
      </p:sp>
      <p:sp>
        <p:nvSpPr>
          <p:cNvPr id="148" name="Google Shape;148;p17"/>
          <p:cNvSpPr txBox="1"/>
          <p:nvPr/>
        </p:nvSpPr>
        <p:spPr>
          <a:xfrm>
            <a:off x="5039772" y="3252751"/>
            <a:ext cx="38343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10</a:t>
            </a:r>
            <a:endParaRPr/>
          </a:p>
        </p:txBody>
      </p:sp>
      <p:sp>
        <p:nvSpPr>
          <p:cNvPr id="149" name="Google Shape;149;p17"/>
          <p:cNvSpPr txBox="1"/>
          <p:nvPr/>
        </p:nvSpPr>
        <p:spPr>
          <a:xfrm>
            <a:off x="6582284" y="2038853"/>
            <a:ext cx="28405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9</a:t>
            </a:r>
            <a:endParaRPr/>
          </a:p>
        </p:txBody>
      </p:sp>
      <p:pic>
        <p:nvPicPr>
          <p:cNvPr id="150" name="Google Shape;150;p17"/>
          <p:cNvPicPr preferRelativeResize="0"/>
          <p:nvPr/>
        </p:nvPicPr>
        <p:blipFill rotWithShape="1">
          <a:blip r:embed="rId4">
            <a:alphaModFix/>
          </a:blip>
          <a:srcRect b="5895" l="26338" r="0" t="11531"/>
          <a:stretch/>
        </p:blipFill>
        <p:spPr>
          <a:xfrm>
            <a:off x="0" y="787088"/>
            <a:ext cx="4590237" cy="424305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8"/>
          <p:cNvSpPr txBox="1"/>
          <p:nvPr>
            <p:ph idx="1" type="body"/>
          </p:nvPr>
        </p:nvSpPr>
        <p:spPr>
          <a:xfrm>
            <a:off x="783341" y="396125"/>
            <a:ext cx="7697234" cy="4372943"/>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rgbClr val="000000"/>
              </a:buClr>
              <a:buSzPts val="1800"/>
              <a:buChar char="▷"/>
            </a:pPr>
            <a:r>
              <a:rPr b="1" lang="en-IN" sz="2000">
                <a:solidFill>
                  <a:srgbClr val="000000"/>
                </a:solidFill>
              </a:rPr>
              <a:t>How do these affect your analysis of potential problems to the environment?</a:t>
            </a:r>
            <a:endParaRPr b="1">
              <a:solidFill>
                <a:srgbClr val="000000"/>
              </a:solidFill>
            </a:endParaRPr>
          </a:p>
          <a:p>
            <a:pPr indent="0" lvl="0" marL="0" rtl="0" algn="l">
              <a:lnSpc>
                <a:spcPct val="100000"/>
              </a:lnSpc>
              <a:spcBef>
                <a:spcPts val="600"/>
              </a:spcBef>
              <a:spcAft>
                <a:spcPts val="0"/>
              </a:spcAft>
              <a:buNone/>
            </a:pPr>
            <a:r>
              <a:rPr lang="en-IN" sz="2000"/>
              <a:t>Missing Value: It affects the analysis since many chemicals can not be analyzed.</a:t>
            </a:r>
            <a:endParaRPr/>
          </a:p>
          <a:p>
            <a:pPr indent="0" lvl="0" marL="0" rtl="0" algn="l">
              <a:lnSpc>
                <a:spcPct val="100000"/>
              </a:lnSpc>
              <a:spcBef>
                <a:spcPts val="600"/>
              </a:spcBef>
              <a:spcAft>
                <a:spcPts val="0"/>
              </a:spcAft>
              <a:buNone/>
            </a:pPr>
            <a:r>
              <a:rPr lang="en-IN" sz="2000"/>
              <a:t>Duplicate data: The dataset has a duplicate record but can use an average to solve.</a:t>
            </a:r>
            <a:endParaRPr/>
          </a:p>
          <a:p>
            <a:pPr indent="-228600" lvl="0" marL="457200" rtl="0" algn="l">
              <a:lnSpc>
                <a:spcPct val="100000"/>
              </a:lnSpc>
              <a:spcBef>
                <a:spcPts val="600"/>
              </a:spcBef>
              <a:spcAft>
                <a:spcPts val="0"/>
              </a:spcAft>
              <a:buClr>
                <a:schemeClr val="accent6"/>
              </a:buClr>
              <a:buSzPts val="1800"/>
              <a:buNone/>
            </a:pPr>
            <a:r>
              <a:t/>
            </a:r>
            <a:endParaRPr sz="2000"/>
          </a:p>
          <a:p>
            <a:pPr indent="-342900" lvl="0" marL="457200" rtl="0" algn="l">
              <a:lnSpc>
                <a:spcPct val="100000"/>
              </a:lnSpc>
              <a:spcBef>
                <a:spcPts val="600"/>
              </a:spcBef>
              <a:spcAft>
                <a:spcPts val="0"/>
              </a:spcAft>
              <a:buClr>
                <a:srgbClr val="000000"/>
              </a:buClr>
              <a:buSzPts val="1800"/>
              <a:buChar char="▷"/>
            </a:pPr>
            <a:r>
              <a:rPr b="1" lang="en-IN" sz="2000">
                <a:solidFill>
                  <a:srgbClr val="000000"/>
                </a:solidFill>
              </a:rPr>
              <a:t>Is the Hydrology Department collecting sufficient data to understand the comprehensive situation across the Preserve?</a:t>
            </a:r>
            <a:endParaRPr b="1">
              <a:solidFill>
                <a:srgbClr val="000000"/>
              </a:solidFill>
            </a:endParaRPr>
          </a:p>
          <a:p>
            <a:pPr indent="0" lvl="0" marL="0" rtl="0" algn="l">
              <a:lnSpc>
                <a:spcPct val="100000"/>
              </a:lnSpc>
              <a:spcBef>
                <a:spcPts val="600"/>
              </a:spcBef>
              <a:spcAft>
                <a:spcPts val="0"/>
              </a:spcAft>
              <a:buNone/>
            </a:pPr>
            <a:r>
              <a:rPr lang="en-IN" sz="2000"/>
              <a:t>The data has missing values for most of the chemicals and there are duplicates present as well. More data is required to for clear analysis.</a:t>
            </a:r>
            <a:endParaRPr/>
          </a:p>
          <a:p>
            <a:pPr indent="-228600" lvl="0" marL="457200" rtl="0" algn="l">
              <a:lnSpc>
                <a:spcPct val="100000"/>
              </a:lnSpc>
              <a:spcBef>
                <a:spcPts val="600"/>
              </a:spcBef>
              <a:spcAft>
                <a:spcPts val="0"/>
              </a:spcAft>
              <a:buClr>
                <a:schemeClr val="accent6"/>
              </a:buClr>
              <a:buSzPts val="1800"/>
              <a:buNone/>
            </a:pPr>
            <a:r>
              <a:t/>
            </a:r>
            <a:endParaRPr sz="2000"/>
          </a:p>
          <a:p>
            <a:pPr indent="-228600" lvl="0" marL="457200" rtl="0" algn="l">
              <a:lnSpc>
                <a:spcPct val="100000"/>
              </a:lnSpc>
              <a:spcBef>
                <a:spcPts val="600"/>
              </a:spcBef>
              <a:spcAft>
                <a:spcPts val="0"/>
              </a:spcAft>
              <a:buClr>
                <a:schemeClr val="accent6"/>
              </a:buClr>
              <a:buSzPts val="1800"/>
              <a:buNone/>
            </a:pPr>
            <a:r>
              <a:t/>
            </a:r>
            <a:endParaRPr sz="2000"/>
          </a:p>
        </p:txBody>
      </p:sp>
      <p:sp>
        <p:nvSpPr>
          <p:cNvPr id="156" name="Google Shape;156;p18"/>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9"/>
          <p:cNvSpPr txBox="1"/>
          <p:nvPr>
            <p:ph idx="1" type="body"/>
          </p:nvPr>
        </p:nvSpPr>
        <p:spPr>
          <a:xfrm>
            <a:off x="783341" y="396125"/>
            <a:ext cx="7697234" cy="4372943"/>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rgbClr val="000000"/>
              </a:buClr>
              <a:buSzPts val="1800"/>
              <a:buChar char="▷"/>
            </a:pPr>
            <a:r>
              <a:rPr b="1" lang="en-IN" sz="2000">
                <a:solidFill>
                  <a:srgbClr val="000000"/>
                </a:solidFill>
              </a:rPr>
              <a:t>What changes would you propose to make in the sampling approach to best understand the situation?</a:t>
            </a:r>
            <a:endParaRPr b="1">
              <a:solidFill>
                <a:srgbClr val="000000"/>
              </a:solidFill>
            </a:endParaRPr>
          </a:p>
          <a:p>
            <a:pPr indent="0" lvl="0" marL="0" rtl="0" algn="l">
              <a:lnSpc>
                <a:spcPct val="100000"/>
              </a:lnSpc>
              <a:spcBef>
                <a:spcPts val="600"/>
              </a:spcBef>
              <a:spcAft>
                <a:spcPts val="0"/>
              </a:spcAft>
              <a:buNone/>
            </a:pPr>
            <a:r>
              <a:rPr lang="en-IN" sz="2000"/>
              <a:t>Regular collection of chemical values with accurate measurements is required. </a:t>
            </a:r>
            <a:endParaRPr/>
          </a:p>
          <a:p>
            <a:pPr indent="0" lvl="0" marL="0" rtl="0" algn="l">
              <a:lnSpc>
                <a:spcPct val="100000"/>
              </a:lnSpc>
              <a:spcBef>
                <a:spcPts val="600"/>
              </a:spcBef>
              <a:spcAft>
                <a:spcPts val="0"/>
              </a:spcAft>
              <a:buNone/>
            </a:pPr>
            <a:r>
              <a:rPr lang="en-IN" sz="2000"/>
              <a:t>Measures should be taken to eliminate redundant values.</a:t>
            </a:r>
            <a:endParaRPr/>
          </a:p>
          <a:p>
            <a:pPr indent="0" lvl="0" marL="0" rtl="0" algn="l">
              <a:lnSpc>
                <a:spcPct val="100000"/>
              </a:lnSpc>
              <a:spcBef>
                <a:spcPts val="600"/>
              </a:spcBef>
              <a:spcAft>
                <a:spcPts val="0"/>
              </a:spcAft>
              <a:buNone/>
            </a:pPr>
            <a:r>
              <a:rPr lang="en-IN" sz="2000"/>
              <a:t>The direction of the streams (upstream or downstream) is not mentioned in the dataset. Information on this front would be very useful as it would tell us about the spots where concentration might be higher and where it might be lower, assuming a dumping site was found.</a:t>
            </a:r>
            <a:endParaRPr/>
          </a:p>
        </p:txBody>
      </p:sp>
      <p:sp>
        <p:nvSpPr>
          <p:cNvPr id="162" name="Google Shape;162;p19"/>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idx="1" type="body"/>
          </p:nvPr>
        </p:nvSpPr>
        <p:spPr>
          <a:xfrm>
            <a:off x="621474" y="298644"/>
            <a:ext cx="6462600" cy="35523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600"/>
              </a:spcBef>
              <a:spcAft>
                <a:spcPts val="0"/>
              </a:spcAft>
              <a:buClr>
                <a:schemeClr val="accent6"/>
              </a:buClr>
              <a:buSzPts val="1800"/>
              <a:buNone/>
            </a:pPr>
            <a:r>
              <a:t/>
            </a:r>
            <a:endParaRPr sz="4800"/>
          </a:p>
          <a:p>
            <a:pPr indent="0" lvl="0" marL="114300" rtl="0" algn="l">
              <a:lnSpc>
                <a:spcPct val="100000"/>
              </a:lnSpc>
              <a:spcBef>
                <a:spcPts val="600"/>
              </a:spcBef>
              <a:spcAft>
                <a:spcPts val="0"/>
              </a:spcAft>
              <a:buSzPts val="1800"/>
              <a:buNone/>
            </a:pPr>
            <a:r>
              <a:rPr lang="en-IN" sz="4800"/>
              <a:t>          </a:t>
            </a:r>
            <a:endParaRPr/>
          </a:p>
          <a:p>
            <a:pPr indent="0" lvl="0" marL="114300" rtl="0" algn="l">
              <a:lnSpc>
                <a:spcPct val="100000"/>
              </a:lnSpc>
              <a:spcBef>
                <a:spcPts val="600"/>
              </a:spcBef>
              <a:spcAft>
                <a:spcPts val="0"/>
              </a:spcAft>
              <a:buSzPts val="1800"/>
              <a:buNone/>
            </a:pPr>
            <a:r>
              <a:rPr lang="en-IN" sz="4800"/>
              <a:t>               Thank You</a:t>
            </a:r>
            <a:endParaRPr/>
          </a:p>
        </p:txBody>
      </p:sp>
      <p:sp>
        <p:nvSpPr>
          <p:cNvPr id="168" name="Google Shape;168;p20"/>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sp>
        <p:nvSpPr>
          <p:cNvPr id="33" name="Google Shape;33;p5"/>
          <p:cNvSpPr txBox="1"/>
          <p:nvPr>
            <p:ph type="title"/>
          </p:nvPr>
        </p:nvSpPr>
        <p:spPr>
          <a:xfrm>
            <a:off x="811924" y="145239"/>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IN">
                <a:solidFill>
                  <a:srgbClr val="000000"/>
                </a:solidFill>
              </a:rPr>
              <a:t>Question-2</a:t>
            </a:r>
            <a:endParaRPr>
              <a:solidFill>
                <a:srgbClr val="000000"/>
              </a:solidFill>
            </a:endParaRPr>
          </a:p>
        </p:txBody>
      </p:sp>
      <p:sp>
        <p:nvSpPr>
          <p:cNvPr id="34" name="Google Shape;34;p5"/>
          <p:cNvSpPr txBox="1"/>
          <p:nvPr>
            <p:ph idx="1" type="body"/>
          </p:nvPr>
        </p:nvSpPr>
        <p:spPr>
          <a:xfrm>
            <a:off x="811923" y="851516"/>
            <a:ext cx="7268993" cy="35523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rgbClr val="000000"/>
              </a:buClr>
              <a:buSzPts val="1800"/>
              <a:buChar char="▷"/>
            </a:pPr>
            <a:r>
              <a:rPr lang="en-IN" sz="2000">
                <a:solidFill>
                  <a:srgbClr val="000000"/>
                </a:solidFill>
              </a:rPr>
              <a:t>What anomalies do you find in the waterway samples dataset?</a:t>
            </a:r>
            <a:endParaRPr>
              <a:solidFill>
                <a:srgbClr val="000000"/>
              </a:solidFill>
            </a:endParaRPr>
          </a:p>
          <a:p>
            <a:pPr indent="-342900" lvl="0" marL="457200" rtl="0" algn="l">
              <a:lnSpc>
                <a:spcPct val="100000"/>
              </a:lnSpc>
              <a:spcBef>
                <a:spcPts val="600"/>
              </a:spcBef>
              <a:spcAft>
                <a:spcPts val="0"/>
              </a:spcAft>
              <a:buClr>
                <a:srgbClr val="000000"/>
              </a:buClr>
              <a:buSzPts val="1800"/>
              <a:buChar char="▷"/>
            </a:pPr>
            <a:r>
              <a:rPr lang="en-IN" sz="2000">
                <a:solidFill>
                  <a:srgbClr val="000000"/>
                </a:solidFill>
              </a:rPr>
              <a:t> How do these affect your analysis of potential problems to the environment? </a:t>
            </a:r>
            <a:endParaRPr>
              <a:solidFill>
                <a:srgbClr val="000000"/>
              </a:solidFill>
            </a:endParaRPr>
          </a:p>
          <a:p>
            <a:pPr indent="-342900" lvl="0" marL="457200" rtl="0" algn="l">
              <a:lnSpc>
                <a:spcPct val="100000"/>
              </a:lnSpc>
              <a:spcBef>
                <a:spcPts val="600"/>
              </a:spcBef>
              <a:spcAft>
                <a:spcPts val="0"/>
              </a:spcAft>
              <a:buClr>
                <a:srgbClr val="000000"/>
              </a:buClr>
              <a:buSzPts val="1800"/>
              <a:buChar char="▷"/>
            </a:pPr>
            <a:r>
              <a:rPr lang="en-IN" sz="2000">
                <a:solidFill>
                  <a:srgbClr val="000000"/>
                </a:solidFill>
              </a:rPr>
              <a:t>Is the Hydrology Department collecting sufficient data to understand the comprehensive situation across the Preserve?</a:t>
            </a:r>
            <a:endParaRPr>
              <a:solidFill>
                <a:srgbClr val="000000"/>
              </a:solidFill>
            </a:endParaRPr>
          </a:p>
          <a:p>
            <a:pPr indent="-342900" lvl="0" marL="457200" rtl="0" algn="l">
              <a:lnSpc>
                <a:spcPct val="100000"/>
              </a:lnSpc>
              <a:spcBef>
                <a:spcPts val="600"/>
              </a:spcBef>
              <a:spcAft>
                <a:spcPts val="0"/>
              </a:spcAft>
              <a:buClr>
                <a:srgbClr val="000000"/>
              </a:buClr>
              <a:buSzPts val="1800"/>
              <a:buChar char="▷"/>
            </a:pPr>
            <a:r>
              <a:rPr lang="en-IN" sz="2000">
                <a:solidFill>
                  <a:srgbClr val="000000"/>
                </a:solidFill>
              </a:rPr>
              <a:t>What changes would you propose to make in the sampling approach to best understand the situation?</a:t>
            </a:r>
            <a:endParaRPr sz="2000">
              <a:solidFill>
                <a:srgbClr val="000000"/>
              </a:solidFill>
            </a:endParaRPr>
          </a:p>
        </p:txBody>
      </p:sp>
      <p:sp>
        <p:nvSpPr>
          <p:cNvPr id="35" name="Google Shape;35;p5"/>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6"/>
          <p:cNvSpPr txBox="1"/>
          <p:nvPr>
            <p:ph type="title"/>
          </p:nvPr>
        </p:nvSpPr>
        <p:spPr>
          <a:xfrm>
            <a:off x="886265" y="0"/>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IN"/>
              <a:t>Duplicate Values</a:t>
            </a:r>
            <a:endParaRPr/>
          </a:p>
        </p:txBody>
      </p:sp>
      <p:sp>
        <p:nvSpPr>
          <p:cNvPr id="41" name="Google Shape;41;p6"/>
          <p:cNvSpPr txBox="1"/>
          <p:nvPr>
            <p:ph idx="1" type="body"/>
          </p:nvPr>
        </p:nvSpPr>
        <p:spPr>
          <a:xfrm>
            <a:off x="811923" y="851516"/>
            <a:ext cx="7268993" cy="35523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600"/>
              </a:spcBef>
              <a:spcAft>
                <a:spcPts val="0"/>
              </a:spcAft>
              <a:buSzPts val="1800"/>
              <a:buNone/>
            </a:pPr>
            <a:r>
              <a:t/>
            </a:r>
            <a:endParaRPr sz="2000"/>
          </a:p>
        </p:txBody>
      </p:sp>
      <p:sp>
        <p:nvSpPr>
          <p:cNvPr id="42" name="Google Shape;42;p6"/>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pic>
        <p:nvPicPr>
          <p:cNvPr id="43" name="Google Shape;43;p6"/>
          <p:cNvPicPr preferRelativeResize="0"/>
          <p:nvPr/>
        </p:nvPicPr>
        <p:blipFill rotWithShape="1">
          <a:blip r:embed="rId3">
            <a:alphaModFix/>
          </a:blip>
          <a:srcRect b="7642" l="0" r="0" t="8961"/>
          <a:stretch/>
        </p:blipFill>
        <p:spPr>
          <a:xfrm>
            <a:off x="557604" y="775605"/>
            <a:ext cx="7839948" cy="418861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7"/>
          <p:cNvSpPr txBox="1"/>
          <p:nvPr>
            <p:ph type="title"/>
          </p:nvPr>
        </p:nvSpPr>
        <p:spPr>
          <a:xfrm>
            <a:off x="1354237" y="740780"/>
            <a:ext cx="5994627" cy="116619"/>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t/>
            </a:r>
            <a:endParaRPr/>
          </a:p>
        </p:txBody>
      </p:sp>
      <p:sp>
        <p:nvSpPr>
          <p:cNvPr id="49" name="Google Shape;49;p7"/>
          <p:cNvSpPr txBox="1"/>
          <p:nvPr>
            <p:ph idx="1" type="body"/>
          </p:nvPr>
        </p:nvSpPr>
        <p:spPr>
          <a:xfrm>
            <a:off x="811923" y="851516"/>
            <a:ext cx="7268993" cy="35523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600"/>
              </a:spcBef>
              <a:spcAft>
                <a:spcPts val="0"/>
              </a:spcAft>
              <a:buSzPts val="1800"/>
              <a:buNone/>
            </a:pPr>
            <a:r>
              <a:t/>
            </a:r>
            <a:endParaRPr sz="2000"/>
          </a:p>
        </p:txBody>
      </p:sp>
      <p:sp>
        <p:nvSpPr>
          <p:cNvPr id="50" name="Google Shape;50;p7"/>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pic>
        <p:nvPicPr>
          <p:cNvPr id="51" name="Google Shape;51;p7"/>
          <p:cNvPicPr preferRelativeResize="0"/>
          <p:nvPr/>
        </p:nvPicPr>
        <p:blipFill rotWithShape="1">
          <a:blip r:embed="rId3">
            <a:alphaModFix/>
          </a:blip>
          <a:srcRect b="0" l="0" r="0" t="0"/>
          <a:stretch/>
        </p:blipFill>
        <p:spPr>
          <a:xfrm>
            <a:off x="545465" y="428263"/>
            <a:ext cx="7783426" cy="422423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8"/>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t/>
            </a:r>
            <a:endParaRPr/>
          </a:p>
        </p:txBody>
      </p:sp>
      <p:sp>
        <p:nvSpPr>
          <p:cNvPr id="57" name="Google Shape;57;p8"/>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600"/>
              </a:spcBef>
              <a:spcAft>
                <a:spcPts val="0"/>
              </a:spcAft>
              <a:buClr>
                <a:schemeClr val="accent6"/>
              </a:buClr>
              <a:buSzPts val="1800"/>
              <a:buNone/>
            </a:pPr>
            <a:r>
              <a:t/>
            </a:r>
            <a:endParaRPr/>
          </a:p>
        </p:txBody>
      </p:sp>
      <p:sp>
        <p:nvSpPr>
          <p:cNvPr id="58" name="Google Shape;58;p8"/>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pic>
        <p:nvPicPr>
          <p:cNvPr id="59" name="Google Shape;59;p8"/>
          <p:cNvPicPr preferRelativeResize="0"/>
          <p:nvPr/>
        </p:nvPicPr>
        <p:blipFill rotWithShape="1">
          <a:blip r:embed="rId3">
            <a:alphaModFix/>
          </a:blip>
          <a:srcRect b="0" l="0" r="0" t="0"/>
          <a:stretch/>
        </p:blipFill>
        <p:spPr>
          <a:xfrm>
            <a:off x="192505" y="358388"/>
            <a:ext cx="8702841" cy="4567500"/>
          </a:xfrm>
          <a:prstGeom prst="rect">
            <a:avLst/>
          </a:prstGeom>
          <a:noFill/>
          <a:ln>
            <a:noFill/>
          </a:ln>
        </p:spPr>
      </p:pic>
      <p:pic>
        <p:nvPicPr>
          <p:cNvPr id="60" name="Google Shape;60;p8"/>
          <p:cNvPicPr preferRelativeResize="0"/>
          <p:nvPr/>
        </p:nvPicPr>
        <p:blipFill rotWithShape="1">
          <a:blip r:embed="rId4">
            <a:alphaModFix/>
          </a:blip>
          <a:srcRect b="0" l="0" r="0" t="0"/>
          <a:stretch/>
        </p:blipFill>
        <p:spPr>
          <a:xfrm>
            <a:off x="266078" y="208127"/>
            <a:ext cx="8702841" cy="471776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9"/>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t/>
            </a:r>
            <a:endParaRPr/>
          </a:p>
        </p:txBody>
      </p:sp>
      <p:sp>
        <p:nvSpPr>
          <p:cNvPr id="66" name="Google Shape;66;p9"/>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600"/>
              </a:spcBef>
              <a:spcAft>
                <a:spcPts val="0"/>
              </a:spcAft>
              <a:buClr>
                <a:schemeClr val="accent6"/>
              </a:buClr>
              <a:buSzPts val="1800"/>
              <a:buNone/>
            </a:pPr>
            <a:r>
              <a:t/>
            </a:r>
            <a:endParaRPr/>
          </a:p>
        </p:txBody>
      </p:sp>
      <p:sp>
        <p:nvSpPr>
          <p:cNvPr id="67" name="Google Shape;67;p9"/>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pic>
        <p:nvPicPr>
          <p:cNvPr id="68" name="Google Shape;68;p9"/>
          <p:cNvPicPr preferRelativeResize="0"/>
          <p:nvPr/>
        </p:nvPicPr>
        <p:blipFill rotWithShape="1">
          <a:blip r:embed="rId3">
            <a:alphaModFix/>
          </a:blip>
          <a:srcRect b="0" l="0" r="0" t="0"/>
          <a:stretch/>
        </p:blipFill>
        <p:spPr>
          <a:xfrm>
            <a:off x="256674" y="358388"/>
            <a:ext cx="8614610" cy="4426724"/>
          </a:xfrm>
          <a:prstGeom prst="rect">
            <a:avLst/>
          </a:prstGeom>
          <a:noFill/>
          <a:ln>
            <a:noFill/>
          </a:ln>
        </p:spPr>
      </p:pic>
      <p:pic>
        <p:nvPicPr>
          <p:cNvPr id="69" name="Google Shape;69;p9"/>
          <p:cNvPicPr preferRelativeResize="0"/>
          <p:nvPr/>
        </p:nvPicPr>
        <p:blipFill rotWithShape="1">
          <a:blip r:embed="rId4">
            <a:alphaModFix/>
          </a:blip>
          <a:srcRect b="0" l="0" r="0" t="0"/>
          <a:stretch/>
        </p:blipFill>
        <p:spPr>
          <a:xfrm>
            <a:off x="217950" y="174095"/>
            <a:ext cx="8692055" cy="479531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0"/>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t/>
            </a:r>
            <a:endParaRPr/>
          </a:p>
        </p:txBody>
      </p:sp>
      <p:sp>
        <p:nvSpPr>
          <p:cNvPr id="75" name="Google Shape;75;p10"/>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600"/>
              </a:spcBef>
              <a:spcAft>
                <a:spcPts val="0"/>
              </a:spcAft>
              <a:buClr>
                <a:schemeClr val="accent6"/>
              </a:buClr>
              <a:buSzPts val="1800"/>
              <a:buNone/>
            </a:pPr>
            <a:r>
              <a:t/>
            </a:r>
            <a:endParaRPr/>
          </a:p>
        </p:txBody>
      </p:sp>
      <p:sp>
        <p:nvSpPr>
          <p:cNvPr id="76" name="Google Shape;76;p10"/>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pic>
        <p:nvPicPr>
          <p:cNvPr id="77" name="Google Shape;77;p10"/>
          <p:cNvPicPr preferRelativeResize="0"/>
          <p:nvPr/>
        </p:nvPicPr>
        <p:blipFill rotWithShape="1">
          <a:blip r:embed="rId3">
            <a:alphaModFix/>
          </a:blip>
          <a:srcRect b="0" l="0" r="0" t="0"/>
          <a:stretch/>
        </p:blipFill>
        <p:spPr>
          <a:xfrm>
            <a:off x="184483" y="259705"/>
            <a:ext cx="8844791" cy="4750728"/>
          </a:xfrm>
          <a:prstGeom prst="rect">
            <a:avLst/>
          </a:prstGeom>
          <a:noFill/>
          <a:ln>
            <a:noFill/>
          </a:ln>
        </p:spPr>
      </p:pic>
      <p:pic>
        <p:nvPicPr>
          <p:cNvPr id="78" name="Google Shape;78;p10"/>
          <p:cNvPicPr preferRelativeResize="0"/>
          <p:nvPr/>
        </p:nvPicPr>
        <p:blipFill rotWithShape="1">
          <a:blip r:embed="rId4">
            <a:alphaModFix/>
          </a:blip>
          <a:srcRect b="0" l="0" r="0" t="0"/>
          <a:stretch/>
        </p:blipFill>
        <p:spPr>
          <a:xfrm>
            <a:off x="184483" y="259705"/>
            <a:ext cx="8707269" cy="47949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1"/>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t/>
            </a:r>
            <a:endParaRPr/>
          </a:p>
        </p:txBody>
      </p:sp>
      <p:sp>
        <p:nvSpPr>
          <p:cNvPr id="84" name="Google Shape;84;p11"/>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600"/>
              </a:spcBef>
              <a:spcAft>
                <a:spcPts val="0"/>
              </a:spcAft>
              <a:buClr>
                <a:schemeClr val="accent6"/>
              </a:buClr>
              <a:buSzPts val="1800"/>
              <a:buNone/>
            </a:pPr>
            <a:r>
              <a:t/>
            </a:r>
            <a:endParaRPr/>
          </a:p>
        </p:txBody>
      </p:sp>
      <p:sp>
        <p:nvSpPr>
          <p:cNvPr id="85" name="Google Shape;85;p11"/>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pic>
        <p:nvPicPr>
          <p:cNvPr id="86" name="Google Shape;86;p11"/>
          <p:cNvPicPr preferRelativeResize="0"/>
          <p:nvPr/>
        </p:nvPicPr>
        <p:blipFill rotWithShape="1">
          <a:blip r:embed="rId3">
            <a:alphaModFix/>
          </a:blip>
          <a:srcRect b="0" l="0" r="0" t="0"/>
          <a:stretch/>
        </p:blipFill>
        <p:spPr>
          <a:xfrm>
            <a:off x="64168" y="217612"/>
            <a:ext cx="8831179" cy="4708276"/>
          </a:xfrm>
          <a:prstGeom prst="rect">
            <a:avLst/>
          </a:prstGeom>
          <a:noFill/>
          <a:ln>
            <a:noFill/>
          </a:ln>
        </p:spPr>
      </p:pic>
      <p:pic>
        <p:nvPicPr>
          <p:cNvPr id="87" name="Google Shape;87;p11"/>
          <p:cNvPicPr preferRelativeResize="0"/>
          <p:nvPr/>
        </p:nvPicPr>
        <p:blipFill rotWithShape="1">
          <a:blip r:embed="rId4">
            <a:alphaModFix/>
          </a:blip>
          <a:srcRect b="0" l="0" r="0" t="0"/>
          <a:stretch/>
        </p:blipFill>
        <p:spPr>
          <a:xfrm>
            <a:off x="64168" y="223289"/>
            <a:ext cx="8981090" cy="48678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2"/>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t/>
            </a:r>
            <a:endParaRPr/>
          </a:p>
        </p:txBody>
      </p:sp>
      <p:sp>
        <p:nvSpPr>
          <p:cNvPr id="93" name="Google Shape;93;p12"/>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600"/>
              </a:spcBef>
              <a:spcAft>
                <a:spcPts val="0"/>
              </a:spcAft>
              <a:buClr>
                <a:schemeClr val="accent6"/>
              </a:buClr>
              <a:buSzPts val="1800"/>
              <a:buNone/>
            </a:pPr>
            <a:r>
              <a:t/>
            </a:r>
            <a:endParaRPr/>
          </a:p>
        </p:txBody>
      </p:sp>
      <p:sp>
        <p:nvSpPr>
          <p:cNvPr id="94" name="Google Shape;94;p12"/>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pic>
        <p:nvPicPr>
          <p:cNvPr id="95" name="Google Shape;95;p12"/>
          <p:cNvPicPr preferRelativeResize="0"/>
          <p:nvPr/>
        </p:nvPicPr>
        <p:blipFill rotWithShape="1">
          <a:blip r:embed="rId3">
            <a:alphaModFix/>
          </a:blip>
          <a:srcRect b="0" l="0" r="0" t="0"/>
          <a:stretch/>
        </p:blipFill>
        <p:spPr>
          <a:xfrm>
            <a:off x="152400" y="358388"/>
            <a:ext cx="8876875" cy="4652045"/>
          </a:xfrm>
          <a:prstGeom prst="rect">
            <a:avLst/>
          </a:prstGeom>
          <a:noFill/>
          <a:ln>
            <a:noFill/>
          </a:ln>
        </p:spPr>
      </p:pic>
      <p:pic>
        <p:nvPicPr>
          <p:cNvPr id="96" name="Google Shape;96;p12"/>
          <p:cNvPicPr preferRelativeResize="0"/>
          <p:nvPr/>
        </p:nvPicPr>
        <p:blipFill rotWithShape="1">
          <a:blip r:embed="rId4">
            <a:alphaModFix/>
          </a:blip>
          <a:srcRect b="0" l="0" r="0" t="0"/>
          <a:stretch/>
        </p:blipFill>
        <p:spPr>
          <a:xfrm>
            <a:off x="241736" y="358388"/>
            <a:ext cx="8671035" cy="476022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