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57" r:id="rId3"/>
    <p:sldId id="260" r:id="rId4"/>
    <p:sldId id="279" r:id="rId5"/>
    <p:sldId id="280" r:id="rId6"/>
    <p:sldId id="283" r:id="rId7"/>
    <p:sldId id="281" r:id="rId8"/>
    <p:sldId id="264" r:id="rId9"/>
    <p:sldId id="282" r:id="rId10"/>
    <p:sldId id="284" r:id="rId11"/>
    <p:sldId id="272" r:id="rId12"/>
    <p:sldId id="273" r:id="rId13"/>
    <p:sldId id="285" r:id="rId14"/>
    <p:sldId id="286" r:id="rId15"/>
    <p:sldId id="268" r:id="rId16"/>
    <p:sldId id="277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A12173-0497-46D1-AC48-E520A584A615}" v="9" dt="2021-07-28T23:13:56.8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garwal, Shelly" userId="985731e7-79c8-4a36-b52a-8c84744e4b61" providerId="ADAL" clId="{66A12173-0497-46D1-AC48-E520A584A615}"/>
    <pc:docChg chg="modSld">
      <pc:chgData name="Agarwal, Shelly" userId="985731e7-79c8-4a36-b52a-8c84744e4b61" providerId="ADAL" clId="{66A12173-0497-46D1-AC48-E520A584A615}" dt="2021-07-28T23:13:56.800" v="8" actId="1076"/>
      <pc:docMkLst>
        <pc:docMk/>
      </pc:docMkLst>
      <pc:sldChg chg="modSp mod">
        <pc:chgData name="Agarwal, Shelly" userId="985731e7-79c8-4a36-b52a-8c84744e4b61" providerId="ADAL" clId="{66A12173-0497-46D1-AC48-E520A584A615}" dt="2021-07-28T23:13:44.938" v="6" actId="1076"/>
        <pc:sldMkLst>
          <pc:docMk/>
          <pc:sldMk cId="2769160045" sldId="268"/>
        </pc:sldMkLst>
        <pc:picChg chg="mod">
          <ac:chgData name="Agarwal, Shelly" userId="985731e7-79c8-4a36-b52a-8c84744e4b61" providerId="ADAL" clId="{66A12173-0497-46D1-AC48-E520A584A615}" dt="2021-07-28T23:13:44.938" v="6" actId="1076"/>
          <ac:picMkLst>
            <pc:docMk/>
            <pc:sldMk cId="2769160045" sldId="268"/>
            <ac:picMk id="3" creationId="{11A07A36-705A-450C-932A-0A48196B4E85}"/>
          </ac:picMkLst>
        </pc:picChg>
      </pc:sldChg>
      <pc:sldChg chg="modSp mod">
        <pc:chgData name="Agarwal, Shelly" userId="985731e7-79c8-4a36-b52a-8c84744e4b61" providerId="ADAL" clId="{66A12173-0497-46D1-AC48-E520A584A615}" dt="2021-07-28T23:13:56.800" v="8" actId="1076"/>
        <pc:sldMkLst>
          <pc:docMk/>
          <pc:sldMk cId="377745805" sldId="284"/>
        </pc:sldMkLst>
        <pc:picChg chg="mod">
          <ac:chgData name="Agarwal, Shelly" userId="985731e7-79c8-4a36-b52a-8c84744e4b61" providerId="ADAL" clId="{66A12173-0497-46D1-AC48-E520A584A615}" dt="2021-07-28T23:13:56.800" v="8" actId="1076"/>
          <ac:picMkLst>
            <pc:docMk/>
            <pc:sldMk cId="377745805" sldId="284"/>
            <ac:picMk id="3" creationId="{E14CCFC5-0AEE-40B4-AFFA-FCADFF88150B}"/>
          </ac:picMkLst>
        </pc:picChg>
      </pc:sldChg>
      <pc:sldChg chg="modSp mod">
        <pc:chgData name="Agarwal, Shelly" userId="985731e7-79c8-4a36-b52a-8c84744e4b61" providerId="ADAL" clId="{66A12173-0497-46D1-AC48-E520A584A615}" dt="2021-07-28T23:13:31.205" v="1" actId="1076"/>
        <pc:sldMkLst>
          <pc:docMk/>
          <pc:sldMk cId="1295467688" sldId="285"/>
        </pc:sldMkLst>
        <pc:picChg chg="mod">
          <ac:chgData name="Agarwal, Shelly" userId="985731e7-79c8-4a36-b52a-8c84744e4b61" providerId="ADAL" clId="{66A12173-0497-46D1-AC48-E520A584A615}" dt="2021-07-28T23:13:31.205" v="1" actId="1076"/>
          <ac:picMkLst>
            <pc:docMk/>
            <pc:sldMk cId="1295467688" sldId="285"/>
            <ac:picMk id="4" creationId="{F3B3BF48-356B-41F2-817F-E34FBC2A752A}"/>
          </ac:picMkLst>
        </pc:picChg>
      </pc:sldChg>
      <pc:sldChg chg="modSp mod">
        <pc:chgData name="Agarwal, Shelly" userId="985731e7-79c8-4a36-b52a-8c84744e4b61" providerId="ADAL" clId="{66A12173-0497-46D1-AC48-E520A584A615}" dt="2021-07-28T23:13:38.307" v="4" actId="1076"/>
        <pc:sldMkLst>
          <pc:docMk/>
          <pc:sldMk cId="650420983" sldId="286"/>
        </pc:sldMkLst>
        <pc:picChg chg="mod">
          <ac:chgData name="Agarwal, Shelly" userId="985731e7-79c8-4a36-b52a-8c84744e4b61" providerId="ADAL" clId="{66A12173-0497-46D1-AC48-E520A584A615}" dt="2021-07-28T23:13:38.307" v="4" actId="1076"/>
          <ac:picMkLst>
            <pc:docMk/>
            <pc:sldMk cId="650420983" sldId="286"/>
            <ac:picMk id="3" creationId="{B1E6C1E1-96EF-41F2-873E-31EB5273E92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52F176-CC0B-4979-A424-4B7A3E5C959F}" type="doc">
      <dgm:prSet loTypeId="urn:microsoft.com/office/officeart/2005/8/layout/hList6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2F3D43-D2C1-4067-9AD5-843FF63E0EBE}">
      <dgm:prSet phldrT="[Text]" custT="1"/>
      <dgm:spPr/>
      <dgm:t>
        <a:bodyPr/>
        <a:lstStyle/>
        <a:p>
          <a:r>
            <a:rPr lang="en-US" sz="1400"/>
            <a:t>Reach out to potential customers  </a:t>
          </a:r>
        </a:p>
      </dgm:t>
    </dgm:pt>
    <dgm:pt modelId="{018E34FA-7ECF-40FE-9667-E99E0177FCED}" type="parTrans" cxnId="{6A73D6BE-E28A-4B68-ACDA-F63554DBE536}">
      <dgm:prSet/>
      <dgm:spPr/>
      <dgm:t>
        <a:bodyPr/>
        <a:lstStyle/>
        <a:p>
          <a:endParaRPr lang="en-US"/>
        </a:p>
      </dgm:t>
    </dgm:pt>
    <dgm:pt modelId="{933121C9-4040-41A5-A89E-F08B00AEE1BD}" type="sibTrans" cxnId="{6A73D6BE-E28A-4B68-ACDA-F63554DBE536}">
      <dgm:prSet/>
      <dgm:spPr/>
      <dgm:t>
        <a:bodyPr/>
        <a:lstStyle/>
        <a:p>
          <a:endParaRPr lang="en-US"/>
        </a:p>
      </dgm:t>
    </dgm:pt>
    <dgm:pt modelId="{017AEDCF-4072-4829-B244-CC08F869A6E8}">
      <dgm:prSet phldrT="[Text]" custT="1"/>
      <dgm:spPr/>
      <dgm:t>
        <a:bodyPr/>
        <a:lstStyle/>
        <a:p>
          <a:r>
            <a:rPr lang="en-US" sz="1400"/>
            <a:t>Reduce Spending on Advertising </a:t>
          </a:r>
        </a:p>
      </dgm:t>
    </dgm:pt>
    <dgm:pt modelId="{753ECCCC-337A-483C-BAD1-F75F35FFAD4F}" type="parTrans" cxnId="{9E9B6333-8F56-450F-A373-F5B1AFA02098}">
      <dgm:prSet/>
      <dgm:spPr/>
      <dgm:t>
        <a:bodyPr/>
        <a:lstStyle/>
        <a:p>
          <a:endParaRPr lang="en-US"/>
        </a:p>
      </dgm:t>
    </dgm:pt>
    <dgm:pt modelId="{E39BDBEB-78B9-4489-AC64-7C7C290CF9FE}" type="sibTrans" cxnId="{9E9B6333-8F56-450F-A373-F5B1AFA02098}">
      <dgm:prSet/>
      <dgm:spPr/>
      <dgm:t>
        <a:bodyPr/>
        <a:lstStyle/>
        <a:p>
          <a:endParaRPr lang="en-US"/>
        </a:p>
      </dgm:t>
    </dgm:pt>
    <dgm:pt modelId="{AD55BF71-0826-404B-9DC0-48C0FDCB2669}" type="pres">
      <dgm:prSet presAssocID="{9C52F176-CC0B-4979-A424-4B7A3E5C959F}" presName="Name0" presStyleCnt="0">
        <dgm:presLayoutVars>
          <dgm:dir/>
          <dgm:resizeHandles val="exact"/>
        </dgm:presLayoutVars>
      </dgm:prSet>
      <dgm:spPr/>
    </dgm:pt>
    <dgm:pt modelId="{CFCA6D3F-3B5D-46E3-99F2-7A0904623699}" type="pres">
      <dgm:prSet presAssocID="{B82F3D43-D2C1-4067-9AD5-843FF63E0EBE}" presName="node" presStyleLbl="node1" presStyleIdx="0" presStyleCnt="2" custLinFactNeighborX="97402" custLinFactNeighborY="-7766">
        <dgm:presLayoutVars>
          <dgm:bulletEnabled val="1"/>
        </dgm:presLayoutVars>
      </dgm:prSet>
      <dgm:spPr/>
    </dgm:pt>
    <dgm:pt modelId="{A7AF457A-9741-43FE-9766-C50D1FD6D22C}" type="pres">
      <dgm:prSet presAssocID="{933121C9-4040-41A5-A89E-F08B00AEE1BD}" presName="sibTrans" presStyleCnt="0"/>
      <dgm:spPr/>
    </dgm:pt>
    <dgm:pt modelId="{20582AFF-D685-4461-8817-49B5F01724DC}" type="pres">
      <dgm:prSet presAssocID="{017AEDCF-4072-4829-B244-CC08F869A6E8}" presName="node" presStyleLbl="node1" presStyleIdx="1" presStyleCnt="2" custLinFactX="4623" custLinFactNeighborX="100000" custLinFactNeighborY="1577">
        <dgm:presLayoutVars>
          <dgm:bulletEnabled val="1"/>
        </dgm:presLayoutVars>
      </dgm:prSet>
      <dgm:spPr/>
    </dgm:pt>
  </dgm:ptLst>
  <dgm:cxnLst>
    <dgm:cxn modelId="{1CBD290E-BB69-4D42-AAFB-1D524C04D21A}" type="presOf" srcId="{017AEDCF-4072-4829-B244-CC08F869A6E8}" destId="{20582AFF-D685-4461-8817-49B5F01724DC}" srcOrd="0" destOrd="0" presId="urn:microsoft.com/office/officeart/2005/8/layout/hList6"/>
    <dgm:cxn modelId="{9E9B6333-8F56-450F-A373-F5B1AFA02098}" srcId="{9C52F176-CC0B-4979-A424-4B7A3E5C959F}" destId="{017AEDCF-4072-4829-B244-CC08F869A6E8}" srcOrd="1" destOrd="0" parTransId="{753ECCCC-337A-483C-BAD1-F75F35FFAD4F}" sibTransId="{E39BDBEB-78B9-4489-AC64-7C7C290CF9FE}"/>
    <dgm:cxn modelId="{BA66EC7F-5517-421D-BB7A-E5A43A09A257}" type="presOf" srcId="{B82F3D43-D2C1-4067-9AD5-843FF63E0EBE}" destId="{CFCA6D3F-3B5D-46E3-99F2-7A0904623699}" srcOrd="0" destOrd="0" presId="urn:microsoft.com/office/officeart/2005/8/layout/hList6"/>
    <dgm:cxn modelId="{6A73D6BE-E28A-4B68-ACDA-F63554DBE536}" srcId="{9C52F176-CC0B-4979-A424-4B7A3E5C959F}" destId="{B82F3D43-D2C1-4067-9AD5-843FF63E0EBE}" srcOrd="0" destOrd="0" parTransId="{018E34FA-7ECF-40FE-9667-E99E0177FCED}" sibTransId="{933121C9-4040-41A5-A89E-F08B00AEE1BD}"/>
    <dgm:cxn modelId="{137AF8C6-50B5-4186-B339-E4A4C5CA3B2F}" type="presOf" srcId="{9C52F176-CC0B-4979-A424-4B7A3E5C959F}" destId="{AD55BF71-0826-404B-9DC0-48C0FDCB2669}" srcOrd="0" destOrd="0" presId="urn:microsoft.com/office/officeart/2005/8/layout/hList6"/>
    <dgm:cxn modelId="{1D28C436-BA42-46D6-8E90-30BB66CABFB5}" type="presParOf" srcId="{AD55BF71-0826-404B-9DC0-48C0FDCB2669}" destId="{CFCA6D3F-3B5D-46E3-99F2-7A0904623699}" srcOrd="0" destOrd="0" presId="urn:microsoft.com/office/officeart/2005/8/layout/hList6"/>
    <dgm:cxn modelId="{E4724D5B-D0B9-428F-9377-72E8F1E18013}" type="presParOf" srcId="{AD55BF71-0826-404B-9DC0-48C0FDCB2669}" destId="{A7AF457A-9741-43FE-9766-C50D1FD6D22C}" srcOrd="1" destOrd="0" presId="urn:microsoft.com/office/officeart/2005/8/layout/hList6"/>
    <dgm:cxn modelId="{AD7505CB-DED6-408D-98B3-6656ACA13F4A}" type="presParOf" srcId="{AD55BF71-0826-404B-9DC0-48C0FDCB2669}" destId="{20582AFF-D685-4461-8817-49B5F01724DC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840A66-EDF6-4AB7-BF63-876A89A6D0F1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46E1420-3639-43FA-AE46-99812648F442}">
      <dgm:prSet phldrT="[Text]" custT="1"/>
      <dgm:spPr>
        <a:solidFill>
          <a:srgbClr val="274E92"/>
        </a:solidFill>
      </dgm:spPr>
      <dgm:t>
        <a:bodyPr/>
        <a:lstStyle/>
        <a:p>
          <a:r>
            <a:rPr lang="en-US" sz="2000">
              <a:latin typeface="Candara" panose="020E0502030303020204" pitchFamily="34" charset="0"/>
              <a:cs typeface="Arial" panose="020B0604020202020204" pitchFamily="34" charset="0"/>
            </a:rPr>
            <a:t>Kaggle</a:t>
          </a:r>
          <a:endParaRPr lang="en-US" sz="3500">
            <a:latin typeface="Candara" panose="020E0502030303020204" pitchFamily="34" charset="0"/>
            <a:cs typeface="Arial" panose="020B0604020202020204" pitchFamily="34" charset="0"/>
          </a:endParaRPr>
        </a:p>
      </dgm:t>
    </dgm:pt>
    <dgm:pt modelId="{CA495F82-5513-4EB0-81C2-44D01609959C}" type="parTrans" cxnId="{1A9B0E13-E36B-4CF0-9C73-837145B1020B}">
      <dgm:prSet/>
      <dgm:spPr/>
      <dgm:t>
        <a:bodyPr/>
        <a:lstStyle/>
        <a:p>
          <a:endParaRPr lang="en-US"/>
        </a:p>
      </dgm:t>
    </dgm:pt>
    <dgm:pt modelId="{05F3EF4C-FDAC-4C0E-A94B-ABDA62C3DAEB}" type="sibTrans" cxnId="{1A9B0E13-E36B-4CF0-9C73-837145B1020B}">
      <dgm:prSet/>
      <dgm:spPr/>
      <dgm:t>
        <a:bodyPr/>
        <a:lstStyle/>
        <a:p>
          <a:endParaRPr lang="en-US"/>
        </a:p>
      </dgm:t>
    </dgm:pt>
    <dgm:pt modelId="{B32778AA-B002-43B3-A458-D223CA03664D}">
      <dgm:prSet phldrT="[Text]" custT="1"/>
      <dgm:spPr>
        <a:solidFill>
          <a:srgbClr val="274E92"/>
        </a:solidFill>
      </dgm:spPr>
      <dgm:t>
        <a:bodyPr/>
        <a:lstStyle/>
        <a:p>
          <a:r>
            <a:rPr lang="en-US" sz="2000">
              <a:latin typeface="Candara" panose="020E0502030303020204" pitchFamily="34" charset="0"/>
              <a:cs typeface="Arial" panose="020B0604020202020204" pitchFamily="34" charset="0"/>
            </a:rPr>
            <a:t>Python</a:t>
          </a:r>
        </a:p>
      </dgm:t>
    </dgm:pt>
    <dgm:pt modelId="{3076921D-2887-4B91-A20D-EDAD066E291D}" type="parTrans" cxnId="{5EEEB860-913A-415B-B37D-7EEE9D3CD391}">
      <dgm:prSet/>
      <dgm:spPr/>
      <dgm:t>
        <a:bodyPr/>
        <a:lstStyle/>
        <a:p>
          <a:endParaRPr lang="en-US"/>
        </a:p>
      </dgm:t>
    </dgm:pt>
    <dgm:pt modelId="{D50EE15B-CAFC-4071-9AC7-54AFA2C8CADF}" type="sibTrans" cxnId="{5EEEB860-913A-415B-B37D-7EEE9D3CD391}">
      <dgm:prSet/>
      <dgm:spPr/>
      <dgm:t>
        <a:bodyPr/>
        <a:lstStyle/>
        <a:p>
          <a:endParaRPr lang="en-US"/>
        </a:p>
      </dgm:t>
    </dgm:pt>
    <dgm:pt modelId="{9CCC2DF7-0205-4952-8BA9-EDE6F20579E8}">
      <dgm:prSet phldrT="[Text]" custT="1"/>
      <dgm:spPr>
        <a:solidFill>
          <a:srgbClr val="274E92"/>
        </a:solidFill>
      </dgm:spPr>
      <dgm:t>
        <a:bodyPr/>
        <a:lstStyle/>
        <a:p>
          <a:r>
            <a:rPr lang="en-US" sz="2000">
              <a:latin typeface="Candara" panose="020E0502030303020204" pitchFamily="34" charset="0"/>
              <a:cs typeface="Arial" panose="020B0604020202020204" pitchFamily="34" charset="0"/>
            </a:rPr>
            <a:t>Python</a:t>
          </a:r>
        </a:p>
      </dgm:t>
    </dgm:pt>
    <dgm:pt modelId="{28117BE7-D5A7-40C9-86C2-E6FB10B4680E}" type="parTrans" cxnId="{5BAF6EFD-29C0-4C4B-8BA4-E02064A3088F}">
      <dgm:prSet/>
      <dgm:spPr/>
      <dgm:t>
        <a:bodyPr/>
        <a:lstStyle/>
        <a:p>
          <a:endParaRPr lang="en-US"/>
        </a:p>
      </dgm:t>
    </dgm:pt>
    <dgm:pt modelId="{320D6DB2-19C4-4FD8-AF5E-59666043ACEB}" type="sibTrans" cxnId="{5BAF6EFD-29C0-4C4B-8BA4-E02064A3088F}">
      <dgm:prSet/>
      <dgm:spPr/>
      <dgm:t>
        <a:bodyPr/>
        <a:lstStyle/>
        <a:p>
          <a:endParaRPr lang="en-US"/>
        </a:p>
      </dgm:t>
    </dgm:pt>
    <dgm:pt modelId="{DA82AB0D-A33C-4B34-92D7-381A1B06EC06}" type="pres">
      <dgm:prSet presAssocID="{B6840A66-EDF6-4AB7-BF63-876A89A6D0F1}" presName="Name0" presStyleCnt="0">
        <dgm:presLayoutVars>
          <dgm:chMax val="7"/>
          <dgm:chPref val="7"/>
          <dgm:dir/>
        </dgm:presLayoutVars>
      </dgm:prSet>
      <dgm:spPr/>
    </dgm:pt>
    <dgm:pt modelId="{786C4F75-645D-4133-B240-B0A4474497FE}" type="pres">
      <dgm:prSet presAssocID="{B6840A66-EDF6-4AB7-BF63-876A89A6D0F1}" presName="Name1" presStyleCnt="0"/>
      <dgm:spPr/>
    </dgm:pt>
    <dgm:pt modelId="{220EA518-7626-4F54-A8FD-DC6869714320}" type="pres">
      <dgm:prSet presAssocID="{B6840A66-EDF6-4AB7-BF63-876A89A6D0F1}" presName="cycle" presStyleCnt="0"/>
      <dgm:spPr/>
    </dgm:pt>
    <dgm:pt modelId="{9460DD8B-F141-4D57-856B-E0A4F3134A52}" type="pres">
      <dgm:prSet presAssocID="{B6840A66-EDF6-4AB7-BF63-876A89A6D0F1}" presName="srcNode" presStyleLbl="node1" presStyleIdx="0" presStyleCnt="3"/>
      <dgm:spPr/>
    </dgm:pt>
    <dgm:pt modelId="{B33D78CD-1773-4684-8F6C-36ABC00738B1}" type="pres">
      <dgm:prSet presAssocID="{B6840A66-EDF6-4AB7-BF63-876A89A6D0F1}" presName="conn" presStyleLbl="parChTrans1D2" presStyleIdx="0" presStyleCnt="1"/>
      <dgm:spPr/>
    </dgm:pt>
    <dgm:pt modelId="{699A4C2E-427B-48E8-A838-0AF69AAB7012}" type="pres">
      <dgm:prSet presAssocID="{B6840A66-EDF6-4AB7-BF63-876A89A6D0F1}" presName="extraNode" presStyleLbl="node1" presStyleIdx="0" presStyleCnt="3"/>
      <dgm:spPr/>
    </dgm:pt>
    <dgm:pt modelId="{71453C61-056C-403E-9A3B-6BF28FA8C39E}" type="pres">
      <dgm:prSet presAssocID="{B6840A66-EDF6-4AB7-BF63-876A89A6D0F1}" presName="dstNode" presStyleLbl="node1" presStyleIdx="0" presStyleCnt="3"/>
      <dgm:spPr/>
    </dgm:pt>
    <dgm:pt modelId="{DE9DE430-D72E-4065-9D84-E54D8666F1AA}" type="pres">
      <dgm:prSet presAssocID="{E46E1420-3639-43FA-AE46-99812648F442}" presName="text_1" presStyleLbl="node1" presStyleIdx="0" presStyleCnt="3">
        <dgm:presLayoutVars>
          <dgm:bulletEnabled val="1"/>
        </dgm:presLayoutVars>
      </dgm:prSet>
      <dgm:spPr/>
    </dgm:pt>
    <dgm:pt modelId="{65F441FF-E77C-439C-A683-B605FC0C670B}" type="pres">
      <dgm:prSet presAssocID="{E46E1420-3639-43FA-AE46-99812648F442}" presName="accent_1" presStyleCnt="0"/>
      <dgm:spPr/>
    </dgm:pt>
    <dgm:pt modelId="{7AC87A25-0E17-483D-B90C-6027F3C36D68}" type="pres">
      <dgm:prSet presAssocID="{E46E1420-3639-43FA-AE46-99812648F442}" presName="accentRepeatNode" presStyleLbl="solidFgAcc1" presStyleIdx="0" presStyleCnt="3"/>
      <dgm:spPr>
        <a:solidFill>
          <a:schemeClr val="accent2"/>
        </a:solidFill>
      </dgm:spPr>
    </dgm:pt>
    <dgm:pt modelId="{7B5E96BD-9DB1-43EC-8660-26402122B174}" type="pres">
      <dgm:prSet presAssocID="{B32778AA-B002-43B3-A458-D223CA03664D}" presName="text_2" presStyleLbl="node1" presStyleIdx="1" presStyleCnt="3">
        <dgm:presLayoutVars>
          <dgm:bulletEnabled val="1"/>
        </dgm:presLayoutVars>
      </dgm:prSet>
      <dgm:spPr/>
    </dgm:pt>
    <dgm:pt modelId="{29E9E49C-7209-43AD-8467-3F7DEB3B951E}" type="pres">
      <dgm:prSet presAssocID="{B32778AA-B002-43B3-A458-D223CA03664D}" presName="accent_2" presStyleCnt="0"/>
      <dgm:spPr/>
    </dgm:pt>
    <dgm:pt modelId="{7FD69473-88D6-4485-8677-7B5C2A0EF503}" type="pres">
      <dgm:prSet presAssocID="{B32778AA-B002-43B3-A458-D223CA03664D}" presName="accentRepeatNode" presStyleLbl="solidFgAcc1" presStyleIdx="1" presStyleCnt="3" custLinFactNeighborX="-962" custLinFactNeighborY="2601"/>
      <dgm:spPr>
        <a:solidFill>
          <a:schemeClr val="accent2"/>
        </a:solidFill>
      </dgm:spPr>
    </dgm:pt>
    <dgm:pt modelId="{5B37C239-D580-426D-B854-EE288EBEFD3F}" type="pres">
      <dgm:prSet presAssocID="{9CCC2DF7-0205-4952-8BA9-EDE6F20579E8}" presName="text_3" presStyleLbl="node1" presStyleIdx="2" presStyleCnt="3">
        <dgm:presLayoutVars>
          <dgm:bulletEnabled val="1"/>
        </dgm:presLayoutVars>
      </dgm:prSet>
      <dgm:spPr/>
    </dgm:pt>
    <dgm:pt modelId="{6CC446EE-96C8-4D41-B61F-2DE369D384BF}" type="pres">
      <dgm:prSet presAssocID="{9CCC2DF7-0205-4952-8BA9-EDE6F20579E8}" presName="accent_3" presStyleCnt="0"/>
      <dgm:spPr/>
    </dgm:pt>
    <dgm:pt modelId="{ACA368C5-43B6-4698-9113-B6093135EA00}" type="pres">
      <dgm:prSet presAssocID="{9CCC2DF7-0205-4952-8BA9-EDE6F20579E8}" presName="accentRepeatNode" presStyleLbl="solidFgAcc1" presStyleIdx="2" presStyleCnt="3"/>
      <dgm:spPr>
        <a:solidFill>
          <a:schemeClr val="accent2"/>
        </a:solidFill>
      </dgm:spPr>
    </dgm:pt>
  </dgm:ptLst>
  <dgm:cxnLst>
    <dgm:cxn modelId="{1A9B0E13-E36B-4CF0-9C73-837145B1020B}" srcId="{B6840A66-EDF6-4AB7-BF63-876A89A6D0F1}" destId="{E46E1420-3639-43FA-AE46-99812648F442}" srcOrd="0" destOrd="0" parTransId="{CA495F82-5513-4EB0-81C2-44D01609959C}" sibTransId="{05F3EF4C-FDAC-4C0E-A94B-ABDA62C3DAEB}"/>
    <dgm:cxn modelId="{5EEEB860-913A-415B-B37D-7EEE9D3CD391}" srcId="{B6840A66-EDF6-4AB7-BF63-876A89A6D0F1}" destId="{B32778AA-B002-43B3-A458-D223CA03664D}" srcOrd="1" destOrd="0" parTransId="{3076921D-2887-4B91-A20D-EDAD066E291D}" sibTransId="{D50EE15B-CAFC-4071-9AC7-54AFA2C8CADF}"/>
    <dgm:cxn modelId="{1CF1E34A-A3B4-48D0-9B82-16BAD75641AF}" type="presOf" srcId="{9CCC2DF7-0205-4952-8BA9-EDE6F20579E8}" destId="{5B37C239-D580-426D-B854-EE288EBEFD3F}" srcOrd="0" destOrd="0" presId="urn:microsoft.com/office/officeart/2008/layout/VerticalCurvedList"/>
    <dgm:cxn modelId="{84B3BD97-E939-4CEB-AFE0-03FD0C040E09}" type="presOf" srcId="{E46E1420-3639-43FA-AE46-99812648F442}" destId="{DE9DE430-D72E-4065-9D84-E54D8666F1AA}" srcOrd="0" destOrd="0" presId="urn:microsoft.com/office/officeart/2008/layout/VerticalCurvedList"/>
    <dgm:cxn modelId="{B2CF21AB-59E0-4DA7-B85A-F3AAFE7D3180}" type="presOf" srcId="{05F3EF4C-FDAC-4C0E-A94B-ABDA62C3DAEB}" destId="{B33D78CD-1773-4684-8F6C-36ABC00738B1}" srcOrd="0" destOrd="0" presId="urn:microsoft.com/office/officeart/2008/layout/VerticalCurvedList"/>
    <dgm:cxn modelId="{4D9C8BC4-B269-4806-A22B-BBFA359FA731}" type="presOf" srcId="{B32778AA-B002-43B3-A458-D223CA03664D}" destId="{7B5E96BD-9DB1-43EC-8660-26402122B174}" srcOrd="0" destOrd="0" presId="urn:microsoft.com/office/officeart/2008/layout/VerticalCurvedList"/>
    <dgm:cxn modelId="{CDC79FEE-02B8-437C-B4BD-1333C06470F3}" type="presOf" srcId="{B6840A66-EDF6-4AB7-BF63-876A89A6D0F1}" destId="{DA82AB0D-A33C-4B34-92D7-381A1B06EC06}" srcOrd="0" destOrd="0" presId="urn:microsoft.com/office/officeart/2008/layout/VerticalCurvedList"/>
    <dgm:cxn modelId="{5BAF6EFD-29C0-4C4B-8BA4-E02064A3088F}" srcId="{B6840A66-EDF6-4AB7-BF63-876A89A6D0F1}" destId="{9CCC2DF7-0205-4952-8BA9-EDE6F20579E8}" srcOrd="2" destOrd="0" parTransId="{28117BE7-D5A7-40C9-86C2-E6FB10B4680E}" sibTransId="{320D6DB2-19C4-4FD8-AF5E-59666043ACEB}"/>
    <dgm:cxn modelId="{DE8568F0-919B-4FD4-9400-ADB389B8CB3A}" type="presParOf" srcId="{DA82AB0D-A33C-4B34-92D7-381A1B06EC06}" destId="{786C4F75-645D-4133-B240-B0A4474497FE}" srcOrd="0" destOrd="0" presId="urn:microsoft.com/office/officeart/2008/layout/VerticalCurvedList"/>
    <dgm:cxn modelId="{469B57B9-5E54-4F86-9D0C-7DBC1815C9A1}" type="presParOf" srcId="{786C4F75-645D-4133-B240-B0A4474497FE}" destId="{220EA518-7626-4F54-A8FD-DC6869714320}" srcOrd="0" destOrd="0" presId="urn:microsoft.com/office/officeart/2008/layout/VerticalCurvedList"/>
    <dgm:cxn modelId="{45F155BC-3D21-484A-9FFD-A2ED234A45AE}" type="presParOf" srcId="{220EA518-7626-4F54-A8FD-DC6869714320}" destId="{9460DD8B-F141-4D57-856B-E0A4F3134A52}" srcOrd="0" destOrd="0" presId="urn:microsoft.com/office/officeart/2008/layout/VerticalCurvedList"/>
    <dgm:cxn modelId="{8AC5A939-D101-4AE7-84DD-F3570B3FAA48}" type="presParOf" srcId="{220EA518-7626-4F54-A8FD-DC6869714320}" destId="{B33D78CD-1773-4684-8F6C-36ABC00738B1}" srcOrd="1" destOrd="0" presId="urn:microsoft.com/office/officeart/2008/layout/VerticalCurvedList"/>
    <dgm:cxn modelId="{01E5847B-88D8-4B09-9820-B0666B82115D}" type="presParOf" srcId="{220EA518-7626-4F54-A8FD-DC6869714320}" destId="{699A4C2E-427B-48E8-A838-0AF69AAB7012}" srcOrd="2" destOrd="0" presId="urn:microsoft.com/office/officeart/2008/layout/VerticalCurvedList"/>
    <dgm:cxn modelId="{062F930C-37EE-4E83-A955-1DD3C026BFA9}" type="presParOf" srcId="{220EA518-7626-4F54-A8FD-DC6869714320}" destId="{71453C61-056C-403E-9A3B-6BF28FA8C39E}" srcOrd="3" destOrd="0" presId="urn:microsoft.com/office/officeart/2008/layout/VerticalCurvedList"/>
    <dgm:cxn modelId="{CBB8BC2E-7ED6-4F08-BE21-41DFFED45B4B}" type="presParOf" srcId="{786C4F75-645D-4133-B240-B0A4474497FE}" destId="{DE9DE430-D72E-4065-9D84-E54D8666F1AA}" srcOrd="1" destOrd="0" presId="urn:microsoft.com/office/officeart/2008/layout/VerticalCurvedList"/>
    <dgm:cxn modelId="{99C10251-C777-486F-AB56-B552255A4480}" type="presParOf" srcId="{786C4F75-645D-4133-B240-B0A4474497FE}" destId="{65F441FF-E77C-439C-A683-B605FC0C670B}" srcOrd="2" destOrd="0" presId="urn:microsoft.com/office/officeart/2008/layout/VerticalCurvedList"/>
    <dgm:cxn modelId="{C2A2E0E7-615D-4438-8465-25A3B73543AA}" type="presParOf" srcId="{65F441FF-E77C-439C-A683-B605FC0C670B}" destId="{7AC87A25-0E17-483D-B90C-6027F3C36D68}" srcOrd="0" destOrd="0" presId="urn:microsoft.com/office/officeart/2008/layout/VerticalCurvedList"/>
    <dgm:cxn modelId="{DECB4436-21A5-4F0B-9A8D-E1EFD8566653}" type="presParOf" srcId="{786C4F75-645D-4133-B240-B0A4474497FE}" destId="{7B5E96BD-9DB1-43EC-8660-26402122B174}" srcOrd="3" destOrd="0" presId="urn:microsoft.com/office/officeart/2008/layout/VerticalCurvedList"/>
    <dgm:cxn modelId="{E6308F7D-EFD2-4E56-8BB3-DB2510618E49}" type="presParOf" srcId="{786C4F75-645D-4133-B240-B0A4474497FE}" destId="{29E9E49C-7209-43AD-8467-3F7DEB3B951E}" srcOrd="4" destOrd="0" presId="urn:microsoft.com/office/officeart/2008/layout/VerticalCurvedList"/>
    <dgm:cxn modelId="{0662A0CD-7FAF-4B14-A927-B35333385958}" type="presParOf" srcId="{29E9E49C-7209-43AD-8467-3F7DEB3B951E}" destId="{7FD69473-88D6-4485-8677-7B5C2A0EF503}" srcOrd="0" destOrd="0" presId="urn:microsoft.com/office/officeart/2008/layout/VerticalCurvedList"/>
    <dgm:cxn modelId="{3B1B48C5-3FFB-497A-BA7A-6B9AC4B070EA}" type="presParOf" srcId="{786C4F75-645D-4133-B240-B0A4474497FE}" destId="{5B37C239-D580-426D-B854-EE288EBEFD3F}" srcOrd="5" destOrd="0" presId="urn:microsoft.com/office/officeart/2008/layout/VerticalCurvedList"/>
    <dgm:cxn modelId="{8B9DD49D-B2A7-4E17-A496-765D67832A9F}" type="presParOf" srcId="{786C4F75-645D-4133-B240-B0A4474497FE}" destId="{6CC446EE-96C8-4D41-B61F-2DE369D384BF}" srcOrd="6" destOrd="0" presId="urn:microsoft.com/office/officeart/2008/layout/VerticalCurvedList"/>
    <dgm:cxn modelId="{926F2160-2F22-427F-9912-3577AFB3046A}" type="presParOf" srcId="{6CC446EE-96C8-4D41-B61F-2DE369D384BF}" destId="{ACA368C5-43B6-4698-9113-B6093135EA0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CBBFE0-216B-4402-9DFE-E5286E68E842}" type="doc">
      <dgm:prSet loTypeId="urn:microsoft.com/office/officeart/2011/layout/CircleProcess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CD1F97-4CA4-405C-B8A8-5B5CAEB263B9}">
      <dgm:prSet phldrT="[Text]"/>
      <dgm:spPr/>
      <dgm:t>
        <a:bodyPr/>
        <a:lstStyle/>
        <a:p>
          <a:r>
            <a:rPr lang="en-US"/>
            <a:t>Choosing right data </a:t>
          </a:r>
        </a:p>
      </dgm:t>
    </dgm:pt>
    <dgm:pt modelId="{A6540B95-0505-48F6-A551-30D800A54616}" type="parTrans" cxnId="{C4BED40F-3CB6-46C5-A5B6-C269CBFC0762}">
      <dgm:prSet/>
      <dgm:spPr/>
      <dgm:t>
        <a:bodyPr/>
        <a:lstStyle/>
        <a:p>
          <a:endParaRPr lang="en-US"/>
        </a:p>
      </dgm:t>
    </dgm:pt>
    <dgm:pt modelId="{A9BCD108-3825-4C7B-82CC-BCDEEC9898E6}" type="sibTrans" cxnId="{C4BED40F-3CB6-46C5-A5B6-C269CBFC0762}">
      <dgm:prSet/>
      <dgm:spPr/>
      <dgm:t>
        <a:bodyPr/>
        <a:lstStyle/>
        <a:p>
          <a:endParaRPr lang="en-US"/>
        </a:p>
      </dgm:t>
    </dgm:pt>
    <dgm:pt modelId="{3244BF6B-1F79-48C3-83F1-B8EB20A5CD92}">
      <dgm:prSet phldrT="[Text]"/>
      <dgm:spPr/>
      <dgm:t>
        <a:bodyPr/>
        <a:lstStyle/>
        <a:p>
          <a:r>
            <a:rPr lang="en-US"/>
            <a:t>Preprocess the data</a:t>
          </a:r>
        </a:p>
      </dgm:t>
    </dgm:pt>
    <dgm:pt modelId="{0EE50B30-2ECC-4C61-81AD-4D6809440E79}" type="parTrans" cxnId="{1943CB39-C263-4403-A15A-6E8C17646D72}">
      <dgm:prSet/>
      <dgm:spPr/>
      <dgm:t>
        <a:bodyPr/>
        <a:lstStyle/>
        <a:p>
          <a:endParaRPr lang="en-US"/>
        </a:p>
      </dgm:t>
    </dgm:pt>
    <dgm:pt modelId="{D78C61FD-4CF8-423D-8F5F-2FD5FA513294}" type="sibTrans" cxnId="{1943CB39-C263-4403-A15A-6E8C17646D72}">
      <dgm:prSet/>
      <dgm:spPr/>
      <dgm:t>
        <a:bodyPr/>
        <a:lstStyle/>
        <a:p>
          <a:endParaRPr lang="en-US"/>
        </a:p>
      </dgm:t>
    </dgm:pt>
    <dgm:pt modelId="{F03D2438-3A41-4808-BA54-B1582DFDA279}">
      <dgm:prSet phldrT="[Text]"/>
      <dgm:spPr/>
      <dgm:t>
        <a:bodyPr/>
        <a:lstStyle/>
        <a:p>
          <a:r>
            <a:rPr lang="en-US"/>
            <a:t>Build Models and Evaluate </a:t>
          </a:r>
        </a:p>
      </dgm:t>
    </dgm:pt>
    <dgm:pt modelId="{7E86925F-487C-4B62-BB65-86FFAB8AACA2}" type="parTrans" cxnId="{D7E5A125-E254-4D1D-923B-68B36E666781}">
      <dgm:prSet/>
      <dgm:spPr/>
      <dgm:t>
        <a:bodyPr/>
        <a:lstStyle/>
        <a:p>
          <a:endParaRPr lang="en-US"/>
        </a:p>
      </dgm:t>
    </dgm:pt>
    <dgm:pt modelId="{2D4A114A-D180-4E57-B37D-A2FB054BF20E}" type="sibTrans" cxnId="{D7E5A125-E254-4D1D-923B-68B36E666781}">
      <dgm:prSet/>
      <dgm:spPr/>
      <dgm:t>
        <a:bodyPr/>
        <a:lstStyle/>
        <a:p>
          <a:endParaRPr lang="en-US"/>
        </a:p>
      </dgm:t>
    </dgm:pt>
    <dgm:pt modelId="{A71AAAFF-D1E4-467F-844A-F96FA5B73541}">
      <dgm:prSet/>
      <dgm:spPr/>
      <dgm:t>
        <a:bodyPr/>
        <a:lstStyle/>
        <a:p>
          <a:r>
            <a:rPr lang="en-US"/>
            <a:t>Choosing the right model</a:t>
          </a:r>
        </a:p>
      </dgm:t>
    </dgm:pt>
    <dgm:pt modelId="{F1170F2B-2879-478A-AEBF-2E53350164EF}" type="parTrans" cxnId="{24E2975F-2E4B-4DFA-8065-209296C91FD2}">
      <dgm:prSet/>
      <dgm:spPr/>
      <dgm:t>
        <a:bodyPr/>
        <a:lstStyle/>
        <a:p>
          <a:endParaRPr lang="en-US"/>
        </a:p>
      </dgm:t>
    </dgm:pt>
    <dgm:pt modelId="{CA74474B-2CF2-4C07-9897-4ABC81969BDD}" type="sibTrans" cxnId="{24E2975F-2E4B-4DFA-8065-209296C91FD2}">
      <dgm:prSet/>
      <dgm:spPr/>
      <dgm:t>
        <a:bodyPr/>
        <a:lstStyle/>
        <a:p>
          <a:endParaRPr lang="en-US"/>
        </a:p>
      </dgm:t>
    </dgm:pt>
    <dgm:pt modelId="{42E257EC-EAE0-4A47-AED7-5FF9696102D1}" type="pres">
      <dgm:prSet presAssocID="{B1CBBFE0-216B-4402-9DFE-E5286E68E842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B00E90BB-96B9-41AA-899E-1ABA51FB5B0D}" type="pres">
      <dgm:prSet presAssocID="{A71AAAFF-D1E4-467F-844A-F96FA5B73541}" presName="Accent4" presStyleCnt="0"/>
      <dgm:spPr/>
    </dgm:pt>
    <dgm:pt modelId="{4F54350A-B065-4B6F-B40D-1114EDC62AF3}" type="pres">
      <dgm:prSet presAssocID="{A71AAAFF-D1E4-467F-844A-F96FA5B73541}" presName="Accent" presStyleLbl="node1" presStyleIdx="0" presStyleCnt="4"/>
      <dgm:spPr/>
    </dgm:pt>
    <dgm:pt modelId="{1E1EF6D4-02F5-4D54-A610-9129D08927C7}" type="pres">
      <dgm:prSet presAssocID="{A71AAAFF-D1E4-467F-844A-F96FA5B73541}" presName="ParentBackground4" presStyleCnt="0"/>
      <dgm:spPr/>
    </dgm:pt>
    <dgm:pt modelId="{66D45D0A-7889-46A7-8BC6-4776E9092EF1}" type="pres">
      <dgm:prSet presAssocID="{A71AAAFF-D1E4-467F-844A-F96FA5B73541}" presName="ParentBackground" presStyleLbl="fgAcc1" presStyleIdx="0" presStyleCnt="4"/>
      <dgm:spPr/>
    </dgm:pt>
    <dgm:pt modelId="{274C6335-F1E3-4979-9F25-39782FECD3E2}" type="pres">
      <dgm:prSet presAssocID="{A71AAAFF-D1E4-467F-844A-F96FA5B73541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4080A50D-228A-41C8-9DEC-55D45C32D59B}" type="pres">
      <dgm:prSet presAssocID="{F03D2438-3A41-4808-BA54-B1582DFDA279}" presName="Accent3" presStyleCnt="0"/>
      <dgm:spPr/>
    </dgm:pt>
    <dgm:pt modelId="{0E867B21-0B62-4DF4-ABC7-61E25622AFAB}" type="pres">
      <dgm:prSet presAssocID="{F03D2438-3A41-4808-BA54-B1582DFDA279}" presName="Accent" presStyleLbl="node1" presStyleIdx="1" presStyleCnt="4"/>
      <dgm:spPr/>
    </dgm:pt>
    <dgm:pt modelId="{38AB9E45-26A6-4F0B-A28F-BDE98F676BD3}" type="pres">
      <dgm:prSet presAssocID="{F03D2438-3A41-4808-BA54-B1582DFDA279}" presName="ParentBackground3" presStyleCnt="0"/>
      <dgm:spPr/>
    </dgm:pt>
    <dgm:pt modelId="{EB8EFDA8-A78B-4CE4-967D-2F7529028F4F}" type="pres">
      <dgm:prSet presAssocID="{F03D2438-3A41-4808-BA54-B1582DFDA279}" presName="ParentBackground" presStyleLbl="fgAcc1" presStyleIdx="1" presStyleCnt="4"/>
      <dgm:spPr/>
    </dgm:pt>
    <dgm:pt modelId="{1246DF35-1DBD-4C3B-BE04-6D0CFFC05D2E}" type="pres">
      <dgm:prSet presAssocID="{F03D2438-3A41-4808-BA54-B1582DFDA279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44593923-E344-47E7-B2BB-DC7936A54466}" type="pres">
      <dgm:prSet presAssocID="{3244BF6B-1F79-48C3-83F1-B8EB20A5CD92}" presName="Accent2" presStyleCnt="0"/>
      <dgm:spPr/>
    </dgm:pt>
    <dgm:pt modelId="{C98CFC87-D417-4C16-9E02-01BBD692C7B5}" type="pres">
      <dgm:prSet presAssocID="{3244BF6B-1F79-48C3-83F1-B8EB20A5CD92}" presName="Accent" presStyleLbl="node1" presStyleIdx="2" presStyleCnt="4"/>
      <dgm:spPr/>
    </dgm:pt>
    <dgm:pt modelId="{356C85C4-346E-44D9-B96E-9C010949EF21}" type="pres">
      <dgm:prSet presAssocID="{3244BF6B-1F79-48C3-83F1-B8EB20A5CD92}" presName="ParentBackground2" presStyleCnt="0"/>
      <dgm:spPr/>
    </dgm:pt>
    <dgm:pt modelId="{6A551A57-2879-4E14-A590-56DCFC233443}" type="pres">
      <dgm:prSet presAssocID="{3244BF6B-1F79-48C3-83F1-B8EB20A5CD92}" presName="ParentBackground" presStyleLbl="fgAcc1" presStyleIdx="2" presStyleCnt="4"/>
      <dgm:spPr/>
    </dgm:pt>
    <dgm:pt modelId="{8368DD89-901A-499E-AAF8-0758A247FBD7}" type="pres">
      <dgm:prSet presAssocID="{3244BF6B-1F79-48C3-83F1-B8EB20A5CD92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74E6898-1A72-4D44-A40E-73CA3D6E0EC8}" type="pres">
      <dgm:prSet presAssocID="{4CCD1F97-4CA4-405C-B8A8-5B5CAEB263B9}" presName="Accent1" presStyleCnt="0"/>
      <dgm:spPr/>
    </dgm:pt>
    <dgm:pt modelId="{93FBBEAB-A602-49BB-9154-357F61CA541C}" type="pres">
      <dgm:prSet presAssocID="{4CCD1F97-4CA4-405C-B8A8-5B5CAEB263B9}" presName="Accent" presStyleLbl="node1" presStyleIdx="3" presStyleCnt="4"/>
      <dgm:spPr/>
    </dgm:pt>
    <dgm:pt modelId="{8C7456C5-36E7-443E-845A-9DA1EF74940D}" type="pres">
      <dgm:prSet presAssocID="{4CCD1F97-4CA4-405C-B8A8-5B5CAEB263B9}" presName="ParentBackground1" presStyleCnt="0"/>
      <dgm:spPr/>
    </dgm:pt>
    <dgm:pt modelId="{34CACF82-5B6B-43A7-8DC6-1773D16D5DAF}" type="pres">
      <dgm:prSet presAssocID="{4CCD1F97-4CA4-405C-B8A8-5B5CAEB263B9}" presName="ParentBackground" presStyleLbl="fgAcc1" presStyleIdx="3" presStyleCnt="4"/>
      <dgm:spPr/>
    </dgm:pt>
    <dgm:pt modelId="{FD6B7A33-1DCB-47F5-BD1D-DE51F9EC1A41}" type="pres">
      <dgm:prSet presAssocID="{4CCD1F97-4CA4-405C-B8A8-5B5CAEB263B9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C4BED40F-3CB6-46C5-A5B6-C269CBFC0762}" srcId="{B1CBBFE0-216B-4402-9DFE-E5286E68E842}" destId="{4CCD1F97-4CA4-405C-B8A8-5B5CAEB263B9}" srcOrd="0" destOrd="0" parTransId="{A6540B95-0505-48F6-A551-30D800A54616}" sibTransId="{A9BCD108-3825-4C7B-82CC-BCDEEC9898E6}"/>
    <dgm:cxn modelId="{D7E5A125-E254-4D1D-923B-68B36E666781}" srcId="{B1CBBFE0-216B-4402-9DFE-E5286E68E842}" destId="{F03D2438-3A41-4808-BA54-B1582DFDA279}" srcOrd="2" destOrd="0" parTransId="{7E86925F-487C-4B62-BB65-86FFAB8AACA2}" sibTransId="{2D4A114A-D180-4E57-B37D-A2FB054BF20E}"/>
    <dgm:cxn modelId="{1943CB39-C263-4403-A15A-6E8C17646D72}" srcId="{B1CBBFE0-216B-4402-9DFE-E5286E68E842}" destId="{3244BF6B-1F79-48C3-83F1-B8EB20A5CD92}" srcOrd="1" destOrd="0" parTransId="{0EE50B30-2ECC-4C61-81AD-4D6809440E79}" sibTransId="{D78C61FD-4CF8-423D-8F5F-2FD5FA513294}"/>
    <dgm:cxn modelId="{83B0213B-EC7E-4CF2-9E19-4A77F029452F}" type="presOf" srcId="{A71AAAFF-D1E4-467F-844A-F96FA5B73541}" destId="{66D45D0A-7889-46A7-8BC6-4776E9092EF1}" srcOrd="0" destOrd="0" presId="urn:microsoft.com/office/officeart/2011/layout/CircleProcess"/>
    <dgm:cxn modelId="{24E2975F-2E4B-4DFA-8065-209296C91FD2}" srcId="{B1CBBFE0-216B-4402-9DFE-E5286E68E842}" destId="{A71AAAFF-D1E4-467F-844A-F96FA5B73541}" srcOrd="3" destOrd="0" parTransId="{F1170F2B-2879-478A-AEBF-2E53350164EF}" sibTransId="{CA74474B-2CF2-4C07-9897-4ABC81969BDD}"/>
    <dgm:cxn modelId="{23FDCE60-874C-4C2F-8A4D-B1E291739E3B}" type="presOf" srcId="{4CCD1F97-4CA4-405C-B8A8-5B5CAEB263B9}" destId="{34CACF82-5B6B-43A7-8DC6-1773D16D5DAF}" srcOrd="0" destOrd="0" presId="urn:microsoft.com/office/officeart/2011/layout/CircleProcess"/>
    <dgm:cxn modelId="{9D9EE761-AA2C-4654-B6C0-765D66AC3C9C}" type="presOf" srcId="{F03D2438-3A41-4808-BA54-B1582DFDA279}" destId="{1246DF35-1DBD-4C3B-BE04-6D0CFFC05D2E}" srcOrd="1" destOrd="0" presId="urn:microsoft.com/office/officeart/2011/layout/CircleProcess"/>
    <dgm:cxn modelId="{7A99D973-A1A7-4A6D-9B4C-C9B5248F09C9}" type="presOf" srcId="{3244BF6B-1F79-48C3-83F1-B8EB20A5CD92}" destId="{6A551A57-2879-4E14-A590-56DCFC233443}" srcOrd="0" destOrd="0" presId="urn:microsoft.com/office/officeart/2011/layout/CircleProcess"/>
    <dgm:cxn modelId="{4E406576-DE00-4EFF-88B9-433762F64AEA}" type="presOf" srcId="{A71AAAFF-D1E4-467F-844A-F96FA5B73541}" destId="{274C6335-F1E3-4979-9F25-39782FECD3E2}" srcOrd="1" destOrd="0" presId="urn:microsoft.com/office/officeart/2011/layout/CircleProcess"/>
    <dgm:cxn modelId="{B3A085A5-CD17-4B48-B62A-4766FDA87139}" type="presOf" srcId="{B1CBBFE0-216B-4402-9DFE-E5286E68E842}" destId="{42E257EC-EAE0-4A47-AED7-5FF9696102D1}" srcOrd="0" destOrd="0" presId="urn:microsoft.com/office/officeart/2011/layout/CircleProcess"/>
    <dgm:cxn modelId="{188E69A9-EEB3-43B6-988A-3BAF1E9A6842}" type="presOf" srcId="{4CCD1F97-4CA4-405C-B8A8-5B5CAEB263B9}" destId="{FD6B7A33-1DCB-47F5-BD1D-DE51F9EC1A41}" srcOrd="1" destOrd="0" presId="urn:microsoft.com/office/officeart/2011/layout/CircleProcess"/>
    <dgm:cxn modelId="{F66E16B0-78A3-4484-85B5-05AA3FDC06B9}" type="presOf" srcId="{3244BF6B-1F79-48C3-83F1-B8EB20A5CD92}" destId="{8368DD89-901A-499E-AAF8-0758A247FBD7}" srcOrd="1" destOrd="0" presId="urn:microsoft.com/office/officeart/2011/layout/CircleProcess"/>
    <dgm:cxn modelId="{ECB845FA-25D4-4272-9225-87BFC4C826BD}" type="presOf" srcId="{F03D2438-3A41-4808-BA54-B1582DFDA279}" destId="{EB8EFDA8-A78B-4CE4-967D-2F7529028F4F}" srcOrd="0" destOrd="0" presId="urn:microsoft.com/office/officeart/2011/layout/CircleProcess"/>
    <dgm:cxn modelId="{46C35E64-1667-4659-B454-43F466487242}" type="presParOf" srcId="{42E257EC-EAE0-4A47-AED7-5FF9696102D1}" destId="{B00E90BB-96B9-41AA-899E-1ABA51FB5B0D}" srcOrd="0" destOrd="0" presId="urn:microsoft.com/office/officeart/2011/layout/CircleProcess"/>
    <dgm:cxn modelId="{EA588DAC-D46A-4891-A5EC-2ECC9ADECD55}" type="presParOf" srcId="{B00E90BB-96B9-41AA-899E-1ABA51FB5B0D}" destId="{4F54350A-B065-4B6F-B40D-1114EDC62AF3}" srcOrd="0" destOrd="0" presId="urn:microsoft.com/office/officeart/2011/layout/CircleProcess"/>
    <dgm:cxn modelId="{B09B613D-9CB9-4E3B-A0E5-C5047C86BE87}" type="presParOf" srcId="{42E257EC-EAE0-4A47-AED7-5FF9696102D1}" destId="{1E1EF6D4-02F5-4D54-A610-9129D08927C7}" srcOrd="1" destOrd="0" presId="urn:microsoft.com/office/officeart/2011/layout/CircleProcess"/>
    <dgm:cxn modelId="{7C2E6115-F514-4466-A926-B85BF7DB0010}" type="presParOf" srcId="{1E1EF6D4-02F5-4D54-A610-9129D08927C7}" destId="{66D45D0A-7889-46A7-8BC6-4776E9092EF1}" srcOrd="0" destOrd="0" presId="urn:microsoft.com/office/officeart/2011/layout/CircleProcess"/>
    <dgm:cxn modelId="{09DDADFC-0979-4B6A-9885-E67FEAB1C5E9}" type="presParOf" srcId="{42E257EC-EAE0-4A47-AED7-5FF9696102D1}" destId="{274C6335-F1E3-4979-9F25-39782FECD3E2}" srcOrd="2" destOrd="0" presId="urn:microsoft.com/office/officeart/2011/layout/CircleProcess"/>
    <dgm:cxn modelId="{2D4DB270-2694-4EC7-B003-CFE0E36C1EFD}" type="presParOf" srcId="{42E257EC-EAE0-4A47-AED7-5FF9696102D1}" destId="{4080A50D-228A-41C8-9DEC-55D45C32D59B}" srcOrd="3" destOrd="0" presId="urn:microsoft.com/office/officeart/2011/layout/CircleProcess"/>
    <dgm:cxn modelId="{305ACF34-40C0-4C0A-B18E-74B928A70753}" type="presParOf" srcId="{4080A50D-228A-41C8-9DEC-55D45C32D59B}" destId="{0E867B21-0B62-4DF4-ABC7-61E25622AFAB}" srcOrd="0" destOrd="0" presId="urn:microsoft.com/office/officeart/2011/layout/CircleProcess"/>
    <dgm:cxn modelId="{7EBF1705-2AAF-40E6-9216-65F735113567}" type="presParOf" srcId="{42E257EC-EAE0-4A47-AED7-5FF9696102D1}" destId="{38AB9E45-26A6-4F0B-A28F-BDE98F676BD3}" srcOrd="4" destOrd="0" presId="urn:microsoft.com/office/officeart/2011/layout/CircleProcess"/>
    <dgm:cxn modelId="{3DC58F95-13C7-45E3-A96D-FEA36D638297}" type="presParOf" srcId="{38AB9E45-26A6-4F0B-A28F-BDE98F676BD3}" destId="{EB8EFDA8-A78B-4CE4-967D-2F7529028F4F}" srcOrd="0" destOrd="0" presId="urn:microsoft.com/office/officeart/2011/layout/CircleProcess"/>
    <dgm:cxn modelId="{4901485F-9FB0-469F-938B-2ED4C2B3836A}" type="presParOf" srcId="{42E257EC-EAE0-4A47-AED7-5FF9696102D1}" destId="{1246DF35-1DBD-4C3B-BE04-6D0CFFC05D2E}" srcOrd="5" destOrd="0" presId="urn:microsoft.com/office/officeart/2011/layout/CircleProcess"/>
    <dgm:cxn modelId="{F5965505-831D-4DAE-950E-9AAD6C3EB6FE}" type="presParOf" srcId="{42E257EC-EAE0-4A47-AED7-5FF9696102D1}" destId="{44593923-E344-47E7-B2BB-DC7936A54466}" srcOrd="6" destOrd="0" presId="urn:microsoft.com/office/officeart/2011/layout/CircleProcess"/>
    <dgm:cxn modelId="{DE067E88-5D2B-439F-B0C1-0E815204A941}" type="presParOf" srcId="{44593923-E344-47E7-B2BB-DC7936A54466}" destId="{C98CFC87-D417-4C16-9E02-01BBD692C7B5}" srcOrd="0" destOrd="0" presId="urn:microsoft.com/office/officeart/2011/layout/CircleProcess"/>
    <dgm:cxn modelId="{AE3E809D-D06D-4178-884F-01F0BD5269CC}" type="presParOf" srcId="{42E257EC-EAE0-4A47-AED7-5FF9696102D1}" destId="{356C85C4-346E-44D9-B96E-9C010949EF21}" srcOrd="7" destOrd="0" presId="urn:microsoft.com/office/officeart/2011/layout/CircleProcess"/>
    <dgm:cxn modelId="{0126B6E8-D448-489B-A737-640195A5688C}" type="presParOf" srcId="{356C85C4-346E-44D9-B96E-9C010949EF21}" destId="{6A551A57-2879-4E14-A590-56DCFC233443}" srcOrd="0" destOrd="0" presId="urn:microsoft.com/office/officeart/2011/layout/CircleProcess"/>
    <dgm:cxn modelId="{5395174F-8E68-45AF-997A-6FE990D24443}" type="presParOf" srcId="{42E257EC-EAE0-4A47-AED7-5FF9696102D1}" destId="{8368DD89-901A-499E-AAF8-0758A247FBD7}" srcOrd="8" destOrd="0" presId="urn:microsoft.com/office/officeart/2011/layout/CircleProcess"/>
    <dgm:cxn modelId="{59F27965-8EEB-4A51-AF4F-544865C6F3E0}" type="presParOf" srcId="{42E257EC-EAE0-4A47-AED7-5FF9696102D1}" destId="{774E6898-1A72-4D44-A40E-73CA3D6E0EC8}" srcOrd="9" destOrd="0" presId="urn:microsoft.com/office/officeart/2011/layout/CircleProcess"/>
    <dgm:cxn modelId="{5E03813E-D529-4532-BCE0-495566CFDDB7}" type="presParOf" srcId="{774E6898-1A72-4D44-A40E-73CA3D6E0EC8}" destId="{93FBBEAB-A602-49BB-9154-357F61CA541C}" srcOrd="0" destOrd="0" presId="urn:microsoft.com/office/officeart/2011/layout/CircleProcess"/>
    <dgm:cxn modelId="{A9997B6F-122F-486B-9E12-F01DF4B319F9}" type="presParOf" srcId="{42E257EC-EAE0-4A47-AED7-5FF9696102D1}" destId="{8C7456C5-36E7-443E-845A-9DA1EF74940D}" srcOrd="10" destOrd="0" presId="urn:microsoft.com/office/officeart/2011/layout/CircleProcess"/>
    <dgm:cxn modelId="{451D8EF6-C220-4352-8DB5-30C04402D895}" type="presParOf" srcId="{8C7456C5-36E7-443E-845A-9DA1EF74940D}" destId="{34CACF82-5B6B-43A7-8DC6-1773D16D5DAF}" srcOrd="0" destOrd="0" presId="urn:microsoft.com/office/officeart/2011/layout/CircleProcess"/>
    <dgm:cxn modelId="{1D80BFE3-B4CB-4F9A-9B62-5CF35514C4BD}" type="presParOf" srcId="{42E257EC-EAE0-4A47-AED7-5FF9696102D1}" destId="{FD6B7A33-1DCB-47F5-BD1D-DE51F9EC1A41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A6D3F-3B5D-46E3-99F2-7A0904623699}">
      <dsp:nvSpPr>
        <dsp:cNvPr id="0" name=""/>
        <dsp:cNvSpPr/>
      </dsp:nvSpPr>
      <dsp:spPr>
        <a:xfrm rot="16200000">
          <a:off x="-652062" y="778114"/>
          <a:ext cx="3257549" cy="1701319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Reach out to potential customers  </a:t>
          </a:r>
        </a:p>
      </dsp:txBody>
      <dsp:txXfrm rot="5400000">
        <a:off x="126053" y="651509"/>
        <a:ext cx="1701319" cy="1954529"/>
      </dsp:txXfrm>
    </dsp:sp>
    <dsp:sp modelId="{20582AFF-D685-4461-8817-49B5F01724DC}">
      <dsp:nvSpPr>
        <dsp:cNvPr id="0" name=""/>
        <dsp:cNvSpPr/>
      </dsp:nvSpPr>
      <dsp:spPr>
        <a:xfrm rot="16200000">
          <a:off x="1054340" y="778114"/>
          <a:ext cx="3257549" cy="1701319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Reduce Spending on Advertising </a:t>
          </a:r>
        </a:p>
      </dsp:txBody>
      <dsp:txXfrm rot="5400000">
        <a:off x="1832455" y="651509"/>
        <a:ext cx="1701319" cy="19545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3D78CD-1773-4684-8F6C-36ABC00738B1}">
      <dsp:nvSpPr>
        <dsp:cNvPr id="0" name=""/>
        <dsp:cNvSpPr/>
      </dsp:nvSpPr>
      <dsp:spPr>
        <a:xfrm>
          <a:off x="-3725038" y="-572251"/>
          <a:ext cx="4440153" cy="4440153"/>
        </a:xfrm>
        <a:prstGeom prst="blockArc">
          <a:avLst>
            <a:gd name="adj1" fmla="val 18900000"/>
            <a:gd name="adj2" fmla="val 2700000"/>
            <a:gd name="adj3" fmla="val 486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9DE430-D72E-4065-9D84-E54D8666F1AA}">
      <dsp:nvSpPr>
        <dsp:cNvPr id="0" name=""/>
        <dsp:cNvSpPr/>
      </dsp:nvSpPr>
      <dsp:spPr>
        <a:xfrm>
          <a:off x="459864" y="329565"/>
          <a:ext cx="3529512" cy="659130"/>
        </a:xfrm>
        <a:prstGeom prst="rect">
          <a:avLst/>
        </a:prstGeom>
        <a:solidFill>
          <a:srgbClr val="274E92"/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318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ndara" panose="020E0502030303020204" pitchFamily="34" charset="0"/>
              <a:cs typeface="Arial" panose="020B0604020202020204" pitchFamily="34" charset="0"/>
            </a:rPr>
            <a:t>Kaggle</a:t>
          </a:r>
          <a:endParaRPr lang="en-US" sz="3500" kern="1200">
            <a:latin typeface="Candara" panose="020E0502030303020204" pitchFamily="34" charset="0"/>
            <a:cs typeface="Arial" panose="020B0604020202020204" pitchFamily="34" charset="0"/>
          </a:endParaRPr>
        </a:p>
      </dsp:txBody>
      <dsp:txXfrm>
        <a:off x="459864" y="329565"/>
        <a:ext cx="3529512" cy="659130"/>
      </dsp:txXfrm>
    </dsp:sp>
    <dsp:sp modelId="{7AC87A25-0E17-483D-B90C-6027F3C36D68}">
      <dsp:nvSpPr>
        <dsp:cNvPr id="0" name=""/>
        <dsp:cNvSpPr/>
      </dsp:nvSpPr>
      <dsp:spPr>
        <a:xfrm>
          <a:off x="47908" y="247173"/>
          <a:ext cx="823912" cy="823912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5E96BD-9DB1-43EC-8660-26402122B174}">
      <dsp:nvSpPr>
        <dsp:cNvPr id="0" name=""/>
        <dsp:cNvSpPr/>
      </dsp:nvSpPr>
      <dsp:spPr>
        <a:xfrm>
          <a:off x="699458" y="1318260"/>
          <a:ext cx="3289919" cy="659130"/>
        </a:xfrm>
        <a:prstGeom prst="rect">
          <a:avLst/>
        </a:prstGeom>
        <a:solidFill>
          <a:srgbClr val="274E92"/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318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ndara" panose="020E0502030303020204" pitchFamily="34" charset="0"/>
              <a:cs typeface="Arial" panose="020B0604020202020204" pitchFamily="34" charset="0"/>
            </a:rPr>
            <a:t>Python</a:t>
          </a:r>
        </a:p>
      </dsp:txBody>
      <dsp:txXfrm>
        <a:off x="699458" y="1318260"/>
        <a:ext cx="3289919" cy="659130"/>
      </dsp:txXfrm>
    </dsp:sp>
    <dsp:sp modelId="{7FD69473-88D6-4485-8677-7B5C2A0EF503}">
      <dsp:nvSpPr>
        <dsp:cNvPr id="0" name=""/>
        <dsp:cNvSpPr/>
      </dsp:nvSpPr>
      <dsp:spPr>
        <a:xfrm>
          <a:off x="279576" y="1257298"/>
          <a:ext cx="823912" cy="823912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7C239-D580-426D-B854-EE288EBEFD3F}">
      <dsp:nvSpPr>
        <dsp:cNvPr id="0" name=""/>
        <dsp:cNvSpPr/>
      </dsp:nvSpPr>
      <dsp:spPr>
        <a:xfrm>
          <a:off x="459864" y="2306955"/>
          <a:ext cx="3529512" cy="659130"/>
        </a:xfrm>
        <a:prstGeom prst="rect">
          <a:avLst/>
        </a:prstGeom>
        <a:solidFill>
          <a:srgbClr val="274E92"/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318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ndara" panose="020E0502030303020204" pitchFamily="34" charset="0"/>
              <a:cs typeface="Arial" panose="020B0604020202020204" pitchFamily="34" charset="0"/>
            </a:rPr>
            <a:t>Python</a:t>
          </a:r>
        </a:p>
      </dsp:txBody>
      <dsp:txXfrm>
        <a:off x="459864" y="2306955"/>
        <a:ext cx="3529512" cy="659130"/>
      </dsp:txXfrm>
    </dsp:sp>
    <dsp:sp modelId="{ACA368C5-43B6-4698-9113-B6093135EA00}">
      <dsp:nvSpPr>
        <dsp:cNvPr id="0" name=""/>
        <dsp:cNvSpPr/>
      </dsp:nvSpPr>
      <dsp:spPr>
        <a:xfrm>
          <a:off x="47908" y="2224563"/>
          <a:ext cx="823912" cy="823912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4350A-B065-4B6F-B40D-1114EDC62AF3}">
      <dsp:nvSpPr>
        <dsp:cNvPr id="0" name=""/>
        <dsp:cNvSpPr/>
      </dsp:nvSpPr>
      <dsp:spPr>
        <a:xfrm>
          <a:off x="4605855" y="508109"/>
          <a:ext cx="1346148" cy="1346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45D0A-7889-46A7-8BC6-4776E9092EF1}">
      <dsp:nvSpPr>
        <dsp:cNvPr id="0" name=""/>
        <dsp:cNvSpPr/>
      </dsp:nvSpPr>
      <dsp:spPr>
        <a:xfrm>
          <a:off x="4650880" y="552991"/>
          <a:ext cx="1256675" cy="125645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Choosing the right model</a:t>
          </a:r>
        </a:p>
      </dsp:txBody>
      <dsp:txXfrm>
        <a:off x="4830405" y="732518"/>
        <a:ext cx="897625" cy="897399"/>
      </dsp:txXfrm>
    </dsp:sp>
    <dsp:sp modelId="{0E867B21-0B62-4DF4-ABC7-61E25622AFAB}">
      <dsp:nvSpPr>
        <dsp:cNvPr id="0" name=""/>
        <dsp:cNvSpPr/>
      </dsp:nvSpPr>
      <dsp:spPr>
        <a:xfrm rot="2700000">
          <a:off x="3208897" y="508014"/>
          <a:ext cx="1346170" cy="1346170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EFDA8-A78B-4CE4-967D-2F7529028F4F}">
      <dsp:nvSpPr>
        <dsp:cNvPr id="0" name=""/>
        <dsp:cNvSpPr/>
      </dsp:nvSpPr>
      <dsp:spPr>
        <a:xfrm>
          <a:off x="3259706" y="552991"/>
          <a:ext cx="1256675" cy="125645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Build Models and Evaluate </a:t>
          </a:r>
        </a:p>
      </dsp:txBody>
      <dsp:txXfrm>
        <a:off x="3439231" y="732518"/>
        <a:ext cx="897625" cy="897399"/>
      </dsp:txXfrm>
    </dsp:sp>
    <dsp:sp modelId="{C98CFC87-D417-4C16-9E02-01BBD692C7B5}">
      <dsp:nvSpPr>
        <dsp:cNvPr id="0" name=""/>
        <dsp:cNvSpPr/>
      </dsp:nvSpPr>
      <dsp:spPr>
        <a:xfrm rot="2700000">
          <a:off x="1823495" y="508014"/>
          <a:ext cx="1346170" cy="1346170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51A57-2879-4E14-A590-56DCFC233443}">
      <dsp:nvSpPr>
        <dsp:cNvPr id="0" name=""/>
        <dsp:cNvSpPr/>
      </dsp:nvSpPr>
      <dsp:spPr>
        <a:xfrm>
          <a:off x="1868531" y="552991"/>
          <a:ext cx="1256675" cy="125645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Preprocess the data</a:t>
          </a:r>
        </a:p>
      </dsp:txBody>
      <dsp:txXfrm>
        <a:off x="2048056" y="732518"/>
        <a:ext cx="897625" cy="897399"/>
      </dsp:txXfrm>
    </dsp:sp>
    <dsp:sp modelId="{93FBBEAB-A602-49BB-9154-357F61CA541C}">
      <dsp:nvSpPr>
        <dsp:cNvPr id="0" name=""/>
        <dsp:cNvSpPr/>
      </dsp:nvSpPr>
      <dsp:spPr>
        <a:xfrm rot="2700000">
          <a:off x="432320" y="508014"/>
          <a:ext cx="1346170" cy="1346170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CACF82-5B6B-43A7-8DC6-1773D16D5DAF}">
      <dsp:nvSpPr>
        <dsp:cNvPr id="0" name=""/>
        <dsp:cNvSpPr/>
      </dsp:nvSpPr>
      <dsp:spPr>
        <a:xfrm>
          <a:off x="477357" y="552991"/>
          <a:ext cx="1256675" cy="125645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Choosing right data </a:t>
          </a:r>
        </a:p>
      </dsp:txBody>
      <dsp:txXfrm>
        <a:off x="656882" y="732518"/>
        <a:ext cx="897625" cy="897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486E-6FD6-4730-A945-7B2DE2EF6D2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BC89EB7-F5CE-46BB-8F63-D45DAC97C66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3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486E-6FD6-4730-A945-7B2DE2EF6D2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89EB7-F5CE-46BB-8F63-D45DAC97C66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069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486E-6FD6-4730-A945-7B2DE2EF6D2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89EB7-F5CE-46BB-8F63-D45DAC97C66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56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486E-6FD6-4730-A945-7B2DE2EF6D2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89EB7-F5CE-46BB-8F63-D45DAC97C66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77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486E-6FD6-4730-A945-7B2DE2EF6D2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89EB7-F5CE-46BB-8F63-D45DAC97C66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13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486E-6FD6-4730-A945-7B2DE2EF6D2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89EB7-F5CE-46BB-8F63-D45DAC97C66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29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486E-6FD6-4730-A945-7B2DE2EF6D2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89EB7-F5CE-46BB-8F63-D45DAC97C66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48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486E-6FD6-4730-A945-7B2DE2EF6D2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89EB7-F5CE-46BB-8F63-D45DAC97C66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386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486E-6FD6-4730-A945-7B2DE2EF6D2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89EB7-F5CE-46BB-8F63-D45DAC97C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69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486E-6FD6-4730-A945-7B2DE2EF6D2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89EB7-F5CE-46BB-8F63-D45DAC97C66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20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FCA486E-6FD6-4730-A945-7B2DE2EF6D2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89EB7-F5CE-46BB-8F63-D45DAC97C66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39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A486E-6FD6-4730-A945-7B2DE2EF6D2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BC89EB7-F5CE-46BB-8F63-D45DAC97C66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23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BC898-6A70-4EE1-8DEA-7A41C3A15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5479" y="360218"/>
            <a:ext cx="7038364" cy="692727"/>
          </a:xfrm>
        </p:spPr>
        <p:txBody>
          <a:bodyPr>
            <a:noAutofit/>
          </a:bodyPr>
          <a:lstStyle/>
          <a:p>
            <a:pPr algn="ctr"/>
            <a:r>
              <a:rPr lang="en-US" sz="2400" b="1">
                <a:latin typeface="Candara" panose="020E0502030303020204" pitchFamily="34" charset="0"/>
              </a:rPr>
              <a:t>BUSINESS PROBLEM AND OBJECTIVE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4F38E-BC85-43BD-8101-26CBEFBC79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89" b="7764"/>
          <a:stretch/>
        </p:blipFill>
        <p:spPr>
          <a:xfrm>
            <a:off x="4609040" y="3116338"/>
            <a:ext cx="2566007" cy="790575"/>
          </a:xfrm>
          <a:prstGeom prst="rect">
            <a:avLst/>
          </a:prstGeom>
        </p:spPr>
      </p:pic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D06EC5F6-C06E-4876-B0E4-B32E1A7E17FF}"/>
              </a:ext>
            </a:extLst>
          </p:cNvPr>
          <p:cNvGraphicFramePr/>
          <p:nvPr/>
        </p:nvGraphicFramePr>
        <p:xfrm>
          <a:off x="7706072" y="2111220"/>
          <a:ext cx="3533775" cy="3257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3097FA8B-50D3-47A8-8EDE-8BBB0E600F35}"/>
              </a:ext>
            </a:extLst>
          </p:cNvPr>
          <p:cNvSpPr txBox="1"/>
          <p:nvPr/>
        </p:nvSpPr>
        <p:spPr>
          <a:xfrm>
            <a:off x="5124450" y="2204482"/>
            <a:ext cx="1481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With Available Data and Correct Decision Centric Approach </a:t>
            </a:r>
          </a:p>
        </p:txBody>
      </p:sp>
      <p:pic>
        <p:nvPicPr>
          <p:cNvPr id="2052" name="Picture 4" descr="How To Find Your Target Audience | How to Find Target Market">
            <a:extLst>
              <a:ext uri="{FF2B5EF4-FFF2-40B4-BE49-F238E27FC236}">
                <a16:creationId xmlns:a16="http://schemas.microsoft.com/office/drawing/2014/main" id="{2E36482B-6114-4899-B67D-7092EB007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25" y="2221922"/>
            <a:ext cx="4091913" cy="325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FC0EF32-5E40-4F62-B987-570DDE3E6B4E}"/>
              </a:ext>
            </a:extLst>
          </p:cNvPr>
          <p:cNvSpPr txBox="1"/>
          <p:nvPr/>
        </p:nvSpPr>
        <p:spPr>
          <a:xfrm>
            <a:off x="747666" y="1298592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IDENTIFY POTENTIAL CUSTOMERS THAT WILL SUBSCRIBE TO TERM DEPOSIT </a:t>
            </a:r>
          </a:p>
        </p:txBody>
      </p:sp>
    </p:spTree>
    <p:extLst>
      <p:ext uri="{BB962C8B-B14F-4D97-AF65-F5344CB8AC3E}">
        <p14:creationId xmlns:p14="http://schemas.microsoft.com/office/powerpoint/2010/main" val="46023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47ED-DEA0-4224-A990-D5D9ECB34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Data Scaling</a:t>
            </a:r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14CCFC5-0AEE-40B4-AFFA-FCADFF8815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96" t="39498" r="40486" b="16895"/>
          <a:stretch/>
        </p:blipFill>
        <p:spPr>
          <a:xfrm>
            <a:off x="2973209" y="2013334"/>
            <a:ext cx="5454354" cy="341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5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3E73-9E13-4B99-BBF3-C19876BC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>
                <a:latin typeface="Candara" panose="020E0502030303020204" pitchFamily="34" charset="0"/>
              </a:rPr>
              <a:t>algorithms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56C6AE-3E89-4CB9-8D7B-1295C9C73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82144"/>
            <a:ext cx="9603275" cy="331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62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AF43-0030-43F6-97C3-1BE58C3D3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>
                <a:latin typeface="Candara" panose="020E0502030303020204" pitchFamily="34" charset="0"/>
              </a:rPr>
              <a:t>Model evaluation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75C9BA-5926-4D8E-8D14-5CE6582AD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172" y="2370338"/>
            <a:ext cx="5720087" cy="169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48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D4CA5-D31B-4707-8CA7-AB0309E18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Fine tuning parameters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3B3BF48-356B-41F2-817F-E34FBC2A75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6" t="32379" r="15131" b="22247"/>
          <a:stretch/>
        </p:blipFill>
        <p:spPr>
          <a:xfrm>
            <a:off x="1758060" y="2114410"/>
            <a:ext cx="8414480" cy="295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467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37FEE-8C95-4CA8-AEC2-303CA063D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Fine tuning model evaluation</a:t>
            </a:r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1E6C1E1-96EF-41F2-873E-31EB5273E9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62" t="55493" r="43306" b="20282"/>
          <a:stretch/>
        </p:blipFill>
        <p:spPr>
          <a:xfrm>
            <a:off x="3036302" y="2045391"/>
            <a:ext cx="5296993" cy="330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20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BB704-DE36-4CE3-A87C-F3BADAFE0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>
                <a:latin typeface="Candara" panose="020E0502030303020204" pitchFamily="34" charset="0"/>
              </a:rPr>
              <a:t>Feature Importance </a:t>
            </a:r>
          </a:p>
        </p:txBody>
      </p:sp>
      <p:pic>
        <p:nvPicPr>
          <p:cNvPr id="3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1A07A36-705A-450C-932A-0A48196B4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199" y="2040386"/>
            <a:ext cx="5805753" cy="342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60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A4CD0-D566-4F92-9D53-79AD5C95A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000" b="1">
                <a:latin typeface="Candara" panose="020E0502030303020204" pitchFamily="34" charset="0"/>
              </a:rPr>
              <a:t>Limitation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117A3-6CDF-4F15-8619-0B14BA19E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/>
              <a:t>Even though Contact is the top feature, we cannot rely on it alone to target customer for future campaigns.</a:t>
            </a:r>
          </a:p>
        </p:txBody>
      </p:sp>
    </p:spTree>
    <p:extLst>
      <p:ext uri="{BB962C8B-B14F-4D97-AF65-F5344CB8AC3E}">
        <p14:creationId xmlns:p14="http://schemas.microsoft.com/office/powerpoint/2010/main" val="1863931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AFE62-4F11-4958-A18F-298662AF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000" b="1">
                <a:latin typeface="Candara" panose="020E0502030303020204" pitchFamily="34" charset="0"/>
              </a:rPr>
              <a:t>Conclusion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BE892-718D-414D-AA96-8EF446B87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the best (XG) model on future datasets. </a:t>
            </a:r>
          </a:p>
          <a:p>
            <a:r>
              <a:rPr lang="en-US"/>
              <a:t>Focus on the top attributes as shown by Feature Importance. 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35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0F271-1C10-4D2F-84D4-E283AA3D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291266"/>
            <a:ext cx="8696325" cy="956231"/>
          </a:xfrm>
        </p:spPr>
        <p:txBody>
          <a:bodyPr>
            <a:normAutofit/>
          </a:bodyPr>
          <a:lstStyle/>
          <a:p>
            <a:pPr algn="ctr"/>
            <a:r>
              <a:rPr lang="en-US" sz="2700" b="1">
                <a:latin typeface="Candara" panose="020E0502030303020204" pitchFamily="34" charset="0"/>
              </a:rPr>
              <a:t>HANDLING</a:t>
            </a:r>
            <a:r>
              <a:rPr lang="en-US" sz="3600" b="1"/>
              <a:t> </a:t>
            </a:r>
            <a:r>
              <a:rPr lang="en-US" sz="2700" b="1">
                <a:latin typeface="Candara" panose="020E0502030303020204" pitchFamily="34" charset="0"/>
              </a:rPr>
              <a:t>THE BUSINESS PROBLEM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ACB2745-4DB9-4DEA-98B1-5D8BCA5020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9618680"/>
              </p:ext>
            </p:extLst>
          </p:nvPr>
        </p:nvGraphicFramePr>
        <p:xfrm>
          <a:off x="558620" y="2171700"/>
          <a:ext cx="4032429" cy="3295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30D5746-9A17-436B-82BD-836E5AF30926}"/>
              </a:ext>
            </a:extLst>
          </p:cNvPr>
          <p:cNvSpPr txBox="1"/>
          <p:nvPr/>
        </p:nvSpPr>
        <p:spPr>
          <a:xfrm>
            <a:off x="558620" y="2714625"/>
            <a:ext cx="8225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    </a:t>
            </a:r>
            <a:r>
              <a:rPr lang="en-US" sz="1100">
                <a:latin typeface="Candara" panose="020E0502030303020204" pitchFamily="34" charset="0"/>
              </a:rPr>
              <a:t>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BDAB72-C3E6-4E2E-8D54-FB60D84CC949}"/>
              </a:ext>
            </a:extLst>
          </p:cNvPr>
          <p:cNvSpPr txBox="1"/>
          <p:nvPr/>
        </p:nvSpPr>
        <p:spPr>
          <a:xfrm>
            <a:off x="838200" y="3711803"/>
            <a:ext cx="822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>
                <a:latin typeface="Candara" panose="020E0502030303020204" pitchFamily="34" charset="0"/>
              </a:rPr>
              <a:t>Preprocessing        &amp; Visualization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953BD9-7B75-48D8-BCEC-F3D27DB9524B}"/>
              </a:ext>
            </a:extLst>
          </p:cNvPr>
          <p:cNvSpPr txBox="1"/>
          <p:nvPr/>
        </p:nvSpPr>
        <p:spPr>
          <a:xfrm>
            <a:off x="704850" y="4733925"/>
            <a:ext cx="6762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Modeling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DF6F67-8CAC-423B-94C3-425D49A928DA}"/>
              </a:ext>
            </a:extLst>
          </p:cNvPr>
          <p:cNvSpPr txBox="1"/>
          <p:nvPr/>
        </p:nvSpPr>
        <p:spPr>
          <a:xfrm>
            <a:off x="904874" y="1504950"/>
            <a:ext cx="1050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     </a:t>
            </a:r>
            <a:r>
              <a:rPr lang="en-US">
                <a:solidFill>
                  <a:schemeClr val="accent1"/>
                </a:solidFill>
              </a:rPr>
              <a:t>RESOURCE AVAILABILITY                                                                  TACKLING BUSINESS PROBLEM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B9504334-2808-4581-9BA0-E312D10338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9351466"/>
              </p:ext>
            </p:extLst>
          </p:nvPr>
        </p:nvGraphicFramePr>
        <p:xfrm>
          <a:off x="5381626" y="2171700"/>
          <a:ext cx="6105524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61461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EEC33-CF86-4D5F-B748-3EF5D5638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700" b="1">
                <a:latin typeface="Candara" panose="020E0502030303020204" pitchFamily="34" charset="0"/>
              </a:rPr>
              <a:t>DATASET</a:t>
            </a:r>
            <a:r>
              <a:rPr lang="en-US"/>
              <a:t>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434CBCC-10B9-4718-B441-861CFB8E9DDE}"/>
              </a:ext>
            </a:extLst>
          </p:cNvPr>
          <p:cNvSpPr/>
          <p:nvPr/>
        </p:nvSpPr>
        <p:spPr>
          <a:xfrm>
            <a:off x="261937" y="2236326"/>
            <a:ext cx="2219325" cy="1000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1F29E7-BB69-4836-BD53-643CCF72EBD7}"/>
              </a:ext>
            </a:extLst>
          </p:cNvPr>
          <p:cNvSpPr/>
          <p:nvPr/>
        </p:nvSpPr>
        <p:spPr>
          <a:xfrm>
            <a:off x="176212" y="3782089"/>
            <a:ext cx="2305050" cy="10001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B0511C-43DD-4830-93B1-6BBBFCFB310E}"/>
              </a:ext>
            </a:extLst>
          </p:cNvPr>
          <p:cNvSpPr txBox="1"/>
          <p:nvPr/>
        </p:nvSpPr>
        <p:spPr>
          <a:xfrm>
            <a:off x="771525" y="2577387"/>
            <a:ext cx="125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17 COLUMNS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98CCEF-0DBE-463A-8523-87652FC496EC}"/>
              </a:ext>
            </a:extLst>
          </p:cNvPr>
          <p:cNvSpPr txBox="1"/>
          <p:nvPr/>
        </p:nvSpPr>
        <p:spPr>
          <a:xfrm>
            <a:off x="704850" y="4067175"/>
            <a:ext cx="1323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11162 ROWS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843A327-57A4-4704-A9D8-2B01DCF5F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62" y="2122468"/>
            <a:ext cx="8358850" cy="302127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A2A6722-8914-4012-82AC-A3260C462E49}"/>
              </a:ext>
            </a:extLst>
          </p:cNvPr>
          <p:cNvSpPr txBox="1"/>
          <p:nvPr/>
        </p:nvSpPr>
        <p:spPr>
          <a:xfrm>
            <a:off x="10001250" y="1403360"/>
            <a:ext cx="135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TARGET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4C4C8AF-9FB9-40E5-A25D-1E6EEC0C82AD}"/>
              </a:ext>
            </a:extLst>
          </p:cNvPr>
          <p:cNvCxnSpPr/>
          <p:nvPr/>
        </p:nvCxnSpPr>
        <p:spPr>
          <a:xfrm>
            <a:off x="10582275" y="1772692"/>
            <a:ext cx="0" cy="349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93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2D399-5375-4A6A-8144-4D2FF08B8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700" b="1">
                <a:latin typeface="Candara" panose="020E0502030303020204" pitchFamily="34" charset="0"/>
              </a:rPr>
              <a:t>Dataset Attribute Exploration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F6AEBD-9342-47B6-9342-66DCCD2B8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01" y="2130641"/>
            <a:ext cx="5518052" cy="32612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E5BDE0-FC29-4B2D-BA22-C1A736DF2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30640"/>
            <a:ext cx="5738581" cy="326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35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2D399-5375-4A6A-8144-4D2FF08B8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557" y="630314"/>
            <a:ext cx="10210800" cy="59169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000" b="1">
                <a:latin typeface="Candara" panose="020E0502030303020204" pitchFamily="34" charset="0"/>
              </a:rPr>
              <a:t>Dataset</a:t>
            </a:r>
            <a:r>
              <a:rPr lang="en-US" sz="5400"/>
              <a:t> </a:t>
            </a:r>
            <a:r>
              <a:rPr lang="en-US" sz="3000" b="1">
                <a:latin typeface="Candara" panose="020E0502030303020204" pitchFamily="34" charset="0"/>
              </a:rPr>
              <a:t>Attributes Exploration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529ACA-456B-4FB3-A612-550A33C05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595" y="1976437"/>
            <a:ext cx="8913930" cy="356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48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2D399-5375-4A6A-8144-4D2FF08B8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557" y="630314"/>
            <a:ext cx="10210800" cy="5916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b="1">
                <a:latin typeface="Candara" panose="020E0502030303020204" pitchFamily="34" charset="0"/>
              </a:rPr>
              <a:t>Balanced Dataset</a:t>
            </a:r>
            <a:endParaRPr lang="en-US" sz="2700" b="1"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9CDB0-4A7B-4CE5-9FB0-F374C87F8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5" r="19285" b="1"/>
          <a:stretch/>
        </p:blipFill>
        <p:spPr>
          <a:xfrm>
            <a:off x="3191283" y="2165262"/>
            <a:ext cx="4833299" cy="324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13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2D399-5375-4A6A-8144-4D2FF08B8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557" y="630314"/>
            <a:ext cx="10210800" cy="5916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b="1">
                <a:latin typeface="Candara" panose="020E0502030303020204" pitchFamily="34" charset="0"/>
              </a:rPr>
              <a:t>OUTLIERS</a:t>
            </a:r>
            <a:endParaRPr lang="en-US" sz="2700" b="1"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13EEF7-5022-4B92-ADFA-8E60DDA07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548" y="2250750"/>
            <a:ext cx="5196963" cy="319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34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937F9-D940-499C-A3ED-34D243141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>
                <a:latin typeface="Candara" panose="020E0502030303020204" pitchFamily="34" charset="0"/>
              </a:rPr>
              <a:t>Converting Categorial Variables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245F4A-EF69-4A6A-9852-00111C81B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54" y="1985796"/>
            <a:ext cx="7819972" cy="394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48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937F9-D940-499C-A3ED-34D243141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>
                <a:latin typeface="Candara" panose="020E0502030303020204" pitchFamily="34" charset="0"/>
              </a:rPr>
              <a:t>Skewed Data and Transformation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6DA5D5-40E0-403F-A739-C76AEF2CD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225" y="2011363"/>
            <a:ext cx="5997575" cy="36672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79A9EF-1BCE-4CBE-9E53-7166D7A84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625" y="2011364"/>
            <a:ext cx="3101975" cy="17303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E4A17F-B121-447D-A027-775AD829C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4625" y="4081463"/>
            <a:ext cx="3101975" cy="1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363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Gallery</vt:lpstr>
      <vt:lpstr>BUSINESS PROBLEM AND OBJECTIVE </vt:lpstr>
      <vt:lpstr>HANDLING THE BUSINESS PROBLEM</vt:lpstr>
      <vt:lpstr>DATASET </vt:lpstr>
      <vt:lpstr>Dataset Attribute Exploration</vt:lpstr>
      <vt:lpstr>Dataset Attributes Exploration</vt:lpstr>
      <vt:lpstr>Balanced Dataset</vt:lpstr>
      <vt:lpstr>OUTLIERS</vt:lpstr>
      <vt:lpstr>Converting Categorial Variables </vt:lpstr>
      <vt:lpstr>Skewed Data and Transformation</vt:lpstr>
      <vt:lpstr>Data Scaling</vt:lpstr>
      <vt:lpstr>algorithms</vt:lpstr>
      <vt:lpstr>Model evaluation </vt:lpstr>
      <vt:lpstr>Fine tuning parameters</vt:lpstr>
      <vt:lpstr>Fine tuning model evaluation</vt:lpstr>
      <vt:lpstr>Feature Importance </vt:lpstr>
      <vt:lpstr>Limitation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PROBLEM AND OBJECTIVE </dc:title>
  <dc:creator>niraj thapa</dc:creator>
  <cp:revision>1</cp:revision>
  <dcterms:created xsi:type="dcterms:W3CDTF">2021-07-24T18:20:43Z</dcterms:created>
  <dcterms:modified xsi:type="dcterms:W3CDTF">2021-07-28T23:14:07Z</dcterms:modified>
</cp:coreProperties>
</file>