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/>
      <p:regular r:id="rId10"/>
    </p:embeddedFont>
    <p:embeddedFont>
      <p:font typeface="Oswald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5c821b3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5c821b3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c821b3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c821b3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HackZon 2022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endParaRPr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24429" y="3705236"/>
            <a:ext cx="2758250" cy="14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SIRISHA</a:t>
            </a:r>
            <a:r>
              <a:rPr lang="en-US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SHIVARAJ C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CHAITANYA BHARADWAJ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GAGAN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>
                  <a:lumMod val="60000"/>
                  <a:lumOff val="4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-1015986"/>
            <a:ext cx="881187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>
                <a:solidFill>
                  <a:schemeClr val="accent5">
                    <a:lumMod val="75000"/>
                  </a:schemeClr>
                </a:solidFill>
              </a:rPr>
              <a:t>Ever had your group travel plans cancel out because your friends cancel last minute and you don't  </a:t>
            </a:r>
            <a:r>
              <a:rPr lang="en-GB" sz="4200" dirty="0" err="1">
                <a:solidFill>
                  <a:schemeClr val="accent5">
                    <a:lumMod val="75000"/>
                  </a:schemeClr>
                </a:solidFill>
              </a:rPr>
              <a:t>wanna</a:t>
            </a:r>
            <a:r>
              <a:rPr lang="en-GB" sz="4200" dirty="0">
                <a:solidFill>
                  <a:schemeClr val="accent5">
                    <a:lumMod val="75000"/>
                  </a:schemeClr>
                </a:solidFill>
              </a:rPr>
              <a:t> go solo????</a:t>
            </a:r>
            <a:endParaRPr sz="4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55B6F-4169-E34D-B4FB-9C85D4ED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8" y="2684257"/>
            <a:ext cx="3182366" cy="212157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65EEA59-9DE0-4841-88F2-3D78F0B8B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2" y="2018881"/>
            <a:ext cx="3457096" cy="18197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WANDERLUST!!!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-GB" dirty="0"/>
              <a:t>Introducing   WANDERLUST!!!!!!!With Wanderlust  you can find and create a community  which vibes with your </a:t>
            </a:r>
            <a:r>
              <a:rPr lang="en-GB" dirty="0" err="1"/>
              <a:t>energy.On</a:t>
            </a:r>
            <a:r>
              <a:rPr lang="en-US" dirty="0"/>
              <a:t> this Platform once you register you can get info regarding all the events that are being planned and can join </a:t>
            </a:r>
            <a:r>
              <a:rPr lang="en-US" dirty="0" err="1"/>
              <a:t>join</a:t>
            </a:r>
            <a:r>
              <a:rPr lang="en-US" dirty="0"/>
              <a:t> the said event if it matches you idea of a vacation.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Also, you can host your event and have people of similar frequencies find you and join you on your idea of travel .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A5D4CE9-A123-5941-8EE9-E11502EF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9" y="3290562"/>
            <a:ext cx="2830845" cy="178043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FFB382A-2F44-DC46-B609-04AA72721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38" y="2961533"/>
            <a:ext cx="3930671" cy="2109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Idea into the Project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a web app in which a user can create his profile to access the events 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user can host an event such as trek, rides , trips and parties etc.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And the other users  can join the events which match their interest.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of the Project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EXPRESS.JS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A flexible </a:t>
            </a:r>
            <a:r>
              <a:rPr lang="en-US" sz="1600" dirty="0" err="1"/>
              <a:t>Nodejs</a:t>
            </a:r>
            <a:r>
              <a:rPr lang="en-US" sz="1600" dirty="0"/>
              <a:t> framework for our backend functioning of the platform .</a:t>
            </a:r>
            <a:endParaRPr sz="1600" dirty="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JAVASCRIPT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/>
              <a:t>Javascript</a:t>
            </a:r>
            <a:r>
              <a:rPr lang="en-US" sz="1600" dirty="0"/>
              <a:t> along with CSS bootstrap for the </a:t>
            </a:r>
            <a:r>
              <a:rPr lang="en-US" sz="1600" dirty="0" err="1"/>
              <a:t>the</a:t>
            </a:r>
            <a:r>
              <a:rPr lang="en-US" sz="1600" dirty="0"/>
              <a:t> front-end web application development </a:t>
            </a:r>
            <a:endParaRPr sz="1600" dirty="0"/>
          </a:p>
        </p:txBody>
      </p:sp>
      <p:grpSp>
        <p:nvGrpSpPr>
          <p:cNvPr id="94" name="Google Shape;94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5" name="Google Shape;95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MongoDB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err="1"/>
              <a:t>NoSQl</a:t>
            </a:r>
            <a:r>
              <a:rPr lang="en" sz="1600" dirty="0"/>
              <a:t> Database for the storage and processing of data</a:t>
            </a:r>
            <a:r>
              <a:rPr lang="en-US" sz="1600" dirty="0"/>
              <a:t> and accessing of data in a much easier way.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Future scope:</a:t>
            </a:r>
            <a:endParaRPr sz="4200"/>
          </a:p>
        </p:txBody>
      </p:sp>
      <p:sp>
        <p:nvSpPr>
          <p:cNvPr id="104" name="Google Shape;104;p18"/>
          <p:cNvSpPr txBox="1"/>
          <p:nvPr/>
        </p:nvSpPr>
        <p:spPr>
          <a:xfrm>
            <a:off x="557300" y="1532600"/>
            <a:ext cx="7988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verage"/>
                <a:ea typeface="Average"/>
                <a:cs typeface="Average"/>
                <a:sym typeface="Average"/>
              </a:rPr>
              <a:t>This platform is still in a budding stage and has a plethora of potential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verage"/>
                <a:ea typeface="Average"/>
                <a:cs typeface="Average"/>
                <a:sym typeface="Average"/>
              </a:rPr>
              <a:t>The developmental additions of new features can only elevate the idea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verage"/>
                <a:ea typeface="Average"/>
                <a:cs typeface="Average"/>
                <a:sym typeface="Average"/>
              </a:rPr>
              <a:t>We plan on implementing features regarding the – security and secured profiles , users feedbacks and the development of mobile application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86750" y="1584900"/>
            <a:ext cx="27705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( </a:t>
            </a:r>
            <a:r>
              <a:rPr lang="en-US" sz="3300">
                <a:solidFill>
                  <a:schemeClr val="accent5"/>
                </a:solidFill>
              </a:rPr>
              <a:t>OLDSCHOOL</a:t>
            </a:r>
            <a:r>
              <a:rPr lang="en" sz="3300">
                <a:solidFill>
                  <a:schemeClr val="accent5"/>
                </a:solidFill>
              </a:rPr>
              <a:t> )</a:t>
            </a:r>
            <a:endParaRPr sz="3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Slate</vt:lpstr>
      <vt:lpstr>HackZon 2022</vt:lpstr>
      <vt:lpstr>Ever had your group travel plans cancel out because your friends cancel last minute and you don't  wanna go solo????</vt:lpstr>
      <vt:lpstr> WANDERLUST!!!</vt:lpstr>
      <vt:lpstr>Implementation of Idea into the Project</vt:lpstr>
      <vt:lpstr>Functionality of the Project</vt:lpstr>
      <vt:lpstr>Future scope:</vt:lpstr>
      <vt:lpstr>Thank You ( OLDSCHOOL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 2022</dc:title>
  <cp:lastModifiedBy>shivucm8055@gmail.com</cp:lastModifiedBy>
  <cp:revision>3</cp:revision>
  <dcterms:modified xsi:type="dcterms:W3CDTF">2022-11-16T17:24:21Z</dcterms:modified>
</cp:coreProperties>
</file>