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3" r:id="rId5"/>
    <p:sldId id="284" r:id="rId6"/>
    <p:sldId id="282" r:id="rId7"/>
    <p:sldId id="294" r:id="rId8"/>
    <p:sldId id="285" r:id="rId9"/>
    <p:sldId id="29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58" d="100"/>
          <a:sy n="58" d="100"/>
        </p:scale>
        <p:origin x="988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04231"/>
            <a:ext cx="5385816" cy="3371162"/>
          </a:xfrm>
        </p:spPr>
        <p:txBody>
          <a:bodyPr/>
          <a:lstStyle/>
          <a:p>
            <a:r>
              <a:rPr lang="en-US" sz="3200" b="0" dirty="0">
                <a:solidFill>
                  <a:schemeClr val="tx1"/>
                </a:solidFill>
                <a:latin typeface="Berlin Sans FB Demi" panose="020E0802020502020306" pitchFamily="34" charset="0"/>
              </a:rPr>
              <a:t>Encryption &amp; Decryption </a:t>
            </a:r>
            <a:br>
              <a:rPr lang="en-US" sz="3200" b="0" dirty="0">
                <a:solidFill>
                  <a:schemeClr val="tx1"/>
                </a:solidFill>
                <a:latin typeface="Berlin Sans FB Demi" panose="020E0802020502020306" pitchFamily="34" charset="0"/>
              </a:rPr>
            </a:br>
            <a:r>
              <a:rPr lang="en-US" sz="3200" b="0" dirty="0">
                <a:solidFill>
                  <a:schemeClr val="tx1"/>
                </a:solidFill>
                <a:latin typeface="Berlin Sans FB Demi" panose="020E0802020502020306" pitchFamily="34" charset="0"/>
              </a:rPr>
              <a:t>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5246D-4EFB-CA14-4DA6-7D9FAA2F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54" y="2897436"/>
            <a:ext cx="2754217" cy="16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435" y="3018622"/>
            <a:ext cx="3349129" cy="34042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BY::</a:t>
            </a:r>
          </a:p>
          <a:p>
            <a:r>
              <a:rPr lang="en-US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800" dirty="0">
                <a:solidFill>
                  <a:srgbClr val="7030A0"/>
                </a:solidFill>
              </a:rPr>
              <a:t>S. </a:t>
            </a:r>
            <a:r>
              <a:rPr lang="en-US" sz="2800" dirty="0" err="1">
                <a:solidFill>
                  <a:srgbClr val="7030A0"/>
                </a:solidFill>
              </a:rPr>
              <a:t>Vijayakumari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    </a:t>
            </a:r>
            <a:r>
              <a:rPr lang="en-US" sz="2800" dirty="0" err="1">
                <a:solidFill>
                  <a:srgbClr val="7030A0"/>
                </a:solidFill>
              </a:rPr>
              <a:t>A.V.Ganilakshmi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C32F-448E-682D-6A59-7CB1A1EF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8" y="1184803"/>
            <a:ext cx="364858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AGENDA: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Cryptography</a:t>
            </a:r>
          </a:p>
          <a:p>
            <a:r>
              <a:rPr lang="en-US" dirty="0"/>
              <a:t>Working procedure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69" y="970813"/>
            <a:ext cx="6766560" cy="99151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055" y="2041916"/>
            <a:ext cx="7344505" cy="3774990"/>
          </a:xfrm>
        </p:spPr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     What is CRYPTOGRAPHY?</a:t>
            </a:r>
          </a:p>
          <a:p>
            <a:r>
              <a:rPr lang="en-US" dirty="0"/>
              <a:t>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Cryptography or Cryptology, is the practice and study of techniques for secure Communication in the presence of Adversarial Behavior.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BEA9B-FBB3-7F6D-1600-5C206310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8" y="970813"/>
            <a:ext cx="1894901" cy="19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E9ECA-4E97-50EA-BDA2-03D000C0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182" y="825164"/>
            <a:ext cx="11119104" cy="566762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  <a:latin typeface="Arial Black" panose="020B0A04020102020204" pitchFamily="34" charset="0"/>
              </a:rPr>
              <a:t>What is Encryption?</a:t>
            </a:r>
          </a:p>
          <a:p>
            <a:pPr marL="0" indent="0">
              <a:buNone/>
            </a:pPr>
            <a:endParaRPr lang="en-US" sz="4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C00000"/>
                </a:solidFill>
                <a:latin typeface="Arial Black" panose="020B0A04020102020204" pitchFamily="34" charset="0"/>
              </a:rPr>
              <a:t>       </a:t>
            </a:r>
            <a:r>
              <a:rPr lang="en-US" sz="3600" dirty="0">
                <a:solidFill>
                  <a:srgbClr val="0070C0"/>
                </a:solidFill>
                <a:highlight>
                  <a:srgbClr val="FDFBF6"/>
                </a:highlight>
                <a:latin typeface="Arial Black" panose="020B0A04020102020204" pitchFamily="34" charset="0"/>
              </a:rPr>
              <a:t>Encryption is the process of translating plain text data into something that appears to be random and meaningless (cipher text)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E3DA1-358F-FFDE-1D9E-3894687A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04" y="1806767"/>
            <a:ext cx="4439797" cy="18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DB6F3-E10F-B5D7-42E8-FFB8053C3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123" y="1106864"/>
            <a:ext cx="10680192" cy="49634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  <a:latin typeface="Arial Black" panose="020B0A04020102020204" pitchFamily="34" charset="0"/>
              </a:rPr>
              <a:t>    What is Decryption?</a:t>
            </a:r>
          </a:p>
          <a:p>
            <a:pPr marL="0" indent="0">
              <a:buNone/>
            </a:pPr>
            <a:endParaRPr lang="en-US" sz="36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02C8F"/>
                </a:solidFill>
                <a:latin typeface="Arial Black" panose="020B0A04020102020204" pitchFamily="34" charset="0"/>
              </a:rPr>
              <a:t>      </a:t>
            </a:r>
          </a:p>
          <a:p>
            <a:pPr marL="0" indent="0">
              <a:buNone/>
            </a:pPr>
            <a:endParaRPr lang="en-US" sz="4000" dirty="0">
              <a:solidFill>
                <a:srgbClr val="202C8F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202C8F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02C8F"/>
                </a:solidFill>
                <a:latin typeface="Arial Black" panose="020B0A04020102020204" pitchFamily="34" charset="0"/>
              </a:rPr>
              <a:t>      </a:t>
            </a: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Decryption is the process of converting ciphertext back to plaintext.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3A858-EFCD-C9AA-8B9B-9E654E41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92" y="1938969"/>
            <a:ext cx="3933684" cy="2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FA2A7-96BD-3914-85EE-A4236B41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10" y="1211856"/>
            <a:ext cx="7777910" cy="4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FC1F-1D34-ED9B-0DD5-A155F87D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03EAF-01ED-41D1-7A32-AA540E766933}"/>
              </a:ext>
            </a:extLst>
          </p:cNvPr>
          <p:cNvSpPr txBox="1"/>
          <p:nvPr/>
        </p:nvSpPr>
        <p:spPr>
          <a:xfrm>
            <a:off x="4737253" y="1277957"/>
            <a:ext cx="511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Working Procedure: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EC4DA-0025-6A20-0D3E-33868FD224B4}"/>
              </a:ext>
            </a:extLst>
          </p:cNvPr>
          <p:cNvSpPr txBox="1"/>
          <p:nvPr/>
        </p:nvSpPr>
        <p:spPr>
          <a:xfrm>
            <a:off x="4627085" y="2016087"/>
            <a:ext cx="5805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202C8F"/>
                </a:solidFill>
                <a:latin typeface="Arial Black" panose="020B0A04020102020204" pitchFamily="34" charset="0"/>
              </a:rPr>
              <a:t>The user first enters the message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02C8F"/>
                </a:solidFill>
                <a:latin typeface="Arial Black" panose="020B0A04020102020204" pitchFamily="34" charset="0"/>
              </a:rPr>
              <a:t> key and choose one of the encode or decode options. Based on the choice the corresponding operation is done.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02C8F"/>
                </a:solidFill>
                <a:latin typeface="Arial Black" panose="020B0A04020102020204" pitchFamily="34" charset="0"/>
              </a:rPr>
              <a:t> It is to be noted that the same key used for encryption needs to be used during the decryption</a:t>
            </a:r>
          </a:p>
        </p:txBody>
      </p:sp>
    </p:spTree>
    <p:extLst>
      <p:ext uri="{BB962C8B-B14F-4D97-AF65-F5344CB8AC3E}">
        <p14:creationId xmlns:p14="http://schemas.microsoft.com/office/powerpoint/2010/main" val="412933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B2B37C-5492-150D-7A6B-E46D9C74CFB4}"/>
              </a:ext>
            </a:extLst>
          </p:cNvPr>
          <p:cNvSpPr txBox="1"/>
          <p:nvPr/>
        </p:nvSpPr>
        <p:spPr>
          <a:xfrm>
            <a:off x="1806766" y="731520"/>
            <a:ext cx="89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25000"/>
                  </a:schemeClr>
                </a:solidFill>
                <a:latin typeface="Algerian" panose="04020705040A02060702" pitchFamily="82" charset="0"/>
              </a:rPr>
              <a:t>Uses of this Tool: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50C8258-C623-B49B-7DD9-DF685015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61" y="1564395"/>
            <a:ext cx="3426245" cy="239066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047744-C1BF-5782-C0C6-706A5DDD1AE9}"/>
              </a:ext>
            </a:extLst>
          </p:cNvPr>
          <p:cNvSpPr txBox="1"/>
          <p:nvPr/>
        </p:nvSpPr>
        <p:spPr>
          <a:xfrm>
            <a:off x="1916935" y="4406747"/>
            <a:ext cx="85490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1. You can send your personal messages and information with Privacy.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 You can send secret message like (OTPs, Pins…</a:t>
            </a:r>
            <a:r>
              <a:rPr lang="en-US" sz="2000" dirty="0" err="1">
                <a:latin typeface="Arial Black" panose="020B0A04020102020204" pitchFamily="34" charset="0"/>
              </a:rPr>
              <a:t>etc</a:t>
            </a:r>
            <a:r>
              <a:rPr lang="en-US" sz="2000" dirty="0">
                <a:latin typeface="Arial Black" panose="020B0A04020102020204" pitchFamily="34" charset="0"/>
              </a:rPr>
              <a:t>)to your friends and Family with more Security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3. It helps secure sensitive information like login credentials like Username and Passwords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73D11-1334-CB69-043B-0A02D1BC6556}"/>
              </a:ext>
            </a:extLst>
          </p:cNvPr>
          <p:cNvSpPr txBox="1"/>
          <p:nvPr/>
        </p:nvSpPr>
        <p:spPr>
          <a:xfrm>
            <a:off x="1028700" y="1188720"/>
            <a:ext cx="701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Disadvantages: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FBEB8-8141-2629-D4FE-7F5CC045E356}"/>
              </a:ext>
            </a:extLst>
          </p:cNvPr>
          <p:cNvSpPr txBox="1"/>
          <p:nvPr/>
        </p:nvSpPr>
        <p:spPr>
          <a:xfrm>
            <a:off x="1611630" y="2230696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1. Key Management is one of the biggest challenges in the Encryption process.</a:t>
            </a:r>
          </a:p>
          <a:p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2. There is a loss of physical storage Media.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{5A689648-F899-4E77-9374-234067774C1B}tf78438558_win32</Template>
  <TotalTime>244</TotalTime>
  <Words>251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Arial Rounded MT Bold</vt:lpstr>
      <vt:lpstr>Berlin Sans FB Demi</vt:lpstr>
      <vt:lpstr>Sabon Next LT</vt:lpstr>
      <vt:lpstr>Office Theme</vt:lpstr>
      <vt:lpstr>Encryption &amp; Decryption  using PYTHON</vt:lpstr>
      <vt:lpstr>AGENDA: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Decryption  using PYTHON</dc:title>
  <dc:subject/>
  <dc:creator>vijaya kumari</dc:creator>
  <cp:lastModifiedBy>vijaya kumari</cp:lastModifiedBy>
  <cp:revision>8</cp:revision>
  <dcterms:created xsi:type="dcterms:W3CDTF">2023-02-05T17:23:50Z</dcterms:created>
  <dcterms:modified xsi:type="dcterms:W3CDTF">2023-02-14T00:12:25Z</dcterms:modified>
</cp:coreProperties>
</file>