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66" r:id="rId4"/>
    <p:sldId id="267" r:id="rId5"/>
    <p:sldId id="268" r:id="rId6"/>
    <p:sldId id="261" r:id="rId7"/>
    <p:sldId id="259" r:id="rId8"/>
    <p:sldId id="262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3DC0D-1674-4A22-9C70-A4CB105774D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9CF0B-1506-41A5-A18A-D3F233A8AA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9CF0B-1506-41A5-A18A-D3F233A8AA9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18979"/>
            <a:ext cx="7772400" cy="2981472"/>
          </a:xfrm>
        </p:spPr>
        <p:txBody>
          <a:bodyPr/>
          <a:lstStyle/>
          <a:p>
            <a:pPr algn="ctr"/>
            <a:r>
              <a:rPr dirty="0" err="1"/>
              <a:t>Blinkit</a:t>
            </a:r>
            <a:r>
              <a:rPr dirty="0"/>
              <a:t> Sales </a:t>
            </a:r>
            <a:r>
              <a:rPr dirty="0" smtClean="0"/>
              <a:t>Analysis</a:t>
            </a:r>
            <a:r>
              <a:rPr lang="en-US" dirty="0" smtClean="0"/>
              <a:t>  </a:t>
            </a:r>
            <a:r>
              <a:rPr dirty="0" smtClean="0"/>
              <a:t>Dashboard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2757268"/>
            <a:ext cx="7448843" cy="2881532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                            </a:t>
            </a:r>
            <a:r>
              <a:rPr dirty="0" smtClean="0"/>
              <a:t>Data </a:t>
            </a:r>
            <a:r>
              <a:rPr dirty="0"/>
              <a:t>Analyst Internship – Task 3</a:t>
            </a:r>
          </a:p>
          <a:p>
            <a:pPr algn="ctr"/>
            <a:r>
              <a:rPr lang="en-US" dirty="0" smtClean="0"/>
              <a:t>                                                                               SIRISHA D</a:t>
            </a:r>
            <a:endParaRPr dirty="0"/>
          </a:p>
          <a:p>
            <a:r>
              <a:rPr lang="en-US" dirty="0" smtClean="0"/>
              <a:t>                                                                                              </a:t>
            </a:r>
            <a:r>
              <a:rPr dirty="0" smtClean="0"/>
              <a:t>Tool </a:t>
            </a:r>
            <a:r>
              <a:rPr dirty="0"/>
              <a:t>Used: Power BI</a:t>
            </a:r>
          </a:p>
          <a:p>
            <a:r>
              <a:rPr lang="en-US" dirty="0" smtClean="0"/>
              <a:t>                              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Objective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dirty="0">
                <a:latin typeface="Arabic Typesetting" pitchFamily="66" charset="-78"/>
                <a:cs typeface="Arabic Typesetting" pitchFamily="66" charset="-78"/>
              </a:rPr>
              <a:t>Objective</a:t>
            </a:r>
            <a:r>
              <a:rPr dirty="0" smtClean="0">
                <a:latin typeface="Arabic Typesetting" pitchFamily="66" charset="-78"/>
                <a:cs typeface="Arabic Typesetting" pitchFamily="66" charset="-78"/>
              </a:rPr>
              <a:t>:</a:t>
            </a:r>
            <a:endParaRPr dirty="0">
              <a:latin typeface="Arabic Typesetting" pitchFamily="66" charset="-78"/>
              <a:cs typeface="Arabic Typesetting" pitchFamily="66" charset="-78"/>
            </a:endParaRPr>
          </a:p>
          <a:p>
            <a:r>
              <a:rPr dirty="0">
                <a:latin typeface="Arabic Typesetting" pitchFamily="66" charset="-78"/>
                <a:cs typeface="Arabic Typesetting" pitchFamily="66" charset="-78"/>
              </a:rPr>
              <a:t>The objective of this task is to design an interactive dashboard using Power BI to analyze sales and product performance for </a:t>
            </a:r>
            <a:r>
              <a:rPr dirty="0" err="1">
                <a:latin typeface="Arabic Typesetting" pitchFamily="66" charset="-78"/>
                <a:cs typeface="Arabic Typesetting" pitchFamily="66" charset="-78"/>
              </a:rPr>
              <a:t>Blinkit</a:t>
            </a:r>
            <a:r>
              <a:rPr dirty="0">
                <a:latin typeface="Arabic Typesetting" pitchFamily="66" charset="-78"/>
                <a:cs typeface="Arabic Typesetting" pitchFamily="66" charset="-78"/>
              </a:rPr>
              <a:t>.</a:t>
            </a:r>
          </a:p>
          <a:p>
            <a:r>
              <a:rPr dirty="0" smtClean="0">
                <a:latin typeface="Arabic Typesetting" pitchFamily="66" charset="-78"/>
                <a:cs typeface="Arabic Typesetting" pitchFamily="66" charset="-78"/>
              </a:rPr>
              <a:t>Dataset </a:t>
            </a:r>
            <a:r>
              <a:rPr dirty="0">
                <a:latin typeface="Arabic Typesetting" pitchFamily="66" charset="-78"/>
                <a:cs typeface="Arabic Typesetting" pitchFamily="66" charset="-78"/>
              </a:rPr>
              <a:t>Source: </a:t>
            </a:r>
            <a:r>
              <a:rPr dirty="0" err="1">
                <a:latin typeface="Arabic Typesetting" pitchFamily="66" charset="-78"/>
                <a:cs typeface="Arabic Typesetting" pitchFamily="66" charset="-78"/>
              </a:rPr>
              <a:t>Blinkit</a:t>
            </a:r>
            <a:r>
              <a:rPr dirty="0">
                <a:latin typeface="Arabic Typesetting" pitchFamily="66" charset="-78"/>
                <a:cs typeface="Arabic Typesetting" pitchFamily="66" charset="-78"/>
              </a:rPr>
              <a:t> Grocery Sales Dataset</a:t>
            </a:r>
          </a:p>
          <a:p>
            <a:r>
              <a:rPr dirty="0" smtClean="0">
                <a:latin typeface="Arabic Typesetting" pitchFamily="66" charset="-78"/>
                <a:cs typeface="Arabic Typesetting" pitchFamily="66" charset="-78"/>
              </a:rPr>
              <a:t>Key </a:t>
            </a:r>
            <a:r>
              <a:rPr dirty="0">
                <a:latin typeface="Arabic Typesetting" pitchFamily="66" charset="-78"/>
                <a:cs typeface="Arabic Typesetting" pitchFamily="66" charset="-78"/>
              </a:rPr>
              <a:t>Columns: Sales, Item Type, Outlet Type, Location Type, Rating, Fat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BUSINESS REQUIREMENT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15" y="1589649"/>
            <a:ext cx="8475785" cy="48111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To conduct a comprehensive analysis of </a:t>
            </a:r>
            <a:r>
              <a:rPr lang="en-US" dirty="0" err="1" smtClean="0">
                <a:latin typeface="Arabic Typesetting" pitchFamily="66" charset="-78"/>
                <a:cs typeface="Arabic Typesetting" pitchFamily="66" charset="-78"/>
              </a:rPr>
              <a:t>Blinkit's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sales performance, customer satisfaction, and inventory distribution to identify key insights and opportunities for optimization using various KPIs and visualizations in Power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BI</a:t>
            </a:r>
          </a:p>
          <a:p>
            <a:pPr>
              <a:buNone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.</a:t>
            </a: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pPr>
              <a:buNone/>
            </a:pPr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KPI’s Requirements</a:t>
            </a:r>
          </a:p>
          <a:p>
            <a:pPr>
              <a:buNone/>
            </a:pPr>
            <a:endParaRPr lang="en-US" b="1" dirty="0" smtClean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Total Sales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: The overall revenue generated from all items sold.</a:t>
            </a:r>
          </a:p>
          <a:p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Average Sales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: The average revenue per sale.</a:t>
            </a:r>
          </a:p>
          <a:p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Number of Items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: The total count of different items sold.</a:t>
            </a:r>
          </a:p>
          <a:p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Average Rating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: The average customer rating for items sold.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BUSINESS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8176"/>
            <a:ext cx="9144000" cy="544982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b="1" dirty="0" smtClean="0">
                <a:latin typeface="+mj-lt"/>
                <a:cs typeface="Andalus" pitchFamily="18" charset="-78"/>
              </a:rPr>
              <a:t>Chart’s Requirements</a:t>
            </a:r>
          </a:p>
          <a:p>
            <a:pPr>
              <a:buNone/>
            </a:pPr>
            <a:endParaRPr lang="en-US" sz="2200" dirty="0" smtClean="0">
              <a:latin typeface="+mj-lt"/>
              <a:cs typeface="Andalus" pitchFamily="18" charset="-78"/>
            </a:endParaRPr>
          </a:p>
          <a:p>
            <a:r>
              <a:rPr lang="en-US" sz="2200" b="1" dirty="0" smtClean="0">
                <a:latin typeface="Aparajita" pitchFamily="18" charset="0"/>
                <a:cs typeface="Aparajita" pitchFamily="18" charset="0"/>
              </a:rPr>
              <a:t>1. Total Sales by Fat Content:</a:t>
            </a:r>
            <a:r>
              <a:rPr lang="en-US" sz="2200" dirty="0" smtClean="0">
                <a:latin typeface="Aparajita" pitchFamily="18" charset="0"/>
                <a:cs typeface="Aparajita" pitchFamily="18" charset="0"/>
              </a:rPr>
              <a:t/>
            </a:r>
            <a:br>
              <a:rPr lang="en-US" sz="2200" dirty="0" smtClean="0">
                <a:latin typeface="Aparajita" pitchFamily="18" charset="0"/>
                <a:cs typeface="Aparajita" pitchFamily="18" charset="0"/>
              </a:rPr>
            </a:br>
            <a:r>
              <a:rPr lang="en-US" sz="2200" b="1" dirty="0" smtClean="0">
                <a:latin typeface="Aparajita" pitchFamily="18" charset="0"/>
                <a:cs typeface="Aparajita" pitchFamily="18" charset="0"/>
              </a:rPr>
              <a:t>Objective:</a:t>
            </a:r>
            <a:r>
              <a:rPr lang="en-US" sz="2200" dirty="0" smtClean="0">
                <a:latin typeface="Aparajita" pitchFamily="18" charset="0"/>
                <a:cs typeface="Aparajita" pitchFamily="18" charset="0"/>
              </a:rPr>
              <a:t> Analyze the impact of fat content on total sales.</a:t>
            </a:r>
            <a:br>
              <a:rPr lang="en-US" sz="2200" dirty="0" smtClean="0">
                <a:latin typeface="Aparajita" pitchFamily="18" charset="0"/>
                <a:cs typeface="Aparajita" pitchFamily="18" charset="0"/>
              </a:rPr>
            </a:br>
            <a:r>
              <a:rPr lang="en-US" sz="2200" b="1" dirty="0" smtClean="0">
                <a:latin typeface="Aparajita" pitchFamily="18" charset="0"/>
                <a:cs typeface="Aparajita" pitchFamily="18" charset="0"/>
              </a:rPr>
              <a:t>Additional KPI Metrics:</a:t>
            </a:r>
            <a:r>
              <a:rPr lang="en-US" sz="2200" dirty="0" smtClean="0">
                <a:latin typeface="Aparajita" pitchFamily="18" charset="0"/>
                <a:cs typeface="Aparajita" pitchFamily="18" charset="0"/>
              </a:rPr>
              <a:t> Assess how other KPIs (Average Sales, Number of Items, Average Rating) vary with fat content.</a:t>
            </a:r>
            <a:br>
              <a:rPr lang="en-US" sz="2200" dirty="0" smtClean="0">
                <a:latin typeface="Aparajita" pitchFamily="18" charset="0"/>
                <a:cs typeface="Aparajita" pitchFamily="18" charset="0"/>
              </a:rPr>
            </a:br>
            <a:r>
              <a:rPr lang="en-US" sz="2200" b="1" dirty="0" smtClean="0">
                <a:latin typeface="Aparajita" pitchFamily="18" charset="0"/>
                <a:cs typeface="Aparajita" pitchFamily="18" charset="0"/>
              </a:rPr>
              <a:t>Chart Type:</a:t>
            </a:r>
            <a:r>
              <a:rPr lang="en-US" sz="2200" dirty="0" smtClean="0">
                <a:latin typeface="Aparajita" pitchFamily="18" charset="0"/>
                <a:cs typeface="Aparajita" pitchFamily="18" charset="0"/>
              </a:rPr>
              <a:t> Donut Chart</a:t>
            </a:r>
            <a:r>
              <a:rPr lang="en-US" sz="2200" dirty="0" smtClean="0">
                <a:latin typeface="Aparajita" pitchFamily="18" charset="0"/>
                <a:cs typeface="Aparajita" pitchFamily="18" charset="0"/>
              </a:rPr>
              <a:t>.</a:t>
            </a:r>
          </a:p>
          <a:p>
            <a:endParaRPr lang="en-US" sz="2200" dirty="0" smtClean="0">
              <a:latin typeface="Aparajita" pitchFamily="18" charset="0"/>
              <a:cs typeface="Aparajita" pitchFamily="18" charset="0"/>
            </a:endParaRPr>
          </a:p>
          <a:p>
            <a:r>
              <a:rPr lang="en-US" sz="2200" b="1" dirty="0" smtClean="0">
                <a:latin typeface="Aparajita" pitchFamily="18" charset="0"/>
                <a:cs typeface="Aparajita" pitchFamily="18" charset="0"/>
              </a:rPr>
              <a:t>2. Total Sales by Item Type:</a:t>
            </a:r>
            <a:r>
              <a:rPr lang="en-US" sz="2200" dirty="0" smtClean="0">
                <a:latin typeface="Aparajita" pitchFamily="18" charset="0"/>
                <a:cs typeface="Aparajita" pitchFamily="18" charset="0"/>
              </a:rPr>
              <a:t/>
            </a:r>
            <a:br>
              <a:rPr lang="en-US" sz="2200" dirty="0" smtClean="0">
                <a:latin typeface="Aparajita" pitchFamily="18" charset="0"/>
                <a:cs typeface="Aparajita" pitchFamily="18" charset="0"/>
              </a:rPr>
            </a:br>
            <a:r>
              <a:rPr lang="en-US" sz="2200" b="1" dirty="0" smtClean="0">
                <a:latin typeface="Aparajita" pitchFamily="18" charset="0"/>
                <a:cs typeface="Aparajita" pitchFamily="18" charset="0"/>
              </a:rPr>
              <a:t>Objective:</a:t>
            </a:r>
            <a:r>
              <a:rPr lang="en-US" sz="2200" dirty="0" smtClean="0">
                <a:latin typeface="Aparajita" pitchFamily="18" charset="0"/>
                <a:cs typeface="Aparajita" pitchFamily="18" charset="0"/>
              </a:rPr>
              <a:t> Identify the performance of different item types in terms of total sales.</a:t>
            </a:r>
            <a:br>
              <a:rPr lang="en-US" sz="2200" dirty="0" smtClean="0">
                <a:latin typeface="Aparajita" pitchFamily="18" charset="0"/>
                <a:cs typeface="Aparajita" pitchFamily="18" charset="0"/>
              </a:rPr>
            </a:br>
            <a:r>
              <a:rPr lang="en-US" sz="2200" b="1" dirty="0" smtClean="0">
                <a:latin typeface="Aparajita" pitchFamily="18" charset="0"/>
                <a:cs typeface="Aparajita" pitchFamily="18" charset="0"/>
              </a:rPr>
              <a:t>Additional KPI Metrics:</a:t>
            </a:r>
            <a:r>
              <a:rPr lang="en-US" sz="2200" dirty="0" smtClean="0">
                <a:latin typeface="Aparajita" pitchFamily="18" charset="0"/>
                <a:cs typeface="Aparajita" pitchFamily="18" charset="0"/>
              </a:rPr>
              <a:t> Assess how other KPIs (Average Sales, Number of Items, Average Rating) vary with fat content.</a:t>
            </a:r>
            <a:br>
              <a:rPr lang="en-US" sz="2200" dirty="0" smtClean="0">
                <a:latin typeface="Aparajita" pitchFamily="18" charset="0"/>
                <a:cs typeface="Aparajita" pitchFamily="18" charset="0"/>
              </a:rPr>
            </a:br>
            <a:r>
              <a:rPr lang="en-US" sz="2200" b="1" dirty="0" smtClean="0">
                <a:latin typeface="Aparajita" pitchFamily="18" charset="0"/>
                <a:cs typeface="Aparajita" pitchFamily="18" charset="0"/>
              </a:rPr>
              <a:t>Chart Type:</a:t>
            </a:r>
            <a:r>
              <a:rPr lang="en-US" sz="2200" dirty="0" smtClean="0">
                <a:latin typeface="Aparajita" pitchFamily="18" charset="0"/>
                <a:cs typeface="Aparajita" pitchFamily="18" charset="0"/>
              </a:rPr>
              <a:t> Bar Chart</a:t>
            </a:r>
            <a:r>
              <a:rPr lang="en-US" sz="2200" dirty="0" smtClean="0">
                <a:latin typeface="Aparajita" pitchFamily="18" charset="0"/>
                <a:cs typeface="Aparajita" pitchFamily="18" charset="0"/>
              </a:rPr>
              <a:t>.</a:t>
            </a:r>
          </a:p>
          <a:p>
            <a:pPr>
              <a:buNone/>
            </a:pPr>
            <a:endParaRPr lang="en-US" sz="2200" dirty="0" smtClean="0">
              <a:latin typeface="Aparajita" pitchFamily="18" charset="0"/>
              <a:cs typeface="Aparajita" pitchFamily="18" charset="0"/>
            </a:endParaRPr>
          </a:p>
          <a:p>
            <a:r>
              <a:rPr lang="en-US" sz="2200" b="1" dirty="0" smtClean="0">
                <a:latin typeface="Aparajita" pitchFamily="18" charset="0"/>
                <a:cs typeface="Aparajita" pitchFamily="18" charset="0"/>
              </a:rPr>
              <a:t>3. Fat Content by Outlet for Total Sales:</a:t>
            </a:r>
            <a:r>
              <a:rPr lang="en-US" sz="2200" dirty="0" smtClean="0">
                <a:latin typeface="Aparajita" pitchFamily="18" charset="0"/>
                <a:cs typeface="Aparajita" pitchFamily="18" charset="0"/>
              </a:rPr>
              <a:t/>
            </a:r>
            <a:br>
              <a:rPr lang="en-US" sz="2200" dirty="0" smtClean="0">
                <a:latin typeface="Aparajita" pitchFamily="18" charset="0"/>
                <a:cs typeface="Aparajita" pitchFamily="18" charset="0"/>
              </a:rPr>
            </a:br>
            <a:r>
              <a:rPr lang="en-US" sz="2200" b="1" dirty="0" smtClean="0">
                <a:latin typeface="Aparajita" pitchFamily="18" charset="0"/>
                <a:cs typeface="Aparajita" pitchFamily="18" charset="0"/>
              </a:rPr>
              <a:t>Objective:</a:t>
            </a:r>
            <a:r>
              <a:rPr lang="en-US" sz="2200" dirty="0" smtClean="0">
                <a:latin typeface="Aparajita" pitchFamily="18" charset="0"/>
                <a:cs typeface="Aparajita" pitchFamily="18" charset="0"/>
              </a:rPr>
              <a:t> Compare total sales across different outlets segmented by fat content.</a:t>
            </a:r>
            <a:br>
              <a:rPr lang="en-US" sz="2200" dirty="0" smtClean="0">
                <a:latin typeface="Aparajita" pitchFamily="18" charset="0"/>
                <a:cs typeface="Aparajita" pitchFamily="18" charset="0"/>
              </a:rPr>
            </a:br>
            <a:r>
              <a:rPr lang="en-US" sz="2200" b="1" dirty="0" smtClean="0">
                <a:latin typeface="Aparajita" pitchFamily="18" charset="0"/>
                <a:cs typeface="Aparajita" pitchFamily="18" charset="0"/>
              </a:rPr>
              <a:t>Additional KPI Metrics:</a:t>
            </a:r>
            <a:r>
              <a:rPr lang="en-US" sz="2200" dirty="0" smtClean="0">
                <a:latin typeface="Aparajita" pitchFamily="18" charset="0"/>
                <a:cs typeface="Aparajita" pitchFamily="18" charset="0"/>
              </a:rPr>
              <a:t> Assess how other KPIs (Average Sales, Number of Items, Average Rating) vary with fat content.</a:t>
            </a:r>
            <a:br>
              <a:rPr lang="en-US" sz="2200" dirty="0" smtClean="0">
                <a:latin typeface="Aparajita" pitchFamily="18" charset="0"/>
                <a:cs typeface="Aparajita" pitchFamily="18" charset="0"/>
              </a:rPr>
            </a:br>
            <a:r>
              <a:rPr lang="en-US" sz="2200" b="1" dirty="0" smtClean="0">
                <a:latin typeface="Aparajita" pitchFamily="18" charset="0"/>
                <a:cs typeface="Aparajita" pitchFamily="18" charset="0"/>
              </a:rPr>
              <a:t>Chart Type:</a:t>
            </a:r>
            <a:r>
              <a:rPr lang="en-US" sz="2200" dirty="0" smtClean="0">
                <a:latin typeface="Aparajita" pitchFamily="18" charset="0"/>
                <a:cs typeface="Aparajita" pitchFamily="18" charset="0"/>
              </a:rPr>
              <a:t> Stacked Column Chart.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BUSINESS REQUIREMENT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7286" y="1408173"/>
            <a:ext cx="8876714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/>
              <a:t>4. Total Sales by Outlet Establishment: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/>
              <a:t>Objective:</a:t>
            </a:r>
            <a:r>
              <a:rPr lang="en-US" sz="1800" dirty="0" smtClean="0"/>
              <a:t> Evaluate how the age or type of outlet establishment influences total sales.</a:t>
            </a:r>
            <a:br>
              <a:rPr lang="en-US" sz="1800" dirty="0" smtClean="0"/>
            </a:br>
            <a:r>
              <a:rPr lang="en-US" sz="1800" b="1" dirty="0" smtClean="0"/>
              <a:t>Chart Type:</a:t>
            </a:r>
            <a:r>
              <a:rPr lang="en-US" sz="1800" dirty="0" smtClean="0"/>
              <a:t> Line </a:t>
            </a:r>
            <a:r>
              <a:rPr lang="en-US" sz="1800" dirty="0" smtClean="0"/>
              <a:t>Chart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b="1" dirty="0" smtClean="0"/>
              <a:t>5</a:t>
            </a:r>
            <a:r>
              <a:rPr lang="en-US" sz="1800" b="1" dirty="0" smtClean="0"/>
              <a:t>. Sales by Outlet Size: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/>
              <a:t>Objective:</a:t>
            </a:r>
            <a:r>
              <a:rPr lang="en-US" sz="1800" dirty="0" smtClean="0"/>
              <a:t> Analyze the correlation between outlet size and total sales.</a:t>
            </a:r>
            <a:br>
              <a:rPr lang="en-US" sz="1800" dirty="0" smtClean="0"/>
            </a:br>
            <a:r>
              <a:rPr lang="en-US" sz="1800" b="1" dirty="0" smtClean="0"/>
              <a:t>Chart Type:</a:t>
            </a:r>
            <a:r>
              <a:rPr lang="en-US" sz="1800" dirty="0" smtClean="0"/>
              <a:t> Donut/ Pie Chart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 </a:t>
            </a:r>
            <a:r>
              <a:rPr lang="en-US" sz="1800" b="1" dirty="0" smtClean="0"/>
              <a:t>6</a:t>
            </a:r>
            <a:r>
              <a:rPr lang="en-US" sz="1800" b="1" dirty="0" smtClean="0"/>
              <a:t>. Sales by Outlet Location: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/>
              <a:t>Objective:</a:t>
            </a:r>
            <a:r>
              <a:rPr lang="en-US" sz="1800" dirty="0" smtClean="0"/>
              <a:t> Assess the geographic distribution of sales across different locations.</a:t>
            </a:r>
            <a:br>
              <a:rPr lang="en-US" sz="1800" dirty="0" smtClean="0"/>
            </a:br>
            <a:r>
              <a:rPr lang="en-US" sz="1800" b="1" dirty="0" smtClean="0"/>
              <a:t>Chart Type:</a:t>
            </a:r>
            <a:r>
              <a:rPr lang="en-US" sz="1800" dirty="0" smtClean="0"/>
              <a:t> Funnel Map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b="1" dirty="0" smtClean="0"/>
              <a:t>7</a:t>
            </a:r>
            <a:r>
              <a:rPr lang="en-US" sz="1800" b="1" dirty="0" smtClean="0"/>
              <a:t>. All Metrics by Outlet Type: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/>
              <a:t>Objective:</a:t>
            </a:r>
            <a:r>
              <a:rPr lang="en-US" sz="1800" dirty="0" smtClean="0"/>
              <a:t> Provide a comprehensive view of all key metrics (Total Sales, Average Sales, Number of Items, Average Rating) broken down by different outlet types.</a:t>
            </a:r>
            <a:br>
              <a:rPr lang="en-US" sz="1800" dirty="0" smtClean="0"/>
            </a:br>
            <a:r>
              <a:rPr lang="en-US" sz="1800" b="1" dirty="0" smtClean="0"/>
              <a:t>Chart Type:</a:t>
            </a:r>
            <a:r>
              <a:rPr lang="en-US" sz="1800" dirty="0" smtClean="0"/>
              <a:t> Matrix Card.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• Slicers: Filter by Product Type, Outlet Type, Location </a:t>
            </a:r>
            <a:r>
              <a:rPr lang="en-US" dirty="0" smtClean="0"/>
              <a:t>Tier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/>
              <a:t>Cards: Summary </a:t>
            </a:r>
            <a:r>
              <a:rPr lang="en-US" dirty="0" smtClean="0"/>
              <a:t>values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/>
              <a:t>Visuals: Bar, Pie, Column </a:t>
            </a:r>
            <a:r>
              <a:rPr lang="en-US" dirty="0" smtClean="0"/>
              <a:t>Charts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/>
              <a:t>Color Theme: Clean </a:t>
            </a:r>
            <a:r>
              <a:rPr lang="en-US" dirty="0" smtClean="0"/>
              <a:t>(Yellow </a:t>
            </a:r>
            <a:r>
              <a:rPr lang="en-US" dirty="0" smtClean="0"/>
              <a:t>and greens)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913205"/>
            <a:ext cx="8229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Dashboard Visuals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+mj-lt"/>
              </a:rPr>
              <a:t>Key Insights</a:t>
            </a:r>
            <a:r>
              <a:rPr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>
              <a:buNone/>
            </a:pPr>
            <a:endParaRPr sz="2800" dirty="0">
              <a:latin typeface="+mj-lt"/>
            </a:endParaRPr>
          </a:p>
          <a:p>
            <a:pPr>
              <a:buNone/>
            </a:pPr>
            <a:r>
              <a:rPr sz="2800" dirty="0">
                <a:latin typeface="+mj-lt"/>
              </a:rPr>
              <a:t>• Most sales come from Dairy and Snack Foods</a:t>
            </a:r>
          </a:p>
          <a:p>
            <a:pPr>
              <a:buNone/>
            </a:pPr>
            <a:r>
              <a:rPr sz="2800" dirty="0">
                <a:latin typeface="+mj-lt"/>
              </a:rPr>
              <a:t>• Supermarket Type1 contributes the highest revenue</a:t>
            </a:r>
          </a:p>
          <a:p>
            <a:pPr>
              <a:buNone/>
            </a:pPr>
            <a:r>
              <a:rPr sz="2800" dirty="0">
                <a:latin typeface="+mj-lt"/>
              </a:rPr>
              <a:t>• Tier 1 cities dominate grocery consumption</a:t>
            </a:r>
          </a:p>
          <a:p>
            <a:pPr>
              <a:buNone/>
            </a:pPr>
            <a:r>
              <a:rPr sz="2800" dirty="0">
                <a:latin typeface="+mj-lt"/>
              </a:rPr>
              <a:t>• Low Fat items perform better in terms of sales</a:t>
            </a:r>
          </a:p>
          <a:p>
            <a:pPr>
              <a:buNone/>
            </a:pPr>
            <a:r>
              <a:rPr dirty="0"/>
              <a:t/>
            </a:r>
            <a:br>
              <a:rPr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</a:t>
            </a:r>
            <a:r>
              <a:rPr lang="en-US" dirty="0" err="1" smtClean="0"/>
              <a:t>Blinkit</a:t>
            </a:r>
            <a:r>
              <a:rPr lang="en-US" dirty="0" smtClean="0"/>
              <a:t> Analysis</a:t>
            </a:r>
            <a:endParaRPr lang="en-US" dirty="0"/>
          </a:p>
        </p:txBody>
      </p:sp>
      <p:pic>
        <p:nvPicPr>
          <p:cNvPr id="6" name="Content Placeholder 5" descr="WhatsApp Image 2025-04-13 at 3.13.33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3" y="1408176"/>
            <a:ext cx="9135667" cy="54498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dirty="0"/>
              <a:t>Summary:</a:t>
            </a:r>
          </a:p>
          <a:p>
            <a:r>
              <a:rPr dirty="0"/>
              <a:t>The </a:t>
            </a:r>
            <a:r>
              <a:rPr dirty="0" err="1"/>
              <a:t>Blinkit</a:t>
            </a:r>
            <a:r>
              <a:rPr dirty="0"/>
              <a:t> Sales Dashboard provides insights into product performance, outlet trends, and consumer preferences.</a:t>
            </a:r>
          </a:p>
          <a:p>
            <a:pPr>
              <a:buNone/>
            </a:pPr>
            <a:r>
              <a:rPr dirty="0"/>
              <a:t/>
            </a:r>
            <a:br>
              <a:rPr dirty="0"/>
            </a:br>
            <a:r>
              <a:rPr dirty="0"/>
              <a:t>Future Scope:</a:t>
            </a:r>
            <a:br>
              <a:rPr dirty="0"/>
            </a:br>
            <a:r>
              <a:rPr dirty="0"/>
              <a:t>• Add time-based trends</a:t>
            </a:r>
            <a:br>
              <a:rPr dirty="0"/>
            </a:br>
            <a:r>
              <a:rPr dirty="0"/>
              <a:t>• Customer segmentation</a:t>
            </a:r>
            <a:br>
              <a:rPr dirty="0"/>
            </a:br>
            <a:r>
              <a:rPr dirty="0"/>
              <a:t>• Predictive analytics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50</TotalTime>
  <Words>281</Words>
  <Application>Microsoft Office PowerPoint</Application>
  <PresentationFormat>On-screen Show (4:3)</PresentationFormat>
  <Paragraphs>57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Blinkit Sales Analysis  Dashboard</vt:lpstr>
      <vt:lpstr>Objective &amp; Dataset</vt:lpstr>
      <vt:lpstr>BUSINESS REQUIREMENT</vt:lpstr>
      <vt:lpstr>BUSINESS REQUIREMENT</vt:lpstr>
      <vt:lpstr>BUSINESS REQUIREMENT</vt:lpstr>
      <vt:lpstr>Dashboard Features:</vt:lpstr>
      <vt:lpstr>Dashboard Visuals &amp; Insights</vt:lpstr>
      <vt:lpstr>                Blinkit Analysis</vt:lpstr>
      <vt:lpstr>Conclusion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Blinkit Sales Analysis  Dashboard</dc:title>
  <dc:subject/>
  <dc:creator/>
  <cp:keywords/>
  <dc:description>generated using python-pptx</dc:description>
  <cp:lastModifiedBy>test</cp:lastModifiedBy>
  <cp:revision>6</cp:revision>
  <dcterms:created xsi:type="dcterms:W3CDTF">2013-01-27T09:14:16Z</dcterms:created>
  <dcterms:modified xsi:type="dcterms:W3CDTF">2025-04-13T10:21:26Z</dcterms:modified>
  <cp:category/>
</cp:coreProperties>
</file>