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2D2D-04B9-4F22-8EC6-06D5FD7A5635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7ABC439-A664-40E4-BB0E-9154862C0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2D2D-04B9-4F22-8EC6-06D5FD7A5635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C439-A664-40E4-BB0E-9154862C0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2D2D-04B9-4F22-8EC6-06D5FD7A5635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C439-A664-40E4-BB0E-9154862C0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2D2D-04B9-4F22-8EC6-06D5FD7A5635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C439-A664-40E4-BB0E-9154862C0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2D2D-04B9-4F22-8EC6-06D5FD7A5635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7ABC439-A664-40E4-BB0E-9154862C083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2D2D-04B9-4F22-8EC6-06D5FD7A5635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C439-A664-40E4-BB0E-9154862C08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2D2D-04B9-4F22-8EC6-06D5FD7A5635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C439-A664-40E4-BB0E-9154862C08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2D2D-04B9-4F22-8EC6-06D5FD7A5635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C439-A664-40E4-BB0E-9154862C0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2D2D-04B9-4F22-8EC6-06D5FD7A5635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C439-A664-40E4-BB0E-9154862C0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2D2D-04B9-4F22-8EC6-06D5FD7A5635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C439-A664-40E4-BB0E-9154862C08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2D2D-04B9-4F22-8EC6-06D5FD7A5635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7ABC439-A664-40E4-BB0E-9154862C08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1E22D2D-04B9-4F22-8EC6-06D5FD7A5635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7ABC439-A664-40E4-BB0E-9154862C08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733800"/>
            <a:ext cx="6400800" cy="1066800"/>
          </a:xfrm>
        </p:spPr>
        <p:txBody>
          <a:bodyPr/>
          <a:lstStyle/>
          <a:p>
            <a:r>
              <a:rPr lang="en-US" dirty="0" smtClean="0"/>
              <a:t> Data Analyst Internship - Task 8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 err="1" smtClean="0"/>
              <a:t>Sirisha</a:t>
            </a:r>
            <a:r>
              <a:rPr lang="en-US" dirty="0" smtClean="0"/>
              <a:t> 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Superstore Sales Dashboard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524000"/>
            <a:ext cx="8001000" cy="44958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    </a:t>
            </a:r>
            <a:endParaRPr lang="en-US" dirty="0" smtClean="0"/>
          </a:p>
          <a:p>
            <a:r>
              <a:rPr lang="en-US" dirty="0" smtClean="0"/>
              <a:t>To analyze and visualize sales and profit performance of a Superstore across categories, regions, and time.</a:t>
            </a:r>
          </a:p>
          <a:p>
            <a:r>
              <a:rPr lang="en-US" dirty="0" smtClean="0"/>
              <a:t>Build a professional dashboard using Power BI to uncover insights for strategic decision-making.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r>
              <a:rPr lang="en-US" dirty="0" smtClean="0"/>
              <a:t>Dataset &amp;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Dataset Details:</a:t>
            </a:r>
            <a:endParaRPr lang="en-US" dirty="0" smtClean="0"/>
          </a:p>
          <a:p>
            <a:r>
              <a:rPr lang="en-US" dirty="0" smtClean="0"/>
              <a:t>200 records of Superstore Sales (mock dataset generated for analysis).</a:t>
            </a:r>
          </a:p>
          <a:p>
            <a:r>
              <a:rPr lang="en-US" dirty="0" smtClean="0"/>
              <a:t>Columns include: Order Date, Region, Category, Sales, Profit, Month-Year.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Preprocessing Steps:</a:t>
            </a:r>
            <a:endParaRPr lang="en-US" dirty="0" smtClean="0"/>
          </a:p>
          <a:p>
            <a:r>
              <a:rPr lang="en-US" dirty="0" smtClean="0"/>
              <a:t>Formatted dates.</a:t>
            </a:r>
          </a:p>
          <a:p>
            <a:r>
              <a:rPr lang="en-US" dirty="0" smtClean="0"/>
              <a:t>Extracted Month-Year for trend analysis.</a:t>
            </a:r>
          </a:p>
          <a:p>
            <a:r>
              <a:rPr lang="en-US" dirty="0" smtClean="0"/>
              <a:t>Verified data types and ensured numeric fields were consistent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r>
              <a:rPr lang="en-US" dirty="0" smtClean="0"/>
              <a:t>Dashboard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 Visualizations Used:</a:t>
            </a:r>
            <a:endParaRPr lang="en-US" dirty="0" smtClean="0"/>
          </a:p>
          <a:p>
            <a:r>
              <a:rPr lang="en-US" b="1" dirty="0" smtClean="0"/>
              <a:t>Donut Chart</a:t>
            </a:r>
            <a:r>
              <a:rPr lang="en-US" dirty="0" smtClean="0"/>
              <a:t> - Sales by Category</a:t>
            </a:r>
          </a:p>
          <a:p>
            <a:r>
              <a:rPr lang="en-US" b="1" dirty="0" smtClean="0"/>
              <a:t>KPI Cards</a:t>
            </a:r>
            <a:r>
              <a:rPr lang="en-US" dirty="0" smtClean="0"/>
              <a:t> - Total Profit and Sales</a:t>
            </a:r>
          </a:p>
          <a:p>
            <a:r>
              <a:rPr lang="en-US" b="1" dirty="0" smtClean="0"/>
              <a:t>Bar Chart</a:t>
            </a:r>
            <a:r>
              <a:rPr lang="en-US" dirty="0" smtClean="0"/>
              <a:t> - Profit by Category</a:t>
            </a:r>
          </a:p>
          <a:p>
            <a:r>
              <a:rPr lang="en-US" b="1" dirty="0" smtClean="0"/>
              <a:t>Line Chart</a:t>
            </a:r>
            <a:r>
              <a:rPr lang="en-US" dirty="0" smtClean="0"/>
              <a:t> - Monthly Sales Trend</a:t>
            </a:r>
          </a:p>
          <a:p>
            <a:r>
              <a:rPr lang="en-US" b="1" dirty="0" smtClean="0"/>
              <a:t>Horizontal Bar</a:t>
            </a:r>
            <a:r>
              <a:rPr lang="en-US" dirty="0" smtClean="0"/>
              <a:t> - Sales by Region</a:t>
            </a:r>
          </a:p>
          <a:p>
            <a:r>
              <a:rPr lang="en-US" b="1" dirty="0" smtClean="0"/>
              <a:t>Slicers</a:t>
            </a:r>
            <a:r>
              <a:rPr lang="en-US" dirty="0" smtClean="0"/>
              <a:t> - Region &amp; Category filters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Design Focus:</a:t>
            </a:r>
            <a:endParaRPr lang="en-US" dirty="0" smtClean="0"/>
          </a:p>
          <a:p>
            <a:r>
              <a:rPr lang="en-US" dirty="0" smtClean="0"/>
              <a:t>Clean, minimal layout</a:t>
            </a:r>
          </a:p>
          <a:p>
            <a:r>
              <a:rPr lang="en-US" dirty="0" smtClean="0"/>
              <a:t>Purple theme for contrast and visual appeal</a:t>
            </a:r>
          </a:p>
          <a:p>
            <a:r>
              <a:rPr lang="en-US" dirty="0" smtClean="0"/>
              <a:t>Easy-to-read fonts and layout structure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5-04-19 at 2.21.20 PM.jpe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txBody>
          <a:bodyPr/>
          <a:lstStyle/>
          <a:p>
            <a:r>
              <a:rPr lang="en-US" dirty="0" smtClean="0"/>
              <a:t>Key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Insights Uncovered:</a:t>
            </a:r>
            <a:endParaRPr lang="en-US" dirty="0" smtClean="0"/>
          </a:p>
          <a:p>
            <a:r>
              <a:rPr lang="en-US" b="1" dirty="0" smtClean="0"/>
              <a:t>Technology</a:t>
            </a:r>
            <a:r>
              <a:rPr lang="en-US" dirty="0" smtClean="0"/>
              <a:t> is the top-selling category ($39.86K), but </a:t>
            </a:r>
            <a:r>
              <a:rPr lang="en-US" b="1" dirty="0" smtClean="0"/>
              <a:t>Furniture</a:t>
            </a:r>
            <a:r>
              <a:rPr lang="en-US" dirty="0" smtClean="0"/>
              <a:t> has the highest profit (~$8K).</a:t>
            </a:r>
          </a:p>
          <a:p>
            <a:r>
              <a:rPr lang="en-US" dirty="0" smtClean="0"/>
              <a:t>Monthly sales peaked in </a:t>
            </a:r>
            <a:r>
              <a:rPr lang="en-US" b="1" dirty="0" smtClean="0"/>
              <a:t>August</a:t>
            </a:r>
            <a:r>
              <a:rPr lang="en-US" dirty="0" smtClean="0"/>
              <a:t> and showed a decline toward </a:t>
            </a:r>
            <a:r>
              <a:rPr lang="en-US" b="1" dirty="0" smtClean="0"/>
              <a:t>January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South Region</a:t>
            </a:r>
            <a:r>
              <a:rPr lang="en-US" dirty="0" smtClean="0"/>
              <a:t> leads in total sales (~$30K), followed by East and Central.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txBody>
          <a:bodyPr/>
          <a:lstStyle/>
          <a:p>
            <a:r>
              <a:rPr lang="en-US" dirty="0" smtClean="0"/>
              <a:t>Business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Focus marketing efforts on South and East regions</a:t>
            </a:r>
            <a:r>
              <a:rPr lang="en-US" dirty="0" smtClean="0"/>
              <a:t> for consistent sales growth.</a:t>
            </a:r>
          </a:p>
          <a:p>
            <a:r>
              <a:rPr lang="en-US" b="1" dirty="0" smtClean="0"/>
              <a:t>Promote Furniture category</a:t>
            </a:r>
            <a:r>
              <a:rPr lang="en-US" dirty="0" smtClean="0"/>
              <a:t> more aggressively to increase profits.</a:t>
            </a:r>
          </a:p>
          <a:p>
            <a:r>
              <a:rPr lang="en-US" b="1" dirty="0" smtClean="0"/>
              <a:t>Analyze seasonal trends</a:t>
            </a:r>
            <a:r>
              <a:rPr lang="en-US" dirty="0" smtClean="0"/>
              <a:t> to boost sales in low-performing months like December–February.</a:t>
            </a:r>
          </a:p>
          <a:p>
            <a:r>
              <a:rPr lang="en-US" b="1" dirty="0" smtClean="0"/>
              <a:t>Re-evaluate Office Supplies strategy</a:t>
            </a:r>
            <a:r>
              <a:rPr lang="en-US" dirty="0" smtClean="0"/>
              <a:t> due to lower profit margins.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r>
              <a:rPr lang="en-US" dirty="0" smtClean="0"/>
              <a:t>Conclusion &amp;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Conclusion:</a:t>
            </a:r>
            <a:endParaRPr lang="en-US" dirty="0" smtClean="0"/>
          </a:p>
          <a:p>
            <a:r>
              <a:rPr lang="en-US" dirty="0" smtClean="0"/>
              <a:t>Delivered a complete BI dashboard with actionable insights.</a:t>
            </a:r>
          </a:p>
          <a:p>
            <a:r>
              <a:rPr lang="en-US" dirty="0" smtClean="0"/>
              <a:t>Translated raw data into strategic decisions for business growth.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Next Steps:</a:t>
            </a:r>
            <a:endParaRPr lang="en-US" dirty="0" smtClean="0"/>
          </a:p>
          <a:p>
            <a:r>
              <a:rPr lang="en-US" dirty="0" smtClean="0"/>
              <a:t>Explore predictive analytics on future sales trends.</a:t>
            </a:r>
          </a:p>
          <a:p>
            <a:r>
              <a:rPr lang="en-US" dirty="0" smtClean="0"/>
              <a:t>Automate data refresh &amp; build alerts using Power BI Service.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25</TotalTime>
  <Words>310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Equity</vt:lpstr>
      <vt:lpstr>Superstore Sales Dashboard </vt:lpstr>
      <vt:lpstr>Objective</vt:lpstr>
      <vt:lpstr>Dataset &amp; Preprocessing</vt:lpstr>
      <vt:lpstr>Dashboard Overview</vt:lpstr>
      <vt:lpstr>Slide 5</vt:lpstr>
      <vt:lpstr>Key Insights</vt:lpstr>
      <vt:lpstr>Business Recommendations</vt:lpstr>
      <vt:lpstr>Conclusion &amp; Next Steps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Sales Dashboard | Data Analyst Internship - Task 8</dc:title>
  <dc:creator>test</dc:creator>
  <cp:lastModifiedBy>test</cp:lastModifiedBy>
  <cp:revision>3</cp:revision>
  <dcterms:created xsi:type="dcterms:W3CDTF">2025-04-19T08:51:04Z</dcterms:created>
  <dcterms:modified xsi:type="dcterms:W3CDTF">2025-04-19T09:16:55Z</dcterms:modified>
</cp:coreProperties>
</file>