
<file path=[Content_Types].xml><?xml version="1.0" encoding="utf-8"?>
<Types xmlns="http://schemas.openxmlformats.org/package/2006/content-types">
  <Default Extension="jpeg" ContentType="image/jpeg"/>
  <Default Extension="jpg" ContentType="image/tif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g" ContentType="image/jpeg"/>
  <Override PartName="/ppt/media/image3.jpg" ContentType="image/jpeg"/>
  <Override PartName="/ppt/media/image4.jpg" ContentType="image/jpeg"/>
  <Override PartName="/ppt/media/image5.jpg" ContentType="image/jpeg"/>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8" r:id="rId2"/>
    <p:sldId id="288" r:id="rId3"/>
    <p:sldId id="259" r:id="rId4"/>
    <p:sldId id="334" r:id="rId5"/>
    <p:sldId id="335" r:id="rId6"/>
    <p:sldId id="336" r:id="rId7"/>
    <p:sldId id="337" r:id="rId8"/>
    <p:sldId id="33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1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93" autoAdjust="0"/>
    <p:restoredTop sz="95680"/>
  </p:normalViewPr>
  <p:slideViewPr>
    <p:cSldViewPr snapToGrid="0" snapToObjects="1" showGuides="1">
      <p:cViewPr varScale="1">
        <p:scale>
          <a:sx n="70" d="100"/>
          <a:sy n="70" d="100"/>
        </p:scale>
        <p:origin x="79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CD996-931B-1041-8CED-4F36655CE847}"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BE491-9445-D640-A8B7-1CE7702A407F}" type="slidenum">
              <a:rPr lang="en-US" smtClean="0"/>
              <a:t>‹#›</a:t>
            </a:fld>
            <a:endParaRPr lang="en-US"/>
          </a:p>
        </p:txBody>
      </p:sp>
    </p:spTree>
    <p:extLst>
      <p:ext uri="{BB962C8B-B14F-4D97-AF65-F5344CB8AC3E}">
        <p14:creationId xmlns:p14="http://schemas.microsoft.com/office/powerpoint/2010/main" val="3737050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FF0933-5196-BA4B-AE15-7F3DA5518FFA}"/>
              </a:ext>
            </a:extLst>
          </p:cNvPr>
          <p:cNvPicPr>
            <a:picLocks noChangeAspect="1"/>
          </p:cNvPicPr>
          <p:nvPr userDrawn="1"/>
        </p:nvPicPr>
        <p:blipFill>
          <a:blip r:embed="rId2"/>
          <a:stretch>
            <a:fillRect/>
          </a:stretch>
        </p:blipFill>
        <p:spPr>
          <a:xfrm>
            <a:off x="-4948" y="0"/>
            <a:ext cx="12201896" cy="6858000"/>
          </a:xfrm>
          <a:prstGeom prst="rect">
            <a:avLst/>
          </a:prstGeom>
        </p:spPr>
      </p:pic>
      <p:sp>
        <p:nvSpPr>
          <p:cNvPr id="3" name="Subtitle 2">
            <a:extLst>
              <a:ext uri="{FF2B5EF4-FFF2-40B4-BE49-F238E27FC236}">
                <a16:creationId xmlns:a16="http://schemas.microsoft.com/office/drawing/2014/main" id="{2A8F9771-474B-A54B-AC0A-176B7B2C9870}"/>
              </a:ext>
            </a:extLst>
          </p:cNvPr>
          <p:cNvSpPr>
            <a:spLocks noGrp="1"/>
          </p:cNvSpPr>
          <p:nvPr>
            <p:ph type="subTitle" idx="1" hasCustomPrompt="1"/>
          </p:nvPr>
        </p:nvSpPr>
        <p:spPr>
          <a:xfrm>
            <a:off x="1066800" y="5079712"/>
            <a:ext cx="9144000" cy="982555"/>
          </a:xfrm>
          <a:prstGeom prst="rect">
            <a:avLst/>
          </a:prstGeom>
        </p:spPr>
        <p:txBody>
          <a:bodyPr lIns="0" tIns="0" rIns="0" bIns="0"/>
          <a:lstStyle>
            <a:lvl1pPr marL="0" indent="0" algn="l">
              <a:lnSpc>
                <a:spcPts val="3000"/>
              </a:lnSpc>
              <a:buNone/>
              <a:defRPr sz="20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OF PRESENTATION • DATE</a:t>
            </a:r>
            <a:br>
              <a:rPr lang="en-US" dirty="0"/>
            </a:br>
            <a:r>
              <a:rPr lang="en-US" dirty="0"/>
              <a:t>Presenter Name</a:t>
            </a:r>
          </a:p>
        </p:txBody>
      </p:sp>
      <p:sp>
        <p:nvSpPr>
          <p:cNvPr id="6" name="Slide Number Placeholder 5">
            <a:extLst>
              <a:ext uri="{FF2B5EF4-FFF2-40B4-BE49-F238E27FC236}">
                <a16:creationId xmlns:a16="http://schemas.microsoft.com/office/drawing/2014/main" id="{25D256E9-7C81-0045-BE9A-B7BAEA2C8ECE}"/>
              </a:ext>
            </a:extLst>
          </p:cNvPr>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pPr/>
              <a:t>‹#›</a:t>
            </a:fld>
            <a:endParaRPr lang="en-US" dirty="0"/>
          </a:p>
        </p:txBody>
      </p:sp>
      <p:pic>
        <p:nvPicPr>
          <p:cNvPr id="12" name="Picture 11">
            <a:extLst>
              <a:ext uri="{FF2B5EF4-FFF2-40B4-BE49-F238E27FC236}">
                <a16:creationId xmlns:a16="http://schemas.microsoft.com/office/drawing/2014/main" id="{9CBE95B6-06F3-AC4B-B000-8AC293646612}"/>
              </a:ext>
            </a:extLst>
          </p:cNvPr>
          <p:cNvPicPr>
            <a:picLocks noChangeAspect="1"/>
          </p:cNvPicPr>
          <p:nvPr userDrawn="1"/>
        </p:nvPicPr>
        <p:blipFill>
          <a:blip r:embed="rId3"/>
          <a:stretch>
            <a:fillRect/>
          </a:stretch>
        </p:blipFill>
        <p:spPr>
          <a:xfrm>
            <a:off x="1066799" y="630585"/>
            <a:ext cx="3874959" cy="654923"/>
          </a:xfrm>
          <a:prstGeom prst="rect">
            <a:avLst/>
          </a:prstGeom>
        </p:spPr>
      </p:pic>
      <p:cxnSp>
        <p:nvCxnSpPr>
          <p:cNvPr id="13" name="Straight Connector 12">
            <a:extLst>
              <a:ext uri="{FF2B5EF4-FFF2-40B4-BE49-F238E27FC236}">
                <a16:creationId xmlns:a16="http://schemas.microsoft.com/office/drawing/2014/main" id="{2835488E-804A-EF42-BC44-A11DA99D701F}"/>
              </a:ext>
            </a:extLst>
          </p:cNvPr>
          <p:cNvCxnSpPr/>
          <p:nvPr userDrawn="1"/>
        </p:nvCxnSpPr>
        <p:spPr>
          <a:xfrm>
            <a:off x="1066800" y="4793201"/>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542EF15-EDEA-2B43-B3C5-4617634C77FB}"/>
              </a:ext>
            </a:extLst>
          </p:cNvPr>
          <p:cNvPicPr>
            <a:picLocks noChangeAspect="1"/>
          </p:cNvPicPr>
          <p:nvPr userDrawn="1"/>
        </p:nvPicPr>
        <p:blipFill>
          <a:blip r:embed="rId4"/>
          <a:stretch>
            <a:fillRect/>
          </a:stretch>
        </p:blipFill>
        <p:spPr>
          <a:xfrm>
            <a:off x="1066799" y="1872928"/>
            <a:ext cx="6489977" cy="2388676"/>
          </a:xfrm>
          <a:prstGeom prst="rect">
            <a:avLst/>
          </a:prstGeom>
        </p:spPr>
      </p:pic>
    </p:spTree>
    <p:extLst>
      <p:ext uri="{BB962C8B-B14F-4D97-AF65-F5344CB8AC3E}">
        <p14:creationId xmlns:p14="http://schemas.microsoft.com/office/powerpoint/2010/main" val="2280081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d, Bullets, 3 Photo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264903"/>
            <a:ext cx="4161183"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p>
          <a:p>
            <a:pPr lvl="1"/>
            <a:r>
              <a:rPr lang="en-US" dirty="0"/>
              <a:t>Bulleted text here (second level)</a:t>
            </a:r>
          </a:p>
          <a:p>
            <a:pPr lvl="2"/>
            <a:r>
              <a:rPr lang="en-US" dirty="0"/>
              <a:t>Sub Bullet Here (third level)</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7" name="Picture Placeholder 2">
            <a:extLst>
              <a:ext uri="{FF2B5EF4-FFF2-40B4-BE49-F238E27FC236}">
                <a16:creationId xmlns:a16="http://schemas.microsoft.com/office/drawing/2014/main" id="{40B6BCCE-F513-9C40-8FD6-36D2B624AFC0}"/>
              </a:ext>
            </a:extLst>
          </p:cNvPr>
          <p:cNvSpPr>
            <a:spLocks noGrp="1" noChangeAspect="1"/>
          </p:cNvSpPr>
          <p:nvPr>
            <p:ph type="pic" idx="14"/>
          </p:nvPr>
        </p:nvSpPr>
        <p:spPr>
          <a:xfrm>
            <a:off x="5854148" y="1305560"/>
            <a:ext cx="2603008"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8" name="Picture Placeholder 2">
            <a:extLst>
              <a:ext uri="{FF2B5EF4-FFF2-40B4-BE49-F238E27FC236}">
                <a16:creationId xmlns:a16="http://schemas.microsoft.com/office/drawing/2014/main" id="{4D28B0AA-D819-554A-B331-0F72C78849D5}"/>
              </a:ext>
            </a:extLst>
          </p:cNvPr>
          <p:cNvSpPr>
            <a:spLocks noGrp="1" noChangeAspect="1"/>
          </p:cNvSpPr>
          <p:nvPr>
            <p:ph type="pic" idx="15"/>
          </p:nvPr>
        </p:nvSpPr>
        <p:spPr>
          <a:xfrm>
            <a:off x="8537713" y="1305561"/>
            <a:ext cx="2587487" cy="2159128"/>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14" name="Picture Placeholder 2">
            <a:extLst>
              <a:ext uri="{FF2B5EF4-FFF2-40B4-BE49-F238E27FC236}">
                <a16:creationId xmlns:a16="http://schemas.microsoft.com/office/drawing/2014/main" id="{828A1CAF-A569-4347-A007-3D6D57007AB9}"/>
              </a:ext>
            </a:extLst>
          </p:cNvPr>
          <p:cNvSpPr>
            <a:spLocks noGrp="1" noChangeAspect="1"/>
          </p:cNvSpPr>
          <p:nvPr>
            <p:ph type="pic" idx="16"/>
          </p:nvPr>
        </p:nvSpPr>
        <p:spPr>
          <a:xfrm>
            <a:off x="8537713" y="3560870"/>
            <a:ext cx="2587487" cy="2159128"/>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11" name="Title 1">
            <a:extLst>
              <a:ext uri="{FF2B5EF4-FFF2-40B4-BE49-F238E27FC236}">
                <a16:creationId xmlns:a16="http://schemas.microsoft.com/office/drawing/2014/main" id="{193B1A83-7D9A-E342-9B99-D348B96AC84D}"/>
              </a:ext>
            </a:extLst>
          </p:cNvPr>
          <p:cNvSpPr>
            <a:spLocks noGrp="1"/>
          </p:cNvSpPr>
          <p:nvPr>
            <p:ph type="title" hasCustomPrompt="1"/>
          </p:nvPr>
        </p:nvSpPr>
        <p:spPr>
          <a:xfrm>
            <a:off x="1046480" y="1371601"/>
            <a:ext cx="4161183" cy="829370"/>
          </a:xfrm>
          <a:prstGeom prst="rect">
            <a:avLst/>
          </a:prstGeom>
        </p:spPr>
        <p:txBody>
          <a:bodyPr lIns="0" tIns="0" rIns="0" bIns="0" anchor="t" anchorCtr="0"/>
          <a:lstStyle>
            <a:lvl1pPr>
              <a:lnSpc>
                <a:spcPct val="70000"/>
              </a:lnSpc>
              <a:defRPr sz="4000" b="1" i="0">
                <a:latin typeface="Verdana Bold"/>
              </a:defRPr>
            </a:lvl1pPr>
          </a:lstStyle>
          <a:p>
            <a:r>
              <a:rPr lang="en-US" dirty="0"/>
              <a:t>Headline Here</a:t>
            </a:r>
          </a:p>
        </p:txBody>
      </p:sp>
    </p:spTree>
    <p:extLst>
      <p:ext uri="{BB962C8B-B14F-4D97-AF65-F5344CB8AC3E}">
        <p14:creationId xmlns:p14="http://schemas.microsoft.com/office/powerpoint/2010/main" val="356871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Hed, Bullets, 3 Photo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531C8BE-6ABE-214F-8028-590E3C25CAE7}"/>
              </a:ext>
            </a:extLst>
          </p:cNvPr>
          <p:cNvSpPr>
            <a:spLocks noGrp="1" noChangeAspect="1"/>
          </p:cNvSpPr>
          <p:nvPr>
            <p:ph type="pic" idx="20"/>
          </p:nvPr>
        </p:nvSpPr>
        <p:spPr>
          <a:xfrm>
            <a:off x="4778901" y="2296604"/>
            <a:ext cx="2603008" cy="2652386"/>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11" name="Title 1">
            <a:extLst>
              <a:ext uri="{FF2B5EF4-FFF2-40B4-BE49-F238E27FC236}">
                <a16:creationId xmlns:a16="http://schemas.microsoft.com/office/drawing/2014/main" id="{193B1A83-7D9A-E342-9B99-D348B96AC84D}"/>
              </a:ext>
            </a:extLst>
          </p:cNvPr>
          <p:cNvSpPr>
            <a:spLocks noGrp="1"/>
          </p:cNvSpPr>
          <p:nvPr>
            <p:ph type="title" hasCustomPrompt="1"/>
          </p:nvPr>
        </p:nvSpPr>
        <p:spPr>
          <a:xfrm>
            <a:off x="1046480" y="1371601"/>
            <a:ext cx="10058400" cy="447260"/>
          </a:xfrm>
          <a:prstGeom prst="rect">
            <a:avLst/>
          </a:prstGeom>
        </p:spPr>
        <p:txBody>
          <a:bodyPr lIns="0" tIns="0" rIns="0" bIns="0" anchor="t" anchorCtr="0"/>
          <a:lstStyle>
            <a:lvl1pPr>
              <a:lnSpc>
                <a:spcPct val="70000"/>
              </a:lnSpc>
              <a:defRPr sz="4000" b="1" i="0">
                <a:latin typeface="Verdana Bold"/>
              </a:defRPr>
            </a:lvl1pPr>
          </a:lstStyle>
          <a:p>
            <a:r>
              <a:rPr lang="en-US" dirty="0"/>
              <a:t>1-Line Headline Here</a:t>
            </a:r>
          </a:p>
        </p:txBody>
      </p:sp>
      <p:sp>
        <p:nvSpPr>
          <p:cNvPr id="13" name="Picture Placeholder 2">
            <a:extLst>
              <a:ext uri="{FF2B5EF4-FFF2-40B4-BE49-F238E27FC236}">
                <a16:creationId xmlns:a16="http://schemas.microsoft.com/office/drawing/2014/main" id="{1D8F3715-7867-1F43-B566-63242F352584}"/>
              </a:ext>
            </a:extLst>
          </p:cNvPr>
          <p:cNvSpPr>
            <a:spLocks noGrp="1" noChangeAspect="1"/>
          </p:cNvSpPr>
          <p:nvPr>
            <p:ph type="pic" idx="14"/>
          </p:nvPr>
        </p:nvSpPr>
        <p:spPr>
          <a:xfrm>
            <a:off x="1919222" y="2296604"/>
            <a:ext cx="2603008" cy="2652386"/>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16" name="Picture Placeholder 2">
            <a:extLst>
              <a:ext uri="{FF2B5EF4-FFF2-40B4-BE49-F238E27FC236}">
                <a16:creationId xmlns:a16="http://schemas.microsoft.com/office/drawing/2014/main" id="{E7EC303E-81FB-C242-BD4C-8F8BB6D8767D}"/>
              </a:ext>
            </a:extLst>
          </p:cNvPr>
          <p:cNvSpPr>
            <a:spLocks noGrp="1" noChangeAspect="1"/>
          </p:cNvSpPr>
          <p:nvPr>
            <p:ph type="pic" idx="21"/>
          </p:nvPr>
        </p:nvSpPr>
        <p:spPr>
          <a:xfrm>
            <a:off x="7638580" y="2296604"/>
            <a:ext cx="2603008" cy="2652386"/>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23" name="Subtitle 2">
            <a:extLst>
              <a:ext uri="{FF2B5EF4-FFF2-40B4-BE49-F238E27FC236}">
                <a16:creationId xmlns:a16="http://schemas.microsoft.com/office/drawing/2014/main" id="{892A7FDB-6DBD-8649-BF55-E933B4AAC1E1}"/>
              </a:ext>
            </a:extLst>
          </p:cNvPr>
          <p:cNvSpPr>
            <a:spLocks noGrp="1"/>
          </p:cNvSpPr>
          <p:nvPr>
            <p:ph type="subTitle" idx="1" hasCustomPrompt="1"/>
          </p:nvPr>
        </p:nvSpPr>
        <p:spPr>
          <a:xfrm>
            <a:off x="1919222" y="5106554"/>
            <a:ext cx="2603008" cy="616649"/>
          </a:xfrm>
          <a:prstGeom prst="rect">
            <a:avLst/>
          </a:prstGeom>
        </p:spPr>
        <p:txBody>
          <a:bodyPr lIns="0" tIns="0" rIns="0" bIns="0"/>
          <a:lstStyle>
            <a:lvl1pPr marL="0" indent="0" algn="ctr">
              <a:buNone/>
              <a:defRPr sz="1600" b="1" i="0">
                <a:solidFill>
                  <a:srgbClr val="AB1500"/>
                </a:solidFill>
                <a:latin typeface="Georgia" panose="02040502050405020303" pitchFamily="18" charset="0"/>
              </a:defRPr>
            </a:lvl1pPr>
            <a:lvl2pPr marL="9525" indent="0" algn="ctr">
              <a:buNone/>
              <a:tabLst/>
              <a:defRPr sz="1400">
                <a:latin typeface="Georgia" panose="02040502050405020303" pitchFamily="18" charset="0"/>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Name</a:t>
            </a:r>
          </a:p>
          <a:p>
            <a:pPr lvl="1"/>
            <a:r>
              <a:rPr lang="en-US" dirty="0"/>
              <a:t>Title</a:t>
            </a:r>
          </a:p>
        </p:txBody>
      </p:sp>
      <p:sp>
        <p:nvSpPr>
          <p:cNvPr id="34" name="Text Placeholder 33">
            <a:extLst>
              <a:ext uri="{FF2B5EF4-FFF2-40B4-BE49-F238E27FC236}">
                <a16:creationId xmlns:a16="http://schemas.microsoft.com/office/drawing/2014/main" id="{7DE75D71-26B1-294F-A502-EA1664F76EEC}"/>
              </a:ext>
            </a:extLst>
          </p:cNvPr>
          <p:cNvSpPr>
            <a:spLocks noGrp="1"/>
          </p:cNvSpPr>
          <p:nvPr>
            <p:ph type="body" sz="quarter" idx="22" hasCustomPrompt="1"/>
          </p:nvPr>
        </p:nvSpPr>
        <p:spPr>
          <a:xfrm>
            <a:off x="4778375" y="5107305"/>
            <a:ext cx="2603500" cy="615898"/>
          </a:xfrm>
          <a:prstGeom prst="rect">
            <a:avLst/>
          </a:prstGeom>
        </p:spPr>
        <p:txBody>
          <a:bodyPr lIns="0" tIns="0" rIns="0" bIns="0"/>
          <a:lstStyle>
            <a:lvl1pPr marL="11113" indent="0" algn="ctr">
              <a:buNone/>
              <a:tabLst/>
              <a:defRPr sz="1600" b="1">
                <a:solidFill>
                  <a:srgbClr val="AB1500"/>
                </a:solidFill>
                <a:latin typeface="Georgia" panose="02040502050405020303" pitchFamily="18" charset="0"/>
              </a:defRPr>
            </a:lvl1pPr>
            <a:lvl2pPr marL="11113" indent="0" algn="ctr">
              <a:buNone/>
              <a:tabLst/>
              <a:defRPr sz="1400">
                <a:latin typeface="Georgia" panose="02040502050405020303" pitchFamily="18" charset="0"/>
              </a:defRPr>
            </a:lvl2pPr>
            <a:lvl3pPr marL="914400" indent="0">
              <a:buNone/>
              <a:defRPr>
                <a:latin typeface="Georgia" panose="02040502050405020303" pitchFamily="18" charset="0"/>
              </a:defRPr>
            </a:lvl3pPr>
            <a:lvl4pPr marL="1371600" indent="0">
              <a:buNone/>
              <a:defRPr>
                <a:latin typeface="Georgia" panose="02040502050405020303" pitchFamily="18" charset="0"/>
              </a:defRPr>
            </a:lvl4pPr>
            <a:lvl5pPr marL="1828800" indent="0">
              <a:buNone/>
              <a:defRPr>
                <a:latin typeface="Georgia" panose="02040502050405020303" pitchFamily="18" charset="0"/>
              </a:defRPr>
            </a:lvl5pPr>
          </a:lstStyle>
          <a:p>
            <a:pPr lvl="0"/>
            <a:r>
              <a:rPr lang="en-US" dirty="0"/>
              <a:t>Name</a:t>
            </a:r>
          </a:p>
          <a:p>
            <a:pPr lvl="1"/>
            <a:r>
              <a:rPr lang="en-US" dirty="0"/>
              <a:t>Title</a:t>
            </a:r>
          </a:p>
        </p:txBody>
      </p:sp>
      <p:sp>
        <p:nvSpPr>
          <p:cNvPr id="35" name="Text Placeholder 33">
            <a:extLst>
              <a:ext uri="{FF2B5EF4-FFF2-40B4-BE49-F238E27FC236}">
                <a16:creationId xmlns:a16="http://schemas.microsoft.com/office/drawing/2014/main" id="{EB52CBA0-BA28-E149-999E-2EA8CB1493E8}"/>
              </a:ext>
            </a:extLst>
          </p:cNvPr>
          <p:cNvSpPr>
            <a:spLocks noGrp="1"/>
          </p:cNvSpPr>
          <p:nvPr>
            <p:ph type="body" sz="quarter" idx="23" hasCustomPrompt="1"/>
          </p:nvPr>
        </p:nvSpPr>
        <p:spPr>
          <a:xfrm>
            <a:off x="7643495" y="5107305"/>
            <a:ext cx="2603500" cy="615898"/>
          </a:xfrm>
          <a:prstGeom prst="rect">
            <a:avLst/>
          </a:prstGeom>
        </p:spPr>
        <p:txBody>
          <a:bodyPr lIns="0" tIns="0" rIns="0" bIns="0"/>
          <a:lstStyle>
            <a:lvl1pPr marL="11113" indent="0" algn="ctr">
              <a:buNone/>
              <a:tabLst/>
              <a:defRPr sz="1600" b="1">
                <a:solidFill>
                  <a:srgbClr val="AB1500"/>
                </a:solidFill>
                <a:latin typeface="Georgia" panose="02040502050405020303" pitchFamily="18" charset="0"/>
              </a:defRPr>
            </a:lvl1pPr>
            <a:lvl2pPr marL="11113" indent="0" algn="ctr">
              <a:buNone/>
              <a:tabLst/>
              <a:defRPr sz="1400">
                <a:latin typeface="Georgia" panose="02040502050405020303" pitchFamily="18" charset="0"/>
              </a:defRPr>
            </a:lvl2pPr>
            <a:lvl3pPr marL="914400" indent="0">
              <a:buNone/>
              <a:defRPr>
                <a:latin typeface="Georgia" panose="02040502050405020303" pitchFamily="18" charset="0"/>
              </a:defRPr>
            </a:lvl3pPr>
            <a:lvl4pPr marL="1371600" indent="0">
              <a:buNone/>
              <a:defRPr>
                <a:latin typeface="Georgia" panose="02040502050405020303" pitchFamily="18" charset="0"/>
              </a:defRPr>
            </a:lvl4pPr>
            <a:lvl5pPr marL="1828800" indent="0">
              <a:buNone/>
              <a:defRPr>
                <a:latin typeface="Georgia" panose="02040502050405020303" pitchFamily="18" charset="0"/>
              </a:defRPr>
            </a:lvl5pPr>
          </a:lstStyle>
          <a:p>
            <a:pPr lvl="0"/>
            <a:r>
              <a:rPr lang="en-US" dirty="0"/>
              <a:t>Name</a:t>
            </a:r>
          </a:p>
          <a:p>
            <a:pPr lvl="1"/>
            <a:r>
              <a:rPr lang="en-US" dirty="0"/>
              <a:t>Title</a:t>
            </a:r>
          </a:p>
        </p:txBody>
      </p:sp>
    </p:spTree>
    <p:extLst>
      <p:ext uri="{BB962C8B-B14F-4D97-AF65-F5344CB8AC3E}">
        <p14:creationId xmlns:p14="http://schemas.microsoft.com/office/powerpoint/2010/main" val="3088238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lide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C01D404-17C7-6C4D-88CA-3C7C83F5CEB0}"/>
              </a:ext>
            </a:extLst>
          </p:cNvPr>
          <p:cNvSpPr>
            <a:spLocks noGrp="1" noChangeAspect="1"/>
          </p:cNvSpPr>
          <p:nvPr>
            <p:ph type="pic" idx="13"/>
          </p:nvPr>
        </p:nvSpPr>
        <p:spPr>
          <a:xfrm>
            <a:off x="212245" y="0"/>
            <a:ext cx="11758083" cy="68580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Tree>
    <p:extLst>
      <p:ext uri="{BB962C8B-B14F-4D97-AF65-F5344CB8AC3E}">
        <p14:creationId xmlns:p14="http://schemas.microsoft.com/office/powerpoint/2010/main" val="1752647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Photo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FF0933-5196-BA4B-AE15-7F3DA5518FFA}"/>
              </a:ext>
            </a:extLst>
          </p:cNvPr>
          <p:cNvPicPr>
            <a:picLocks noChangeAspect="1"/>
          </p:cNvPicPr>
          <p:nvPr userDrawn="1"/>
        </p:nvPicPr>
        <p:blipFill>
          <a:blip r:embed="rId2"/>
          <a:stretch>
            <a:fillRect/>
          </a:stretch>
        </p:blipFill>
        <p:spPr>
          <a:xfrm>
            <a:off x="0" y="0"/>
            <a:ext cx="12201896" cy="6858000"/>
          </a:xfrm>
          <a:prstGeom prst="rect">
            <a:avLst/>
          </a:prstGeom>
        </p:spPr>
      </p:pic>
      <p:sp>
        <p:nvSpPr>
          <p:cNvPr id="3" name="Subtitle 2">
            <a:extLst>
              <a:ext uri="{FF2B5EF4-FFF2-40B4-BE49-F238E27FC236}">
                <a16:creationId xmlns:a16="http://schemas.microsoft.com/office/drawing/2014/main" id="{2A8F9771-474B-A54B-AC0A-176B7B2C9870}"/>
              </a:ext>
            </a:extLst>
          </p:cNvPr>
          <p:cNvSpPr>
            <a:spLocks noGrp="1"/>
          </p:cNvSpPr>
          <p:nvPr>
            <p:ph type="subTitle" idx="1" hasCustomPrompt="1"/>
          </p:nvPr>
        </p:nvSpPr>
        <p:spPr>
          <a:xfrm>
            <a:off x="1066800" y="5493335"/>
            <a:ext cx="10058400" cy="616649"/>
          </a:xfrm>
          <a:prstGeom prst="rect">
            <a:avLst/>
          </a:prstGeom>
        </p:spPr>
        <p:txBody>
          <a:bodyPr lIns="0" tIns="0" rIns="0" bIns="0"/>
          <a:lstStyle>
            <a:lvl1pPr marL="0" indent="0" algn="l">
              <a:buNone/>
              <a:defRPr sz="18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Photo Caption Here</a:t>
            </a:r>
          </a:p>
        </p:txBody>
      </p:sp>
      <p:sp>
        <p:nvSpPr>
          <p:cNvPr id="6" name="Slide Number Placeholder 5">
            <a:extLst>
              <a:ext uri="{FF2B5EF4-FFF2-40B4-BE49-F238E27FC236}">
                <a16:creationId xmlns:a16="http://schemas.microsoft.com/office/drawing/2014/main" id="{25D256E9-7C81-0045-BE9A-B7BAEA2C8ECE}"/>
              </a:ext>
            </a:extLst>
          </p:cNvPr>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pPr/>
              <a:t>‹#›</a:t>
            </a:fld>
            <a:endParaRPr lang="en-US" dirty="0"/>
          </a:p>
        </p:txBody>
      </p:sp>
      <p:pic>
        <p:nvPicPr>
          <p:cNvPr id="12" name="Picture 11">
            <a:extLst>
              <a:ext uri="{FF2B5EF4-FFF2-40B4-BE49-F238E27FC236}">
                <a16:creationId xmlns:a16="http://schemas.microsoft.com/office/drawing/2014/main" id="{9CBE95B6-06F3-AC4B-B000-8AC293646612}"/>
              </a:ext>
            </a:extLst>
          </p:cNvPr>
          <p:cNvPicPr>
            <a:picLocks noChangeAspect="1"/>
          </p:cNvPicPr>
          <p:nvPr userDrawn="1"/>
        </p:nvPicPr>
        <p:blipFill>
          <a:blip r:embed="rId3"/>
          <a:stretch>
            <a:fillRect/>
          </a:stretch>
        </p:blipFill>
        <p:spPr>
          <a:xfrm>
            <a:off x="1066800" y="384404"/>
            <a:ext cx="2603326" cy="439999"/>
          </a:xfrm>
          <a:prstGeom prst="rect">
            <a:avLst/>
          </a:prstGeom>
        </p:spPr>
      </p:pic>
      <p:cxnSp>
        <p:nvCxnSpPr>
          <p:cNvPr id="13" name="Straight Connector 12">
            <a:extLst>
              <a:ext uri="{FF2B5EF4-FFF2-40B4-BE49-F238E27FC236}">
                <a16:creationId xmlns:a16="http://schemas.microsoft.com/office/drawing/2014/main" id="{2835488E-804A-EF42-BC44-A11DA99D701F}"/>
              </a:ext>
            </a:extLst>
          </p:cNvPr>
          <p:cNvCxnSpPr/>
          <p:nvPr userDrawn="1"/>
        </p:nvCxnSpPr>
        <p:spPr>
          <a:xfrm>
            <a:off x="1066800" y="5999967"/>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542EF15-EDEA-2B43-B3C5-4617634C77FB}"/>
              </a:ext>
            </a:extLst>
          </p:cNvPr>
          <p:cNvPicPr>
            <a:picLocks noChangeAspect="1"/>
          </p:cNvPicPr>
          <p:nvPr userDrawn="1"/>
        </p:nvPicPr>
        <p:blipFill>
          <a:blip r:embed="rId4"/>
          <a:stretch>
            <a:fillRect/>
          </a:stretch>
        </p:blipFill>
        <p:spPr>
          <a:xfrm>
            <a:off x="1066800" y="6161150"/>
            <a:ext cx="1023257" cy="376616"/>
          </a:xfrm>
          <a:prstGeom prst="rect">
            <a:avLst/>
          </a:prstGeom>
        </p:spPr>
      </p:pic>
      <p:sp>
        <p:nvSpPr>
          <p:cNvPr id="9" name="Picture Placeholder 2">
            <a:extLst>
              <a:ext uri="{FF2B5EF4-FFF2-40B4-BE49-F238E27FC236}">
                <a16:creationId xmlns:a16="http://schemas.microsoft.com/office/drawing/2014/main" id="{895E6CB4-D81F-844A-BCF0-74A01999686A}"/>
              </a:ext>
            </a:extLst>
          </p:cNvPr>
          <p:cNvSpPr>
            <a:spLocks noGrp="1" noChangeAspect="1"/>
          </p:cNvSpPr>
          <p:nvPr>
            <p:ph type="pic" idx="13"/>
          </p:nvPr>
        </p:nvSpPr>
        <p:spPr>
          <a:xfrm>
            <a:off x="1066800" y="1295400"/>
            <a:ext cx="10058400" cy="4087135"/>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Tree>
    <p:extLst>
      <p:ext uri="{BB962C8B-B14F-4D97-AF65-F5344CB8AC3E}">
        <p14:creationId xmlns:p14="http://schemas.microsoft.com/office/powerpoint/2010/main" val="3806628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arge Photo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FF0933-5196-BA4B-AE15-7F3DA5518FFA}"/>
              </a:ext>
            </a:extLst>
          </p:cNvPr>
          <p:cNvPicPr>
            <a:picLocks noChangeAspect="1"/>
          </p:cNvPicPr>
          <p:nvPr userDrawn="1"/>
        </p:nvPicPr>
        <p:blipFill>
          <a:blip r:embed="rId2"/>
          <a:stretch>
            <a:fillRect/>
          </a:stretch>
        </p:blipFill>
        <p:spPr>
          <a:xfrm>
            <a:off x="0" y="0"/>
            <a:ext cx="12201896" cy="6858000"/>
          </a:xfrm>
          <a:prstGeom prst="rect">
            <a:avLst/>
          </a:prstGeom>
        </p:spPr>
      </p:pic>
      <p:sp>
        <p:nvSpPr>
          <p:cNvPr id="3" name="Subtitle 2">
            <a:extLst>
              <a:ext uri="{FF2B5EF4-FFF2-40B4-BE49-F238E27FC236}">
                <a16:creationId xmlns:a16="http://schemas.microsoft.com/office/drawing/2014/main" id="{2A8F9771-474B-A54B-AC0A-176B7B2C9870}"/>
              </a:ext>
            </a:extLst>
          </p:cNvPr>
          <p:cNvSpPr>
            <a:spLocks noGrp="1"/>
          </p:cNvSpPr>
          <p:nvPr>
            <p:ph type="subTitle" idx="1" hasCustomPrompt="1"/>
          </p:nvPr>
        </p:nvSpPr>
        <p:spPr>
          <a:xfrm>
            <a:off x="1066800" y="5493336"/>
            <a:ext cx="4926496" cy="345450"/>
          </a:xfrm>
          <a:prstGeom prst="rect">
            <a:avLst/>
          </a:prstGeom>
        </p:spPr>
        <p:txBody>
          <a:bodyPr lIns="0" tIns="0" rIns="0" bIns="0"/>
          <a:lstStyle>
            <a:lvl1pPr marL="0" indent="0" algn="l">
              <a:buNone/>
              <a:defRPr sz="18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Short Caption Here</a:t>
            </a:r>
          </a:p>
        </p:txBody>
      </p:sp>
      <p:sp>
        <p:nvSpPr>
          <p:cNvPr id="6" name="Slide Number Placeholder 5">
            <a:extLst>
              <a:ext uri="{FF2B5EF4-FFF2-40B4-BE49-F238E27FC236}">
                <a16:creationId xmlns:a16="http://schemas.microsoft.com/office/drawing/2014/main" id="{25D256E9-7C81-0045-BE9A-B7BAEA2C8ECE}"/>
              </a:ext>
            </a:extLst>
          </p:cNvPr>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pPr/>
              <a:t>‹#›</a:t>
            </a:fld>
            <a:endParaRPr lang="en-US" dirty="0"/>
          </a:p>
        </p:txBody>
      </p:sp>
      <p:pic>
        <p:nvPicPr>
          <p:cNvPr id="12" name="Picture 11">
            <a:extLst>
              <a:ext uri="{FF2B5EF4-FFF2-40B4-BE49-F238E27FC236}">
                <a16:creationId xmlns:a16="http://schemas.microsoft.com/office/drawing/2014/main" id="{9CBE95B6-06F3-AC4B-B000-8AC293646612}"/>
              </a:ext>
            </a:extLst>
          </p:cNvPr>
          <p:cNvPicPr>
            <a:picLocks noChangeAspect="1"/>
          </p:cNvPicPr>
          <p:nvPr userDrawn="1"/>
        </p:nvPicPr>
        <p:blipFill>
          <a:blip r:embed="rId3"/>
          <a:stretch>
            <a:fillRect/>
          </a:stretch>
        </p:blipFill>
        <p:spPr>
          <a:xfrm>
            <a:off x="1066800" y="384404"/>
            <a:ext cx="2603326" cy="439999"/>
          </a:xfrm>
          <a:prstGeom prst="rect">
            <a:avLst/>
          </a:prstGeom>
        </p:spPr>
      </p:pic>
      <p:cxnSp>
        <p:nvCxnSpPr>
          <p:cNvPr id="13" name="Straight Connector 12">
            <a:extLst>
              <a:ext uri="{FF2B5EF4-FFF2-40B4-BE49-F238E27FC236}">
                <a16:creationId xmlns:a16="http://schemas.microsoft.com/office/drawing/2014/main" id="{2835488E-804A-EF42-BC44-A11DA99D701F}"/>
              </a:ext>
            </a:extLst>
          </p:cNvPr>
          <p:cNvCxnSpPr/>
          <p:nvPr userDrawn="1"/>
        </p:nvCxnSpPr>
        <p:spPr>
          <a:xfrm>
            <a:off x="1066800" y="5999967"/>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542EF15-EDEA-2B43-B3C5-4617634C77FB}"/>
              </a:ext>
            </a:extLst>
          </p:cNvPr>
          <p:cNvPicPr>
            <a:picLocks noChangeAspect="1"/>
          </p:cNvPicPr>
          <p:nvPr userDrawn="1"/>
        </p:nvPicPr>
        <p:blipFill>
          <a:blip r:embed="rId4"/>
          <a:stretch>
            <a:fillRect/>
          </a:stretch>
        </p:blipFill>
        <p:spPr>
          <a:xfrm>
            <a:off x="1066800" y="6161150"/>
            <a:ext cx="1023257" cy="376616"/>
          </a:xfrm>
          <a:prstGeom prst="rect">
            <a:avLst/>
          </a:prstGeom>
        </p:spPr>
      </p:pic>
      <p:sp>
        <p:nvSpPr>
          <p:cNvPr id="9" name="Picture Placeholder 2">
            <a:extLst>
              <a:ext uri="{FF2B5EF4-FFF2-40B4-BE49-F238E27FC236}">
                <a16:creationId xmlns:a16="http://schemas.microsoft.com/office/drawing/2014/main" id="{895E6CB4-D81F-844A-BCF0-74A01999686A}"/>
              </a:ext>
            </a:extLst>
          </p:cNvPr>
          <p:cNvSpPr>
            <a:spLocks noGrp="1" noChangeAspect="1"/>
          </p:cNvSpPr>
          <p:nvPr>
            <p:ph type="pic" idx="13"/>
          </p:nvPr>
        </p:nvSpPr>
        <p:spPr>
          <a:xfrm>
            <a:off x="1066800" y="1295400"/>
            <a:ext cx="4926496" cy="4087135"/>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16" name="Picture Placeholder 2">
            <a:extLst>
              <a:ext uri="{FF2B5EF4-FFF2-40B4-BE49-F238E27FC236}">
                <a16:creationId xmlns:a16="http://schemas.microsoft.com/office/drawing/2014/main" id="{4CA04F4B-05F0-FC4A-AF12-099FD6CA9883}"/>
              </a:ext>
            </a:extLst>
          </p:cNvPr>
          <p:cNvSpPr>
            <a:spLocks noGrp="1" noChangeAspect="1"/>
          </p:cNvSpPr>
          <p:nvPr>
            <p:ph type="pic" idx="14"/>
          </p:nvPr>
        </p:nvSpPr>
        <p:spPr>
          <a:xfrm>
            <a:off x="6185452" y="1295400"/>
            <a:ext cx="4926496" cy="4087135"/>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a:extLst>
              <a:ext uri="{FF2B5EF4-FFF2-40B4-BE49-F238E27FC236}">
                <a16:creationId xmlns:a16="http://schemas.microsoft.com/office/drawing/2014/main" id="{C9387D7A-CCD4-2149-B9B7-119A9E71CEA1}"/>
              </a:ext>
            </a:extLst>
          </p:cNvPr>
          <p:cNvSpPr>
            <a:spLocks noGrp="1"/>
          </p:cNvSpPr>
          <p:nvPr>
            <p:ph type="body" sz="quarter" idx="15" hasCustomPrompt="1"/>
          </p:nvPr>
        </p:nvSpPr>
        <p:spPr>
          <a:xfrm>
            <a:off x="6185452" y="5493336"/>
            <a:ext cx="4939748" cy="345450"/>
          </a:xfrm>
          <a:prstGeom prst="rect">
            <a:avLst/>
          </a:prstGeom>
        </p:spPr>
        <p:txBody>
          <a:bodyPr lIns="0" tIns="0" rIns="0" bIns="0"/>
          <a:lstStyle>
            <a:lvl1pPr marL="0" indent="0">
              <a:buNone/>
              <a:defRPr sz="1800" b="1">
                <a:solidFill>
                  <a:schemeClr val="bg1"/>
                </a:solidFill>
                <a:latin typeface="Georgia" panose="02040502050405020303" pitchFamily="18" charset="0"/>
              </a:defRPr>
            </a:lvl1pPr>
          </a:lstStyle>
          <a:p>
            <a:r>
              <a:rPr lang="en-US" dirty="0"/>
              <a:t>Short Caption Here</a:t>
            </a:r>
          </a:p>
        </p:txBody>
      </p:sp>
    </p:spTree>
    <p:extLst>
      <p:ext uri="{BB962C8B-B14F-4D97-AF65-F5344CB8AC3E}">
        <p14:creationId xmlns:p14="http://schemas.microsoft.com/office/powerpoint/2010/main" val="36314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Optio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FF0933-5196-BA4B-AE15-7F3DA5518FFA}"/>
              </a:ext>
            </a:extLst>
          </p:cNvPr>
          <p:cNvPicPr>
            <a:picLocks noChangeAspect="1"/>
          </p:cNvPicPr>
          <p:nvPr userDrawn="1"/>
        </p:nvPicPr>
        <p:blipFill>
          <a:blip r:embed="rId2"/>
          <a:stretch>
            <a:fillRect/>
          </a:stretch>
        </p:blipFill>
        <p:spPr>
          <a:xfrm>
            <a:off x="0" y="0"/>
            <a:ext cx="12201896" cy="6858000"/>
          </a:xfrm>
          <a:prstGeom prst="rect">
            <a:avLst/>
          </a:prstGeom>
        </p:spPr>
      </p:pic>
      <p:sp>
        <p:nvSpPr>
          <p:cNvPr id="2" name="Title 1">
            <a:extLst>
              <a:ext uri="{FF2B5EF4-FFF2-40B4-BE49-F238E27FC236}">
                <a16:creationId xmlns:a16="http://schemas.microsoft.com/office/drawing/2014/main" id="{20C54579-7F16-DC40-991D-71D97A52E1EB}"/>
              </a:ext>
            </a:extLst>
          </p:cNvPr>
          <p:cNvSpPr>
            <a:spLocks noGrp="1"/>
          </p:cNvSpPr>
          <p:nvPr>
            <p:ph type="ctrTitle" hasCustomPrompt="1"/>
          </p:nvPr>
        </p:nvSpPr>
        <p:spPr>
          <a:xfrm>
            <a:off x="1029222" y="1383120"/>
            <a:ext cx="9181578" cy="2964689"/>
          </a:xfrm>
          <a:prstGeom prst="rect">
            <a:avLst/>
          </a:prstGeom>
        </p:spPr>
        <p:txBody>
          <a:bodyPr lIns="0" tIns="0" rIns="0" bIns="0" anchor="t"/>
          <a:lstStyle>
            <a:lvl1pPr algn="l">
              <a:lnSpc>
                <a:spcPts val="5500"/>
              </a:lnSpc>
              <a:defRPr sz="6500" b="1" i="0">
                <a:solidFill>
                  <a:schemeClr val="bg1"/>
                </a:solidFill>
                <a:latin typeface="Verdana Bold"/>
              </a:defRPr>
            </a:lvl1pPr>
          </a:lstStyle>
          <a:p>
            <a:r>
              <a:rPr lang="en-US" dirty="0"/>
              <a:t>PLACE</a:t>
            </a:r>
            <a:br>
              <a:rPr lang="en-US" dirty="0"/>
            </a:br>
            <a:r>
              <a:rPr lang="en-US" dirty="0"/>
              <a:t>YOUR PRESENTATION NAME HERE</a:t>
            </a:r>
          </a:p>
        </p:txBody>
      </p:sp>
      <p:sp>
        <p:nvSpPr>
          <p:cNvPr id="3" name="Subtitle 2">
            <a:extLst>
              <a:ext uri="{FF2B5EF4-FFF2-40B4-BE49-F238E27FC236}">
                <a16:creationId xmlns:a16="http://schemas.microsoft.com/office/drawing/2014/main" id="{2A8F9771-474B-A54B-AC0A-176B7B2C9870}"/>
              </a:ext>
            </a:extLst>
          </p:cNvPr>
          <p:cNvSpPr>
            <a:spLocks noGrp="1"/>
          </p:cNvSpPr>
          <p:nvPr>
            <p:ph type="subTitle" idx="1" hasCustomPrompt="1"/>
          </p:nvPr>
        </p:nvSpPr>
        <p:spPr>
          <a:xfrm>
            <a:off x="1066800" y="4655811"/>
            <a:ext cx="9144000" cy="982555"/>
          </a:xfrm>
          <a:prstGeom prst="rect">
            <a:avLst/>
          </a:prstGeom>
        </p:spPr>
        <p:txBody>
          <a:bodyPr lIns="0" tIns="0" rIns="0" bIns="0"/>
          <a:lstStyle>
            <a:lvl1pPr marL="0" indent="0" algn="l">
              <a:lnSpc>
                <a:spcPts val="3000"/>
              </a:lnSpc>
              <a:buNone/>
              <a:defRPr sz="2000" b="1" i="0">
                <a:solidFill>
                  <a:schemeClr val="bg1"/>
                </a:solidFill>
                <a:latin typeface="Georgia Bold"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OF PRESENTATION • DATE</a:t>
            </a:r>
            <a:br>
              <a:rPr lang="en-US" dirty="0"/>
            </a:br>
            <a:r>
              <a:rPr lang="en-US" dirty="0"/>
              <a:t>Presenter Name</a:t>
            </a:r>
          </a:p>
        </p:txBody>
      </p:sp>
      <p:sp>
        <p:nvSpPr>
          <p:cNvPr id="6" name="Slide Number Placeholder 5">
            <a:extLst>
              <a:ext uri="{FF2B5EF4-FFF2-40B4-BE49-F238E27FC236}">
                <a16:creationId xmlns:a16="http://schemas.microsoft.com/office/drawing/2014/main" id="{25D256E9-7C81-0045-BE9A-B7BAEA2C8ECE}"/>
              </a:ext>
            </a:extLst>
          </p:cNvPr>
          <p:cNvSpPr>
            <a:spLocks noGrp="1"/>
          </p:cNvSpPr>
          <p:nvPr>
            <p:ph type="sldNum" sz="quarter" idx="12"/>
          </p:nvPr>
        </p:nvSpPr>
        <p:spPr/>
        <p:txBody>
          <a:bodyPr/>
          <a:lstStyle>
            <a:lvl1pPr>
              <a:defRPr>
                <a:solidFill>
                  <a:schemeClr val="bg1"/>
                </a:solidFill>
              </a:defRPr>
            </a:lvl1pPr>
          </a:lstStyle>
          <a:p>
            <a:fld id="{88AEDF26-E5C1-7243-A0E0-6304CF8365AC}" type="slidenum">
              <a:rPr lang="en-US" smtClean="0"/>
              <a:pPr/>
              <a:t>‹#›</a:t>
            </a:fld>
            <a:endParaRPr lang="en-US" dirty="0"/>
          </a:p>
        </p:txBody>
      </p:sp>
      <p:pic>
        <p:nvPicPr>
          <p:cNvPr id="12" name="Picture 11">
            <a:extLst>
              <a:ext uri="{FF2B5EF4-FFF2-40B4-BE49-F238E27FC236}">
                <a16:creationId xmlns:a16="http://schemas.microsoft.com/office/drawing/2014/main" id="{9CBE95B6-06F3-AC4B-B000-8AC293646612}"/>
              </a:ext>
            </a:extLst>
          </p:cNvPr>
          <p:cNvPicPr>
            <a:picLocks noChangeAspect="1"/>
          </p:cNvPicPr>
          <p:nvPr userDrawn="1"/>
        </p:nvPicPr>
        <p:blipFill>
          <a:blip r:embed="rId3"/>
          <a:stretch>
            <a:fillRect/>
          </a:stretch>
        </p:blipFill>
        <p:spPr>
          <a:xfrm>
            <a:off x="1066800" y="384404"/>
            <a:ext cx="2603326" cy="439999"/>
          </a:xfrm>
          <a:prstGeom prst="rect">
            <a:avLst/>
          </a:prstGeom>
        </p:spPr>
      </p:pic>
      <p:cxnSp>
        <p:nvCxnSpPr>
          <p:cNvPr id="13" name="Straight Connector 12">
            <a:extLst>
              <a:ext uri="{FF2B5EF4-FFF2-40B4-BE49-F238E27FC236}">
                <a16:creationId xmlns:a16="http://schemas.microsoft.com/office/drawing/2014/main" id="{2835488E-804A-EF42-BC44-A11DA99D701F}"/>
              </a:ext>
            </a:extLst>
          </p:cNvPr>
          <p:cNvCxnSpPr/>
          <p:nvPr userDrawn="1"/>
        </p:nvCxnSpPr>
        <p:spPr>
          <a:xfrm>
            <a:off x="1066800" y="5999967"/>
            <a:ext cx="10058400" cy="0"/>
          </a:xfrm>
          <a:prstGeom prst="line">
            <a:avLst/>
          </a:prstGeom>
          <a:ln w="254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542EF15-EDEA-2B43-B3C5-4617634C77FB}"/>
              </a:ext>
            </a:extLst>
          </p:cNvPr>
          <p:cNvPicPr>
            <a:picLocks noChangeAspect="1"/>
          </p:cNvPicPr>
          <p:nvPr userDrawn="1"/>
        </p:nvPicPr>
        <p:blipFill>
          <a:blip r:embed="rId4"/>
          <a:stretch>
            <a:fillRect/>
          </a:stretch>
        </p:blipFill>
        <p:spPr>
          <a:xfrm>
            <a:off x="1066800" y="6161150"/>
            <a:ext cx="1023257" cy="376616"/>
          </a:xfrm>
          <a:prstGeom prst="rect">
            <a:avLst/>
          </a:prstGeom>
        </p:spPr>
      </p:pic>
    </p:spTree>
    <p:extLst>
      <p:ext uri="{BB962C8B-B14F-4D97-AF65-F5344CB8AC3E}">
        <p14:creationId xmlns:p14="http://schemas.microsoft.com/office/powerpoint/2010/main" val="250236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Line Hed &amp;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9BAF-7D99-A249-AFC7-E47DCB504B21}"/>
              </a:ext>
            </a:extLst>
          </p:cNvPr>
          <p:cNvSpPr>
            <a:spLocks noGrp="1"/>
          </p:cNvSpPr>
          <p:nvPr>
            <p:ph type="title" hasCustomPrompt="1"/>
          </p:nvPr>
        </p:nvSpPr>
        <p:spPr>
          <a:xfrm>
            <a:off x="1036320" y="136144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1-Line Headline Here</a:t>
            </a:r>
          </a:p>
        </p:txBody>
      </p:sp>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190127"/>
            <a:ext cx="10058400" cy="2618859"/>
          </a:xfrm>
          <a:prstGeom prst="rect">
            <a:avLst/>
          </a:prstGeom>
        </p:spPr>
        <p:txBody>
          <a:bodyPr lIns="0" tIns="0" rIns="0" bIns="0"/>
          <a:lstStyle>
            <a:lvl1pPr marL="0" indent="0">
              <a:lnSpc>
                <a:spcPct val="100000"/>
              </a:lnSpc>
              <a:buNone/>
              <a:defRPr sz="2000" b="0" i="0">
                <a:solidFill>
                  <a:schemeClr val="tx1"/>
                </a:solidFill>
                <a:latin typeface="Georgia Regular" panose="0204050205040502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Type copy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a:t>
            </a:r>
          </a:p>
          <a:p>
            <a:r>
              <a:rPr lang="en-US" dirty="0"/>
              <a:t>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Integer ante </a:t>
            </a:r>
            <a:r>
              <a:rPr lang="en-US" dirty="0" err="1"/>
              <a:t>eros</a:t>
            </a:r>
            <a:r>
              <a:rPr lang="en-US" dirty="0"/>
              <a:t>, </a:t>
            </a:r>
            <a:r>
              <a:rPr lang="en-US" dirty="0" err="1"/>
              <a:t>lobortis</a:t>
            </a:r>
            <a:r>
              <a:rPr lang="en-US" dirty="0"/>
              <a:t> </a:t>
            </a:r>
            <a:r>
              <a:rPr lang="en-US" dirty="0" err="1"/>
              <a:t>ultrices</a:t>
            </a:r>
            <a:r>
              <a:rPr lang="en-US" dirty="0"/>
              <a:t> libero id, </a:t>
            </a:r>
            <a:r>
              <a:rPr lang="en-US" dirty="0" err="1"/>
              <a:t>fringilla</a:t>
            </a:r>
            <a:r>
              <a:rPr lang="en-US" dirty="0"/>
              <a:t> </a:t>
            </a:r>
            <a:r>
              <a:rPr lang="en-US" dirty="0" err="1"/>
              <a:t>congue</a:t>
            </a:r>
            <a:r>
              <a:rPr lang="en-US" dirty="0"/>
              <a:t> dolor. </a:t>
            </a:r>
            <a:r>
              <a:rPr lang="en-US" dirty="0" err="1"/>
              <a:t>Sed</a:t>
            </a:r>
            <a:r>
              <a:rPr lang="en-US" dirty="0"/>
              <a:t> </a:t>
            </a:r>
            <a:r>
              <a:rPr lang="en-US" dirty="0" err="1"/>
              <a:t>nec</a:t>
            </a:r>
            <a:r>
              <a:rPr lang="en-US" dirty="0"/>
              <a:t> </a:t>
            </a:r>
            <a:r>
              <a:rPr lang="en-US" dirty="0" err="1"/>
              <a:t>lectus</a:t>
            </a:r>
            <a:r>
              <a:rPr lang="en-US" dirty="0"/>
              <a:t> </a:t>
            </a:r>
            <a:r>
              <a:rPr lang="en-US" dirty="0" err="1"/>
              <a:t>tellus</a:t>
            </a:r>
            <a:r>
              <a:rPr lang="en-US" dirty="0"/>
              <a:t>. </a:t>
            </a:r>
            <a:r>
              <a:rPr lang="en-US" dirty="0" err="1"/>
              <a:t>Curabitur</a:t>
            </a:r>
            <a:r>
              <a:rPr lang="en-US" dirty="0"/>
              <a:t> </a:t>
            </a:r>
            <a:r>
              <a:rPr lang="en-US" dirty="0" err="1"/>
              <a:t>eu</a:t>
            </a:r>
            <a:r>
              <a:rPr lang="en-US" dirty="0"/>
              <a:t> </a:t>
            </a:r>
            <a:r>
              <a:rPr lang="en-US" dirty="0" err="1"/>
              <a:t>lectus</a:t>
            </a:r>
            <a:r>
              <a:rPr lang="en-US" dirty="0"/>
              <a:t> </a:t>
            </a:r>
            <a:r>
              <a:rPr lang="en-US" dirty="0" err="1"/>
              <a:t>vel</a:t>
            </a:r>
            <a:r>
              <a:rPr lang="en-US" dirty="0"/>
              <a:t> ante </a:t>
            </a:r>
            <a:r>
              <a:rPr lang="en-US" dirty="0" err="1"/>
              <a:t>luctus</a:t>
            </a:r>
            <a:r>
              <a:rPr lang="en-US" dirty="0"/>
              <a:t> </a:t>
            </a:r>
            <a:r>
              <a:rPr lang="en-US" dirty="0" err="1"/>
              <a:t>condimentum</a:t>
            </a:r>
            <a:r>
              <a:rPr lang="en-US" dirty="0"/>
              <a:t>. </a:t>
            </a:r>
          </a:p>
        </p:txBody>
      </p:sp>
      <p:sp>
        <p:nvSpPr>
          <p:cNvPr id="4" name="Slide Number Placeholder 3">
            <a:extLst>
              <a:ext uri="{FF2B5EF4-FFF2-40B4-BE49-F238E27FC236}">
                <a16:creationId xmlns:a16="http://schemas.microsoft.com/office/drawing/2014/main" id="{7BEAAA66-D45D-F344-B196-AC141CC3F799}"/>
              </a:ext>
            </a:extLst>
          </p:cNvPr>
          <p:cNvSpPr>
            <a:spLocks noGrp="1"/>
          </p:cNvSpPr>
          <p:nvPr>
            <p:ph type="sldNum" sz="quarter" idx="10"/>
          </p:nvPr>
        </p:nvSpPr>
        <p:spPr/>
        <p:txBody>
          <a:bodyPr/>
          <a:lstStyle/>
          <a:p>
            <a:fld id="{88AEDF26-E5C1-7243-A0E0-6304CF8365AC}" type="slidenum">
              <a:rPr lang="en-US" smtClean="0"/>
              <a:pPr/>
              <a:t>‹#›</a:t>
            </a:fld>
            <a:endParaRPr lang="en-US" dirty="0"/>
          </a:p>
        </p:txBody>
      </p:sp>
    </p:spTree>
    <p:extLst>
      <p:ext uri="{BB962C8B-B14F-4D97-AF65-F5344CB8AC3E}">
        <p14:creationId xmlns:p14="http://schemas.microsoft.com/office/powerpoint/2010/main" val="1230828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Line Hed &amp; Bullet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5" name="Text Placeholder 2">
            <a:extLst>
              <a:ext uri="{FF2B5EF4-FFF2-40B4-BE49-F238E27FC236}">
                <a16:creationId xmlns:a16="http://schemas.microsoft.com/office/drawing/2014/main" id="{3922C38A-E007-7044-A3C4-89DAFBD2AF45}"/>
              </a:ext>
            </a:extLst>
          </p:cNvPr>
          <p:cNvSpPr>
            <a:spLocks noGrp="1"/>
          </p:cNvSpPr>
          <p:nvPr>
            <p:ph type="body" idx="1" hasCustomPrompt="1"/>
          </p:nvPr>
        </p:nvSpPr>
        <p:spPr>
          <a:xfrm>
            <a:off x="1066800" y="2240927"/>
            <a:ext cx="10058400"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p>
          <a:p>
            <a:pPr lvl="1"/>
            <a:r>
              <a:rPr lang="en-US" dirty="0"/>
              <a:t>Bulleted text here (second level)</a:t>
            </a:r>
          </a:p>
          <a:p>
            <a:pPr lvl="2"/>
            <a:r>
              <a:rPr lang="en-US" dirty="0"/>
              <a:t>Sub Bullet Here (third level)</a:t>
            </a:r>
          </a:p>
        </p:txBody>
      </p:sp>
      <p:sp>
        <p:nvSpPr>
          <p:cNvPr id="9" name="Title 1">
            <a:extLst>
              <a:ext uri="{FF2B5EF4-FFF2-40B4-BE49-F238E27FC236}">
                <a16:creationId xmlns:a16="http://schemas.microsoft.com/office/drawing/2014/main" id="{F37660A8-5A24-9242-8993-914FC07FC32A}"/>
              </a:ext>
            </a:extLst>
          </p:cNvPr>
          <p:cNvSpPr>
            <a:spLocks noGrp="1"/>
          </p:cNvSpPr>
          <p:nvPr>
            <p:ph type="title" hasCustomPrompt="1"/>
          </p:nvPr>
        </p:nvSpPr>
        <p:spPr>
          <a:xfrm>
            <a:off x="1036320" y="136144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1-Line Headline Here</a:t>
            </a:r>
          </a:p>
        </p:txBody>
      </p:sp>
    </p:spTree>
    <p:extLst>
      <p:ext uri="{BB962C8B-B14F-4D97-AF65-F5344CB8AC3E}">
        <p14:creationId xmlns:p14="http://schemas.microsoft.com/office/powerpoint/2010/main" val="828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Hed &amp; Paragraph">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667221"/>
            <a:ext cx="10058400" cy="2618859"/>
          </a:xfrm>
          <a:prstGeom prst="rect">
            <a:avLst/>
          </a:prstGeom>
        </p:spPr>
        <p:txBody>
          <a:bodyPr lIns="0" tIns="0" rIns="0" bIns="0"/>
          <a:lstStyle>
            <a:lvl1pPr marL="0" indent="0">
              <a:lnSpc>
                <a:spcPct val="100000"/>
              </a:lnSpc>
              <a:buNone/>
              <a:defRPr sz="2000" b="0" i="0">
                <a:solidFill>
                  <a:schemeClr val="tx1"/>
                </a:solidFill>
                <a:latin typeface="Georgia Regular" panose="0204050205040502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Type copy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a:t>
            </a:r>
          </a:p>
          <a:p>
            <a:r>
              <a:rPr lang="en-US" dirty="0"/>
              <a:t>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Integer ante </a:t>
            </a:r>
            <a:r>
              <a:rPr lang="en-US" dirty="0" err="1"/>
              <a:t>eros</a:t>
            </a:r>
            <a:r>
              <a:rPr lang="en-US" dirty="0"/>
              <a:t>, </a:t>
            </a:r>
            <a:r>
              <a:rPr lang="en-US" dirty="0" err="1"/>
              <a:t>lobortis</a:t>
            </a:r>
            <a:r>
              <a:rPr lang="en-US" dirty="0"/>
              <a:t> </a:t>
            </a:r>
            <a:r>
              <a:rPr lang="en-US" dirty="0" err="1"/>
              <a:t>ultrices</a:t>
            </a:r>
            <a:r>
              <a:rPr lang="en-US" dirty="0"/>
              <a:t> libero id, </a:t>
            </a:r>
            <a:r>
              <a:rPr lang="en-US" dirty="0" err="1"/>
              <a:t>fringilla</a:t>
            </a:r>
            <a:r>
              <a:rPr lang="en-US" dirty="0"/>
              <a:t> </a:t>
            </a:r>
            <a:r>
              <a:rPr lang="en-US" dirty="0" err="1"/>
              <a:t>congue</a:t>
            </a:r>
            <a:r>
              <a:rPr lang="en-US" dirty="0"/>
              <a:t> dolor. </a:t>
            </a:r>
            <a:r>
              <a:rPr lang="en-US" dirty="0" err="1"/>
              <a:t>Sed</a:t>
            </a:r>
            <a:r>
              <a:rPr lang="en-US" dirty="0"/>
              <a:t> </a:t>
            </a:r>
            <a:r>
              <a:rPr lang="en-US" dirty="0" err="1"/>
              <a:t>nec</a:t>
            </a:r>
            <a:r>
              <a:rPr lang="en-US" dirty="0"/>
              <a:t> </a:t>
            </a:r>
            <a:r>
              <a:rPr lang="en-US" dirty="0" err="1"/>
              <a:t>lectus</a:t>
            </a:r>
            <a:r>
              <a:rPr lang="en-US" dirty="0"/>
              <a:t> </a:t>
            </a:r>
            <a:r>
              <a:rPr lang="en-US" dirty="0" err="1"/>
              <a:t>tellus</a:t>
            </a:r>
            <a:r>
              <a:rPr lang="en-US" dirty="0"/>
              <a:t>. </a:t>
            </a:r>
            <a:r>
              <a:rPr lang="en-US" dirty="0" err="1"/>
              <a:t>Curabitur</a:t>
            </a:r>
            <a:r>
              <a:rPr lang="en-US" dirty="0"/>
              <a:t> </a:t>
            </a:r>
            <a:r>
              <a:rPr lang="en-US" dirty="0" err="1"/>
              <a:t>eu</a:t>
            </a:r>
            <a:r>
              <a:rPr lang="en-US" dirty="0"/>
              <a:t> </a:t>
            </a:r>
            <a:r>
              <a:rPr lang="en-US" dirty="0" err="1"/>
              <a:t>lectus</a:t>
            </a:r>
            <a:r>
              <a:rPr lang="en-US" dirty="0"/>
              <a:t> </a:t>
            </a:r>
            <a:r>
              <a:rPr lang="en-US" dirty="0" err="1"/>
              <a:t>vel</a:t>
            </a:r>
            <a:r>
              <a:rPr lang="en-US" dirty="0"/>
              <a:t> ante </a:t>
            </a:r>
            <a:r>
              <a:rPr lang="en-US" dirty="0" err="1"/>
              <a:t>luctus</a:t>
            </a:r>
            <a:r>
              <a:rPr lang="en-US" dirty="0"/>
              <a:t> </a:t>
            </a:r>
            <a:r>
              <a:rPr lang="en-US" dirty="0" err="1"/>
              <a:t>condimentum</a:t>
            </a:r>
            <a:r>
              <a:rPr lang="en-US" dirty="0"/>
              <a:t>. </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7" name="Title 1">
            <a:extLst>
              <a:ext uri="{FF2B5EF4-FFF2-40B4-BE49-F238E27FC236}">
                <a16:creationId xmlns:a16="http://schemas.microsoft.com/office/drawing/2014/main" id="{54226C5F-8B57-A24B-B185-22B41FDD49A7}"/>
              </a:ext>
            </a:extLst>
          </p:cNvPr>
          <p:cNvSpPr>
            <a:spLocks noGrp="1"/>
          </p:cNvSpPr>
          <p:nvPr>
            <p:ph type="title" hasCustomPrompt="1"/>
          </p:nvPr>
        </p:nvSpPr>
        <p:spPr>
          <a:xfrm>
            <a:off x="1046480" y="137160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2-Line Headline Here</a:t>
            </a:r>
            <a:br>
              <a:rPr lang="en-US" dirty="0"/>
            </a:br>
            <a:r>
              <a:rPr lang="en-US" dirty="0"/>
              <a:t>2-Line Headline Here</a:t>
            </a:r>
          </a:p>
        </p:txBody>
      </p:sp>
    </p:spTree>
    <p:extLst>
      <p:ext uri="{BB962C8B-B14F-4D97-AF65-F5344CB8AC3E}">
        <p14:creationId xmlns:p14="http://schemas.microsoft.com/office/powerpoint/2010/main" val="269250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Line Hed &amp; Bulle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707861"/>
            <a:ext cx="10058400"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p>
          <a:p>
            <a:pPr lvl="1"/>
            <a:r>
              <a:rPr lang="en-US" dirty="0"/>
              <a:t>Bulleted text here (second level)</a:t>
            </a:r>
          </a:p>
          <a:p>
            <a:pPr lvl="2"/>
            <a:r>
              <a:rPr lang="en-US" dirty="0"/>
              <a:t>Sub Bullet Here (third level)</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7" name="Title 1">
            <a:extLst>
              <a:ext uri="{FF2B5EF4-FFF2-40B4-BE49-F238E27FC236}">
                <a16:creationId xmlns:a16="http://schemas.microsoft.com/office/drawing/2014/main" id="{8043F018-346F-8048-9611-88C8A9C8012A}"/>
              </a:ext>
            </a:extLst>
          </p:cNvPr>
          <p:cNvSpPr>
            <a:spLocks noGrp="1"/>
          </p:cNvSpPr>
          <p:nvPr>
            <p:ph type="title" hasCustomPrompt="1"/>
          </p:nvPr>
        </p:nvSpPr>
        <p:spPr>
          <a:xfrm>
            <a:off x="1046480" y="137160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2-Line Headline Here</a:t>
            </a:r>
            <a:br>
              <a:rPr lang="en-US" dirty="0"/>
            </a:br>
            <a:r>
              <a:rPr lang="en-US" dirty="0"/>
              <a:t>2-Line Headline Here</a:t>
            </a:r>
          </a:p>
        </p:txBody>
      </p:sp>
    </p:spTree>
    <p:extLst>
      <p:ext uri="{BB962C8B-B14F-4D97-AF65-F5344CB8AC3E}">
        <p14:creationId xmlns:p14="http://schemas.microsoft.com/office/powerpoint/2010/main" val="151066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Line Hed, Bullets, Phot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703890"/>
            <a:ext cx="4533900" cy="2776206"/>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Intro text here</a:t>
            </a:r>
          </a:p>
          <a:p>
            <a:pPr lvl="1"/>
            <a:r>
              <a:rPr lang="en-US" dirty="0"/>
              <a:t>Bulleted text here (second level)</a:t>
            </a:r>
          </a:p>
          <a:p>
            <a:pPr lvl="2"/>
            <a:r>
              <a:rPr lang="en-US" dirty="0"/>
              <a:t>Sub Bullet Here (third level)</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5" name="Picture Placeholder 2">
            <a:extLst>
              <a:ext uri="{FF2B5EF4-FFF2-40B4-BE49-F238E27FC236}">
                <a16:creationId xmlns:a16="http://schemas.microsoft.com/office/drawing/2014/main" id="{F4250903-B030-CF43-AE7E-EE2BBCEB42E0}"/>
              </a:ext>
            </a:extLst>
          </p:cNvPr>
          <p:cNvSpPr>
            <a:spLocks noGrp="1" noChangeAspect="1"/>
          </p:cNvSpPr>
          <p:nvPr>
            <p:ph type="pic" idx="13"/>
          </p:nvPr>
        </p:nvSpPr>
        <p:spPr>
          <a:xfrm>
            <a:off x="5854149" y="2703890"/>
            <a:ext cx="5271052" cy="2990789"/>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9" name="Title 1">
            <a:extLst>
              <a:ext uri="{FF2B5EF4-FFF2-40B4-BE49-F238E27FC236}">
                <a16:creationId xmlns:a16="http://schemas.microsoft.com/office/drawing/2014/main" id="{90B192BA-045B-C84C-A282-DFA15F466CA7}"/>
              </a:ext>
            </a:extLst>
          </p:cNvPr>
          <p:cNvSpPr>
            <a:spLocks noGrp="1"/>
          </p:cNvSpPr>
          <p:nvPr>
            <p:ph type="title" hasCustomPrompt="1"/>
          </p:nvPr>
        </p:nvSpPr>
        <p:spPr>
          <a:xfrm>
            <a:off x="1046480" y="1371600"/>
            <a:ext cx="10058400" cy="1057517"/>
          </a:xfrm>
          <a:prstGeom prst="rect">
            <a:avLst/>
          </a:prstGeom>
        </p:spPr>
        <p:txBody>
          <a:bodyPr lIns="0" tIns="0" rIns="0" bIns="0" anchor="t" anchorCtr="0"/>
          <a:lstStyle>
            <a:lvl1pPr>
              <a:lnSpc>
                <a:spcPct val="70000"/>
              </a:lnSpc>
              <a:defRPr sz="4000" b="1" i="0">
                <a:latin typeface="Verdana Bold"/>
              </a:defRPr>
            </a:lvl1pPr>
          </a:lstStyle>
          <a:p>
            <a:r>
              <a:rPr lang="en-US" dirty="0"/>
              <a:t>2-Line Headline Here</a:t>
            </a:r>
            <a:br>
              <a:rPr lang="en-US" dirty="0"/>
            </a:br>
            <a:r>
              <a:rPr lang="en-US" dirty="0"/>
              <a:t>2-Line Headline Here</a:t>
            </a:r>
          </a:p>
        </p:txBody>
      </p:sp>
    </p:spTree>
    <p:extLst>
      <p:ext uri="{BB962C8B-B14F-4D97-AF65-F5344CB8AC3E}">
        <p14:creationId xmlns:p14="http://schemas.microsoft.com/office/powerpoint/2010/main" val="268337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d, Bullets, Phot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261931"/>
            <a:ext cx="4161183"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p>
          <a:p>
            <a:pPr lvl="1"/>
            <a:r>
              <a:rPr lang="en-US" dirty="0"/>
              <a:t>Bulleted text here (second level)</a:t>
            </a:r>
          </a:p>
          <a:p>
            <a:pPr lvl="2"/>
            <a:r>
              <a:rPr lang="en-US" dirty="0"/>
              <a:t>Sub Bullet Here (third level)</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5" name="Picture Placeholder 2">
            <a:extLst>
              <a:ext uri="{FF2B5EF4-FFF2-40B4-BE49-F238E27FC236}">
                <a16:creationId xmlns:a16="http://schemas.microsoft.com/office/drawing/2014/main" id="{02ACA7CA-9F25-CF44-B760-F691AC4EA8BD}"/>
              </a:ext>
            </a:extLst>
          </p:cNvPr>
          <p:cNvSpPr>
            <a:spLocks noGrp="1" noChangeAspect="1"/>
          </p:cNvSpPr>
          <p:nvPr>
            <p:ph type="pic" idx="13"/>
          </p:nvPr>
        </p:nvSpPr>
        <p:spPr>
          <a:xfrm>
            <a:off x="5854148" y="1305339"/>
            <a:ext cx="5271052"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9" name="Title 1">
            <a:extLst>
              <a:ext uri="{FF2B5EF4-FFF2-40B4-BE49-F238E27FC236}">
                <a16:creationId xmlns:a16="http://schemas.microsoft.com/office/drawing/2014/main" id="{90EBC2C5-6FE6-D04D-B1F3-21C30C798A28}"/>
              </a:ext>
            </a:extLst>
          </p:cNvPr>
          <p:cNvSpPr>
            <a:spLocks noGrp="1"/>
          </p:cNvSpPr>
          <p:nvPr>
            <p:ph type="title" hasCustomPrompt="1"/>
          </p:nvPr>
        </p:nvSpPr>
        <p:spPr>
          <a:xfrm>
            <a:off x="1046480" y="1371601"/>
            <a:ext cx="4161183" cy="829370"/>
          </a:xfrm>
          <a:prstGeom prst="rect">
            <a:avLst/>
          </a:prstGeom>
        </p:spPr>
        <p:txBody>
          <a:bodyPr lIns="0" tIns="0" rIns="0" bIns="0" anchor="t" anchorCtr="0"/>
          <a:lstStyle>
            <a:lvl1pPr>
              <a:lnSpc>
                <a:spcPct val="70000"/>
              </a:lnSpc>
              <a:defRPr sz="4000" b="1" i="0">
                <a:latin typeface="Verdana Bold"/>
              </a:defRPr>
            </a:lvl1pPr>
          </a:lstStyle>
          <a:p>
            <a:r>
              <a:rPr lang="en-US" dirty="0"/>
              <a:t>Headline Here</a:t>
            </a:r>
          </a:p>
        </p:txBody>
      </p:sp>
    </p:spTree>
    <p:extLst>
      <p:ext uri="{BB962C8B-B14F-4D97-AF65-F5344CB8AC3E}">
        <p14:creationId xmlns:p14="http://schemas.microsoft.com/office/powerpoint/2010/main" val="14904145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d, Bullets, 2 Photo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B719A-F0E0-FD49-8262-6EEBC0D59516}"/>
              </a:ext>
            </a:extLst>
          </p:cNvPr>
          <p:cNvSpPr>
            <a:spLocks noGrp="1"/>
          </p:cNvSpPr>
          <p:nvPr>
            <p:ph type="body" idx="1" hasCustomPrompt="1"/>
          </p:nvPr>
        </p:nvSpPr>
        <p:spPr>
          <a:xfrm>
            <a:off x="1066800" y="2261931"/>
            <a:ext cx="4161183" cy="2618859"/>
          </a:xfrm>
          <a:prstGeom prst="rect">
            <a:avLst/>
          </a:prstGeom>
        </p:spPr>
        <p:txBody>
          <a:bodyPr lIns="0" tIns="0" rIns="0" bIns="0"/>
          <a:lstStyle>
            <a:lvl1pPr marL="0" indent="0">
              <a:buNone/>
              <a:defRPr sz="2000" b="0" i="0">
                <a:solidFill>
                  <a:schemeClr val="tx1"/>
                </a:solidFill>
                <a:latin typeface="Georgia Regular" panose="02040502050405020303" pitchFamily="18" charset="0"/>
              </a:defRPr>
            </a:lvl1pPr>
            <a:lvl2pPr marL="236538" indent="-225425">
              <a:buFont typeface="Arial" panose="020B0604020202020204" pitchFamily="34" charset="0"/>
              <a:buChar char="•"/>
              <a:tabLst/>
              <a:defRPr sz="2000" b="0" i="0">
                <a:solidFill>
                  <a:schemeClr val="tx1"/>
                </a:solidFill>
                <a:latin typeface="Georgia Regular" panose="02040502050405020303" pitchFamily="18" charset="0"/>
              </a:defRPr>
            </a:lvl2pPr>
            <a:lvl3pPr marL="520700" indent="-284163">
              <a:buFont typeface="Courier New" panose="02070309020205020404" pitchFamily="49" charset="0"/>
              <a:buChar char="o"/>
              <a:tabLst/>
              <a:defRPr sz="1800" b="0" i="0">
                <a:solidFill>
                  <a:schemeClr val="tx1"/>
                </a:solidFill>
                <a:latin typeface="Georgia Regular" panose="02040502050405020303" pitchFamily="18" charset="0"/>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Intro text here</a:t>
            </a:r>
          </a:p>
          <a:p>
            <a:pPr lvl="1"/>
            <a:r>
              <a:rPr lang="en-US" dirty="0"/>
              <a:t>Bulleted text here (second level)</a:t>
            </a:r>
          </a:p>
          <a:p>
            <a:pPr lvl="2"/>
            <a:r>
              <a:rPr lang="en-US" dirty="0"/>
              <a:t>Sub Bullet Here (third level)</a:t>
            </a:r>
          </a:p>
        </p:txBody>
      </p:sp>
      <p:sp>
        <p:nvSpPr>
          <p:cNvPr id="6" name="Slide Number Placeholder 5">
            <a:extLst>
              <a:ext uri="{FF2B5EF4-FFF2-40B4-BE49-F238E27FC236}">
                <a16:creationId xmlns:a16="http://schemas.microsoft.com/office/drawing/2014/main" id="{EF8DD34D-77A2-024A-89C5-C9C9FF7EFA8B}"/>
              </a:ext>
            </a:extLst>
          </p:cNvPr>
          <p:cNvSpPr>
            <a:spLocks noGrp="1"/>
          </p:cNvSpPr>
          <p:nvPr>
            <p:ph type="sldNum" sz="quarter" idx="12"/>
          </p:nvPr>
        </p:nvSpPr>
        <p:spPr/>
        <p:txBody>
          <a:bodyPr/>
          <a:lstStyle/>
          <a:p>
            <a:fld id="{88AEDF26-E5C1-7243-A0E0-6304CF8365AC}" type="slidenum">
              <a:rPr lang="en-US" smtClean="0"/>
              <a:t>‹#›</a:t>
            </a:fld>
            <a:endParaRPr lang="en-US"/>
          </a:p>
        </p:txBody>
      </p:sp>
      <p:sp>
        <p:nvSpPr>
          <p:cNvPr id="5" name="Picture Placeholder 2">
            <a:extLst>
              <a:ext uri="{FF2B5EF4-FFF2-40B4-BE49-F238E27FC236}">
                <a16:creationId xmlns:a16="http://schemas.microsoft.com/office/drawing/2014/main" id="{02ACA7CA-9F25-CF44-B760-F691AC4EA8BD}"/>
              </a:ext>
            </a:extLst>
          </p:cNvPr>
          <p:cNvSpPr>
            <a:spLocks noGrp="1" noChangeAspect="1"/>
          </p:cNvSpPr>
          <p:nvPr>
            <p:ph type="pic" idx="13"/>
          </p:nvPr>
        </p:nvSpPr>
        <p:spPr>
          <a:xfrm>
            <a:off x="8537712" y="1315499"/>
            <a:ext cx="2587487"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7" name="Picture Placeholder 2">
            <a:extLst>
              <a:ext uri="{FF2B5EF4-FFF2-40B4-BE49-F238E27FC236}">
                <a16:creationId xmlns:a16="http://schemas.microsoft.com/office/drawing/2014/main" id="{40B6BCCE-F513-9C40-8FD6-36D2B624AFC0}"/>
              </a:ext>
            </a:extLst>
          </p:cNvPr>
          <p:cNvSpPr>
            <a:spLocks noGrp="1" noChangeAspect="1"/>
          </p:cNvSpPr>
          <p:nvPr>
            <p:ph type="pic" idx="14"/>
          </p:nvPr>
        </p:nvSpPr>
        <p:spPr>
          <a:xfrm>
            <a:off x="5854148" y="1315499"/>
            <a:ext cx="2589575" cy="4419600"/>
          </a:xfrm>
          <a:prstGeom prst="rect">
            <a:avLst/>
          </a:prstGeom>
          <a:solidFill>
            <a:schemeClr val="bg1">
              <a:lumMod val="95000"/>
            </a:schemeClr>
          </a:solidFill>
        </p:spPr>
        <p:txBody>
          <a:bodyPr anchor="t">
            <a:normAutofit/>
          </a:bodyPr>
          <a:lstStyle>
            <a:lvl1pPr marL="0" indent="0">
              <a:buNone/>
              <a:defRPr sz="1200" b="0" i="0">
                <a:solidFill>
                  <a:srgbClr val="828383"/>
                </a:solidFill>
                <a:latin typeface="Georgia Regular" panose="02040502050405020303" pitchFamily="18" charset="0"/>
                <a:ea typeface="Georgia Regular" panose="02040502050405020303" pitchFamily="18" charset="0"/>
                <a:cs typeface="Georgia Regular" panose="02040502050405020303"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9" name="Title 1">
            <a:extLst>
              <a:ext uri="{FF2B5EF4-FFF2-40B4-BE49-F238E27FC236}">
                <a16:creationId xmlns:a16="http://schemas.microsoft.com/office/drawing/2014/main" id="{06482A70-B2D2-524C-9B65-16C829D5BCDF}"/>
              </a:ext>
            </a:extLst>
          </p:cNvPr>
          <p:cNvSpPr>
            <a:spLocks noGrp="1"/>
          </p:cNvSpPr>
          <p:nvPr>
            <p:ph type="title" hasCustomPrompt="1"/>
          </p:nvPr>
        </p:nvSpPr>
        <p:spPr>
          <a:xfrm>
            <a:off x="1046480" y="1371601"/>
            <a:ext cx="4161183" cy="829370"/>
          </a:xfrm>
          <a:prstGeom prst="rect">
            <a:avLst/>
          </a:prstGeom>
        </p:spPr>
        <p:txBody>
          <a:bodyPr lIns="0" tIns="0" rIns="0" bIns="0" anchor="t" anchorCtr="0"/>
          <a:lstStyle>
            <a:lvl1pPr>
              <a:lnSpc>
                <a:spcPct val="70000"/>
              </a:lnSpc>
              <a:defRPr sz="4000" b="1" i="0">
                <a:latin typeface="Verdana Bold"/>
              </a:defRPr>
            </a:lvl1pPr>
          </a:lstStyle>
          <a:p>
            <a:r>
              <a:rPr lang="en-US" dirty="0"/>
              <a:t>Headline Here</a:t>
            </a:r>
          </a:p>
        </p:txBody>
      </p:sp>
    </p:spTree>
    <p:extLst>
      <p:ext uri="{BB962C8B-B14F-4D97-AF65-F5344CB8AC3E}">
        <p14:creationId xmlns:p14="http://schemas.microsoft.com/office/powerpoint/2010/main" val="263333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5ED3A6E-17FB-0B44-86DE-DACABB0A1DC2}"/>
              </a:ext>
            </a:extLst>
          </p:cNvPr>
          <p:cNvSpPr>
            <a:spLocks noGrp="1"/>
          </p:cNvSpPr>
          <p:nvPr>
            <p:ph type="sldNum" sz="quarter" idx="4"/>
          </p:nvPr>
        </p:nvSpPr>
        <p:spPr>
          <a:xfrm>
            <a:off x="8457156" y="6286521"/>
            <a:ext cx="2743200" cy="365125"/>
          </a:xfrm>
          <a:prstGeom prst="rect">
            <a:avLst/>
          </a:prstGeom>
        </p:spPr>
        <p:txBody>
          <a:bodyPr vert="horz" lIns="91440" tIns="45720" rIns="91440" bIns="45720" rtlCol="0" anchor="ctr"/>
          <a:lstStyle>
            <a:lvl1pPr algn="r">
              <a:defRPr sz="1000" b="1" i="0">
                <a:solidFill>
                  <a:schemeClr val="tx1">
                    <a:tint val="75000"/>
                  </a:schemeClr>
                </a:solidFill>
                <a:latin typeface="Georgia Bold" panose="02040502050405020303" pitchFamily="18" charset="0"/>
              </a:defRPr>
            </a:lvl1pPr>
          </a:lstStyle>
          <a:p>
            <a:fld id="{88AEDF26-E5C1-7243-A0E0-6304CF8365AC}" type="slidenum">
              <a:rPr lang="en-US" smtClean="0"/>
              <a:pPr/>
              <a:t>‹#›</a:t>
            </a:fld>
            <a:endParaRPr lang="en-US" dirty="0"/>
          </a:p>
        </p:txBody>
      </p:sp>
      <p:pic>
        <p:nvPicPr>
          <p:cNvPr id="12" name="Picture 11">
            <a:extLst>
              <a:ext uri="{FF2B5EF4-FFF2-40B4-BE49-F238E27FC236}">
                <a16:creationId xmlns:a16="http://schemas.microsoft.com/office/drawing/2014/main" id="{0C0FC680-BCA4-DA4A-9A1F-DC208AC0EC25}"/>
              </a:ext>
            </a:extLst>
          </p:cNvPr>
          <p:cNvPicPr>
            <a:picLocks noChangeAspect="1"/>
          </p:cNvPicPr>
          <p:nvPr userDrawn="1"/>
        </p:nvPicPr>
        <p:blipFill>
          <a:blip r:embed="rId16"/>
          <a:stretch>
            <a:fillRect/>
          </a:stretch>
        </p:blipFill>
        <p:spPr>
          <a:xfrm>
            <a:off x="11975699" y="0"/>
            <a:ext cx="216301" cy="6858000"/>
          </a:xfrm>
          <a:prstGeom prst="rect">
            <a:avLst/>
          </a:prstGeom>
        </p:spPr>
      </p:pic>
      <p:pic>
        <p:nvPicPr>
          <p:cNvPr id="16" name="Picture 15">
            <a:extLst>
              <a:ext uri="{FF2B5EF4-FFF2-40B4-BE49-F238E27FC236}">
                <a16:creationId xmlns:a16="http://schemas.microsoft.com/office/drawing/2014/main" id="{515E99B1-C4F1-1540-A13C-B1992CB83523}"/>
              </a:ext>
            </a:extLst>
          </p:cNvPr>
          <p:cNvPicPr>
            <a:picLocks noChangeAspect="1"/>
          </p:cNvPicPr>
          <p:nvPr userDrawn="1"/>
        </p:nvPicPr>
        <p:blipFill>
          <a:blip r:embed="rId17"/>
          <a:stretch>
            <a:fillRect/>
          </a:stretch>
        </p:blipFill>
        <p:spPr>
          <a:xfrm>
            <a:off x="0" y="0"/>
            <a:ext cx="216301" cy="6858000"/>
          </a:xfrm>
          <a:prstGeom prst="rect">
            <a:avLst/>
          </a:prstGeom>
        </p:spPr>
      </p:pic>
      <p:pic>
        <p:nvPicPr>
          <p:cNvPr id="19" name="Picture 18">
            <a:extLst>
              <a:ext uri="{FF2B5EF4-FFF2-40B4-BE49-F238E27FC236}">
                <a16:creationId xmlns:a16="http://schemas.microsoft.com/office/drawing/2014/main" id="{13C55571-0A5A-D246-AF01-A70D3543FB52}"/>
              </a:ext>
            </a:extLst>
          </p:cNvPr>
          <p:cNvPicPr>
            <a:picLocks noChangeAspect="1"/>
          </p:cNvPicPr>
          <p:nvPr userDrawn="1"/>
        </p:nvPicPr>
        <p:blipFill>
          <a:blip r:embed="rId18"/>
          <a:stretch>
            <a:fillRect/>
          </a:stretch>
        </p:blipFill>
        <p:spPr>
          <a:xfrm>
            <a:off x="1066800" y="381250"/>
            <a:ext cx="2609241" cy="440998"/>
          </a:xfrm>
          <a:prstGeom prst="rect">
            <a:avLst/>
          </a:prstGeom>
        </p:spPr>
      </p:pic>
      <p:pic>
        <p:nvPicPr>
          <p:cNvPr id="23" name="Picture 22">
            <a:extLst>
              <a:ext uri="{FF2B5EF4-FFF2-40B4-BE49-F238E27FC236}">
                <a16:creationId xmlns:a16="http://schemas.microsoft.com/office/drawing/2014/main" id="{BBF26E46-FAD2-8547-891D-91EB61F1B1F8}"/>
              </a:ext>
            </a:extLst>
          </p:cNvPr>
          <p:cNvPicPr>
            <a:picLocks noChangeAspect="1"/>
          </p:cNvPicPr>
          <p:nvPr userDrawn="1"/>
        </p:nvPicPr>
        <p:blipFill>
          <a:blip r:embed="rId19"/>
          <a:stretch>
            <a:fillRect/>
          </a:stretch>
        </p:blipFill>
        <p:spPr>
          <a:xfrm>
            <a:off x="1066800" y="6162805"/>
            <a:ext cx="1021875" cy="376107"/>
          </a:xfrm>
          <a:prstGeom prst="rect">
            <a:avLst/>
          </a:prstGeom>
        </p:spPr>
      </p:pic>
      <p:cxnSp>
        <p:nvCxnSpPr>
          <p:cNvPr id="25" name="Straight Connector 24">
            <a:extLst>
              <a:ext uri="{FF2B5EF4-FFF2-40B4-BE49-F238E27FC236}">
                <a16:creationId xmlns:a16="http://schemas.microsoft.com/office/drawing/2014/main" id="{7CA43318-4440-544C-AE8C-40AD793C5E00}"/>
              </a:ext>
            </a:extLst>
          </p:cNvPr>
          <p:cNvCxnSpPr/>
          <p:nvPr userDrawn="1"/>
        </p:nvCxnSpPr>
        <p:spPr>
          <a:xfrm>
            <a:off x="1066800" y="5999967"/>
            <a:ext cx="10058400" cy="0"/>
          </a:xfrm>
          <a:prstGeom prst="line">
            <a:avLst/>
          </a:prstGeom>
          <a:ln w="25400"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737103"/>
      </p:ext>
    </p:extLst>
  </p:cSld>
  <p:clrMap bg1="lt1" tx1="dk1" bg2="lt2" tx2="dk2" accent1="accent1" accent2="accent2" accent3="accent3" accent4="accent4" accent5="accent5" accent6="accent6" hlink="hlink" folHlink="folHlink"/>
  <p:sldLayoutIdLst>
    <p:sldLayoutId id="2147483670" r:id="rId1"/>
    <p:sldLayoutId id="2147483649" r:id="rId2"/>
    <p:sldLayoutId id="2147483666" r:id="rId3"/>
    <p:sldLayoutId id="2147483667" r:id="rId4"/>
    <p:sldLayoutId id="2147483651" r:id="rId5"/>
    <p:sldLayoutId id="2147483660" r:id="rId6"/>
    <p:sldLayoutId id="2147483662" r:id="rId7"/>
    <p:sldLayoutId id="2147483661" r:id="rId8"/>
    <p:sldLayoutId id="2147483663" r:id="rId9"/>
    <p:sldLayoutId id="2147483664" r:id="rId10"/>
    <p:sldLayoutId id="2147483671" r:id="rId11"/>
    <p:sldLayoutId id="2147483655" r:id="rId12"/>
    <p:sldLayoutId id="2147483668" r:id="rId13"/>
    <p:sldLayoutId id="214748367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2" userDrawn="1">
          <p15:clr>
            <a:srgbClr val="F26B43"/>
          </p15:clr>
        </p15:guide>
        <p15:guide id="2" pos="7008" userDrawn="1">
          <p15:clr>
            <a:srgbClr val="F26B43"/>
          </p15:clr>
        </p15:guide>
        <p15:guide id="3"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0383-ED20-364A-9B09-D79C2B08BB7C}"/>
              </a:ext>
            </a:extLst>
          </p:cNvPr>
          <p:cNvSpPr>
            <a:spLocks noGrp="1"/>
          </p:cNvSpPr>
          <p:nvPr>
            <p:ph type="ctrTitle"/>
          </p:nvPr>
        </p:nvSpPr>
        <p:spPr>
          <a:xfrm>
            <a:off x="0" y="1188224"/>
            <a:ext cx="12192000" cy="2964689"/>
          </a:xfrm>
        </p:spPr>
        <p:txBody>
          <a:bodyPr/>
          <a:lstStyle/>
          <a:p>
            <a:pPr algn="ctr"/>
            <a:r>
              <a:rPr lang="en-IN" sz="3600" dirty="0"/>
              <a:t>Making Middleboxes Someone Else’s Problem:</a:t>
            </a:r>
            <a:br>
              <a:rPr lang="en-IN" sz="2400" dirty="0"/>
            </a:br>
            <a:r>
              <a:rPr lang="en-IN" sz="3600" dirty="0"/>
              <a:t>Network Processing as a Cloud Service</a:t>
            </a:r>
            <a:endParaRPr lang="en-US" sz="2400" dirty="0"/>
          </a:p>
        </p:txBody>
      </p:sp>
      <p:sp>
        <p:nvSpPr>
          <p:cNvPr id="3" name="Subtitle 2">
            <a:extLst>
              <a:ext uri="{FF2B5EF4-FFF2-40B4-BE49-F238E27FC236}">
                <a16:creationId xmlns:a16="http://schemas.microsoft.com/office/drawing/2014/main" id="{E76A1E82-A684-A746-99E0-675AE15C6F11}"/>
              </a:ext>
            </a:extLst>
          </p:cNvPr>
          <p:cNvSpPr>
            <a:spLocks noGrp="1"/>
          </p:cNvSpPr>
          <p:nvPr>
            <p:ph type="subTitle" idx="1"/>
          </p:nvPr>
        </p:nvSpPr>
        <p:spPr>
          <a:xfrm>
            <a:off x="1082000" y="2822976"/>
            <a:ext cx="8746756" cy="982555"/>
          </a:xfrm>
        </p:spPr>
        <p:txBody>
          <a:bodyPr/>
          <a:lstStyle/>
          <a:p>
            <a:pPr algn="ctr"/>
            <a:r>
              <a:rPr lang="en-IN" dirty="0"/>
              <a:t>Justine Sherry, </a:t>
            </a:r>
            <a:r>
              <a:rPr lang="en-IN" dirty="0" err="1"/>
              <a:t>Shaddi</a:t>
            </a:r>
            <a:r>
              <a:rPr lang="en-IN" dirty="0"/>
              <a:t> Hasan, Colin Scott, Arvind Krishnamurthy, Sylvia </a:t>
            </a:r>
            <a:r>
              <a:rPr lang="en-IN" dirty="0" err="1"/>
              <a:t>Ratnasamy</a:t>
            </a:r>
            <a:r>
              <a:rPr lang="en-IN" dirty="0"/>
              <a:t>, Vyas </a:t>
            </a:r>
            <a:r>
              <a:rPr lang="en-IN" dirty="0" err="1"/>
              <a:t>Sekar</a:t>
            </a:r>
            <a:endParaRPr lang="en-US" dirty="0"/>
          </a:p>
        </p:txBody>
      </p:sp>
      <p:sp>
        <p:nvSpPr>
          <p:cNvPr id="4" name="Slide Number Placeholder 3">
            <a:extLst>
              <a:ext uri="{FF2B5EF4-FFF2-40B4-BE49-F238E27FC236}">
                <a16:creationId xmlns:a16="http://schemas.microsoft.com/office/drawing/2014/main" id="{ECFF41F7-7E80-204B-B3D5-E896CFE2CC2A}"/>
              </a:ext>
            </a:extLst>
          </p:cNvPr>
          <p:cNvSpPr>
            <a:spLocks noGrp="1"/>
          </p:cNvSpPr>
          <p:nvPr>
            <p:ph type="sldNum" sz="quarter" idx="12"/>
          </p:nvPr>
        </p:nvSpPr>
        <p:spPr/>
        <p:txBody>
          <a:bodyPr/>
          <a:lstStyle/>
          <a:p>
            <a:fld id="{88AEDF26-E5C1-7243-A0E0-6304CF8365AC}" type="slidenum">
              <a:rPr lang="en-US" smtClean="0"/>
              <a:pPr/>
              <a:t>1</a:t>
            </a:fld>
            <a:endParaRPr lang="en-US" dirty="0"/>
          </a:p>
        </p:txBody>
      </p:sp>
      <p:sp>
        <p:nvSpPr>
          <p:cNvPr id="5" name="TextBox 4">
            <a:extLst>
              <a:ext uri="{FF2B5EF4-FFF2-40B4-BE49-F238E27FC236}">
                <a16:creationId xmlns:a16="http://schemas.microsoft.com/office/drawing/2014/main" id="{3C30D1E8-B57F-7543-913C-38D0829B9F5C}"/>
              </a:ext>
            </a:extLst>
          </p:cNvPr>
          <p:cNvSpPr txBox="1"/>
          <p:nvPr/>
        </p:nvSpPr>
        <p:spPr>
          <a:xfrm>
            <a:off x="2190731" y="4152913"/>
            <a:ext cx="6831998" cy="492443"/>
          </a:xfrm>
          <a:prstGeom prst="rect">
            <a:avLst/>
          </a:prstGeom>
        </p:spPr>
        <p:txBody>
          <a:bodyPr wrap="none" lIns="0" tIns="0" rIns="0" bIns="0" rtlCol="0">
            <a:spAutoFit/>
          </a:bodyPr>
          <a:lstStyle/>
          <a:p>
            <a:pPr algn="ctr"/>
            <a:r>
              <a:rPr lang="en-US" sz="1600" b="1" dirty="0">
                <a:solidFill>
                  <a:schemeClr val="bg1"/>
                </a:solidFill>
                <a:latin typeface="Georgia Bold" panose="02040502050405020303" pitchFamily="18" charset="0"/>
              </a:rPr>
              <a:t>Presented by </a:t>
            </a:r>
            <a:r>
              <a:rPr lang="en-US" sz="1600" b="1" dirty="0" err="1">
                <a:solidFill>
                  <a:schemeClr val="bg1"/>
                </a:solidFill>
                <a:latin typeface="Georgia Bold" panose="02040502050405020303" pitchFamily="18" charset="0"/>
              </a:rPr>
              <a:t>Hrushikesh</a:t>
            </a:r>
            <a:r>
              <a:rPr lang="en-US" sz="1600" b="1" dirty="0">
                <a:solidFill>
                  <a:schemeClr val="bg1"/>
                </a:solidFill>
                <a:latin typeface="Georgia Bold" panose="02040502050405020303" pitchFamily="18" charset="0"/>
              </a:rPr>
              <a:t> </a:t>
            </a:r>
            <a:r>
              <a:rPr lang="en-US" sz="1600" b="1" dirty="0" err="1">
                <a:solidFill>
                  <a:schemeClr val="bg1"/>
                </a:solidFill>
                <a:latin typeface="Georgia Bold" panose="02040502050405020303" pitchFamily="18" charset="0"/>
              </a:rPr>
              <a:t>Kothikar</a:t>
            </a:r>
            <a:r>
              <a:rPr lang="en-US" sz="1600" b="1" dirty="0">
                <a:solidFill>
                  <a:schemeClr val="bg1"/>
                </a:solidFill>
                <a:latin typeface="Georgia Bold" panose="02040502050405020303" pitchFamily="18" charset="0"/>
              </a:rPr>
              <a:t>, Siri Suresh &amp; </a:t>
            </a:r>
            <a:r>
              <a:rPr lang="en-US" sz="1600" b="1" dirty="0" err="1">
                <a:solidFill>
                  <a:schemeClr val="bg1"/>
                </a:solidFill>
                <a:latin typeface="Georgia Bold" panose="02040502050405020303" pitchFamily="18" charset="0"/>
              </a:rPr>
              <a:t>Akshay</a:t>
            </a:r>
            <a:r>
              <a:rPr lang="en-US" sz="1600" b="1" dirty="0">
                <a:solidFill>
                  <a:schemeClr val="bg1"/>
                </a:solidFill>
                <a:latin typeface="Georgia Bold" panose="02040502050405020303" pitchFamily="18" charset="0"/>
              </a:rPr>
              <a:t> S. Nair </a:t>
            </a:r>
          </a:p>
          <a:p>
            <a:pPr algn="ctr"/>
            <a:r>
              <a:rPr lang="en-US" sz="1600" b="1" dirty="0">
                <a:solidFill>
                  <a:schemeClr val="bg1"/>
                </a:solidFill>
                <a:latin typeface="Georgia Bold" panose="02040502050405020303" pitchFamily="18" charset="0"/>
              </a:rPr>
              <a:t>for </a:t>
            </a:r>
            <a:r>
              <a:rPr lang="en-IN" sz="1600" b="1" dirty="0">
                <a:solidFill>
                  <a:schemeClr val="bg1"/>
                </a:solidFill>
                <a:latin typeface="Georgia Bold" panose="02040502050405020303" pitchFamily="18" charset="0"/>
              </a:rPr>
              <a:t>CSE 534: FCN Project</a:t>
            </a:r>
            <a:endParaRPr lang="en-US" sz="1600" b="1" dirty="0">
              <a:solidFill>
                <a:schemeClr val="bg1"/>
              </a:solidFill>
              <a:latin typeface="Georgia Bold" panose="02040502050405020303" pitchFamily="18" charset="0"/>
            </a:endParaRPr>
          </a:p>
        </p:txBody>
      </p:sp>
    </p:spTree>
    <p:extLst>
      <p:ext uri="{BB962C8B-B14F-4D97-AF65-F5344CB8AC3E}">
        <p14:creationId xmlns:p14="http://schemas.microsoft.com/office/powerpoint/2010/main" val="188598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48F2E-B693-8F4F-BCDA-DE20C7D92B34}"/>
              </a:ext>
            </a:extLst>
          </p:cNvPr>
          <p:cNvSpPr>
            <a:spLocks noGrp="1"/>
          </p:cNvSpPr>
          <p:nvPr>
            <p:ph type="title"/>
          </p:nvPr>
        </p:nvSpPr>
        <p:spPr>
          <a:xfrm>
            <a:off x="1066800" y="1515032"/>
            <a:ext cx="10058400" cy="477366"/>
          </a:xfrm>
        </p:spPr>
        <p:txBody>
          <a:bodyPr/>
          <a:lstStyle/>
          <a:p>
            <a:r>
              <a:rPr lang="en-US" dirty="0">
                <a:latin typeface="Georgia" panose="02040502050405020303" pitchFamily="18" charset="0"/>
              </a:rPr>
              <a:t>Topics/Sections to be covered</a:t>
            </a:r>
          </a:p>
        </p:txBody>
      </p:sp>
      <p:sp>
        <p:nvSpPr>
          <p:cNvPr id="3" name="Text Placeholder 2">
            <a:extLst>
              <a:ext uri="{FF2B5EF4-FFF2-40B4-BE49-F238E27FC236}">
                <a16:creationId xmlns:a16="http://schemas.microsoft.com/office/drawing/2014/main" id="{8A7A19DA-3962-9548-8B06-6FF9C645A2AC}"/>
              </a:ext>
            </a:extLst>
          </p:cNvPr>
          <p:cNvSpPr>
            <a:spLocks noGrp="1"/>
          </p:cNvSpPr>
          <p:nvPr>
            <p:ph type="body" idx="1"/>
          </p:nvPr>
        </p:nvSpPr>
        <p:spPr>
          <a:xfrm>
            <a:off x="1066800" y="2325796"/>
            <a:ext cx="10058400" cy="2058552"/>
          </a:xfrm>
        </p:spPr>
        <p:txBody>
          <a:bodyPr/>
          <a:lstStyle/>
          <a:p>
            <a:pPr marL="342900" indent="-342900">
              <a:buFont typeface="Arial" panose="020B0604020202020204" pitchFamily="34" charset="0"/>
              <a:buChar char="•"/>
            </a:pPr>
            <a:r>
              <a:rPr lang="en-US" dirty="0"/>
              <a:t>Problem formulation</a:t>
            </a:r>
          </a:p>
          <a:p>
            <a:pPr marL="342900" indent="-342900">
              <a:buFont typeface="Arial" panose="020B0604020202020204" pitchFamily="34" charset="0"/>
              <a:buChar char="•"/>
            </a:pPr>
            <a:r>
              <a:rPr lang="en-US" dirty="0"/>
              <a:t>Benefits of middlebox outsourcing to cloud</a:t>
            </a:r>
          </a:p>
          <a:p>
            <a:pPr marL="342900" indent="-342900">
              <a:buFont typeface="Arial" panose="020B0604020202020204" pitchFamily="34" charset="0"/>
              <a:buChar char="•"/>
            </a:pPr>
            <a:r>
              <a:rPr lang="en-US" dirty="0"/>
              <a:t>Approach of solution: Setup, demo and evaluation</a:t>
            </a:r>
          </a:p>
          <a:p>
            <a:pPr marL="342900" indent="-342900">
              <a:buFont typeface="Arial" panose="020B0604020202020204" pitchFamily="34" charset="0"/>
              <a:buChar char="•"/>
            </a:pPr>
            <a:r>
              <a:rPr lang="en-US" dirty="0"/>
              <a:t>Key findings and learning</a:t>
            </a:r>
          </a:p>
          <a:p>
            <a:endParaRPr lang="en-US" dirty="0"/>
          </a:p>
        </p:txBody>
      </p:sp>
      <p:sp>
        <p:nvSpPr>
          <p:cNvPr id="4" name="Slide Number Placeholder 3">
            <a:extLst>
              <a:ext uri="{FF2B5EF4-FFF2-40B4-BE49-F238E27FC236}">
                <a16:creationId xmlns:a16="http://schemas.microsoft.com/office/drawing/2014/main" id="{E7CCF0B3-FEA6-944D-8082-D0D9A71965B6}"/>
              </a:ext>
            </a:extLst>
          </p:cNvPr>
          <p:cNvSpPr>
            <a:spLocks noGrp="1"/>
          </p:cNvSpPr>
          <p:nvPr>
            <p:ph type="sldNum" sz="quarter" idx="10"/>
          </p:nvPr>
        </p:nvSpPr>
        <p:spPr/>
        <p:txBody>
          <a:bodyPr/>
          <a:lstStyle/>
          <a:p>
            <a:fld id="{88AEDF26-E5C1-7243-A0E0-6304CF8365AC}" type="slidenum">
              <a:rPr lang="en-US" smtClean="0"/>
              <a:pPr/>
              <a:t>2</a:t>
            </a:fld>
            <a:endParaRPr lang="en-US" dirty="0"/>
          </a:p>
        </p:txBody>
      </p:sp>
    </p:spTree>
    <p:extLst>
      <p:ext uri="{BB962C8B-B14F-4D97-AF65-F5344CB8AC3E}">
        <p14:creationId xmlns:p14="http://schemas.microsoft.com/office/powerpoint/2010/main" val="333304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7CEC-A5BC-9F44-B8F1-02E4AAAB4A06}"/>
              </a:ext>
            </a:extLst>
          </p:cNvPr>
          <p:cNvSpPr>
            <a:spLocks noGrp="1"/>
          </p:cNvSpPr>
          <p:nvPr>
            <p:ph type="title"/>
          </p:nvPr>
        </p:nvSpPr>
        <p:spPr>
          <a:xfrm>
            <a:off x="991644" y="1009042"/>
            <a:ext cx="10058400" cy="461613"/>
          </a:xfrm>
        </p:spPr>
        <p:txBody>
          <a:bodyPr/>
          <a:lstStyle/>
          <a:p>
            <a:r>
              <a:rPr lang="en-US" dirty="0">
                <a:latin typeface="Georgia" panose="02040502050405020303" pitchFamily="18" charset="0"/>
              </a:rPr>
              <a:t>Problem formulation </a:t>
            </a:r>
          </a:p>
        </p:txBody>
      </p:sp>
      <p:sp>
        <p:nvSpPr>
          <p:cNvPr id="3" name="Text Placeholder 2">
            <a:extLst>
              <a:ext uri="{FF2B5EF4-FFF2-40B4-BE49-F238E27FC236}">
                <a16:creationId xmlns:a16="http://schemas.microsoft.com/office/drawing/2014/main" id="{C27793B2-23CF-6547-ADD9-DE0FE83FAC5C}"/>
              </a:ext>
            </a:extLst>
          </p:cNvPr>
          <p:cNvSpPr>
            <a:spLocks noGrp="1"/>
          </p:cNvSpPr>
          <p:nvPr>
            <p:ph type="body" idx="1"/>
          </p:nvPr>
        </p:nvSpPr>
        <p:spPr>
          <a:xfrm>
            <a:off x="991644" y="1582709"/>
            <a:ext cx="10058400" cy="5411797"/>
          </a:xfrm>
        </p:spPr>
        <p:txBody>
          <a:bodyPr/>
          <a:lstStyle/>
          <a:p>
            <a:pPr marL="342900" indent="-342900">
              <a:buFont typeface="Arial" panose="020B0604020202020204" pitchFamily="34" charset="0"/>
              <a:buChar char="•"/>
            </a:pPr>
            <a:r>
              <a:rPr lang="en-US" dirty="0"/>
              <a:t>The authors surveyed 57 enterprise networks aimed at understanding:</a:t>
            </a:r>
          </a:p>
          <a:p>
            <a:pPr marL="457200" indent="-457200">
              <a:buFont typeface="+mj-lt"/>
              <a:buAutoNum type="arabicPeriod"/>
            </a:pPr>
            <a:r>
              <a:rPr lang="en-IN" dirty="0"/>
              <a:t> Nature of real-world middlebox deployments (types and no. of middleboxes).</a:t>
            </a:r>
          </a:p>
          <a:p>
            <a:pPr marL="457200" indent="-457200">
              <a:buFont typeface="+mj-lt"/>
              <a:buAutoNum type="arabicPeriod"/>
            </a:pPr>
            <a:r>
              <a:rPr lang="en-IN" dirty="0"/>
              <a:t>Pain points for network administrators.</a:t>
            </a:r>
          </a:p>
          <a:p>
            <a:pPr marL="457200" indent="-457200">
              <a:buFont typeface="+mj-lt"/>
              <a:buAutoNum type="arabicPeriod"/>
            </a:pPr>
            <a:r>
              <a:rPr lang="en-IN" dirty="0"/>
              <a:t>Failure modes. </a:t>
            </a:r>
          </a:p>
          <a:p>
            <a:pPr marL="342900" indent="-342900">
              <a:buFont typeface="Arial" panose="020B0604020202020204" pitchFamily="34" charset="0"/>
              <a:buChar char="•"/>
            </a:pPr>
            <a:r>
              <a:rPr lang="en-US" dirty="0"/>
              <a:t>The authors found that administrators are forced into large deployments with high capital and operating expenses, complex management requirements, and the need for overprovisioning to react to failure and overload scenarios.</a:t>
            </a:r>
          </a:p>
          <a:p>
            <a:pPr marL="342900" indent="-342900">
              <a:buFont typeface="Arial" panose="020B0604020202020204" pitchFamily="34" charset="0"/>
              <a:buChar char="•"/>
            </a:pPr>
            <a:r>
              <a:rPr lang="en-US" dirty="0"/>
              <a:t>Simply put, this is a problem. Middlebox infrastructure is expensive and complex to manage, and tools vary from vendor to vendor. Training of administrators is expensive, hardware must be upgraded and over a period of 5 years, enterprises report sending millions on middlebox deployments.</a:t>
            </a:r>
          </a:p>
        </p:txBody>
      </p:sp>
      <p:sp>
        <p:nvSpPr>
          <p:cNvPr id="4" name="Slide Number Placeholder 3">
            <a:extLst>
              <a:ext uri="{FF2B5EF4-FFF2-40B4-BE49-F238E27FC236}">
                <a16:creationId xmlns:a16="http://schemas.microsoft.com/office/drawing/2014/main" id="{EF88D61C-9E0A-044A-A263-0CD092BA2B2B}"/>
              </a:ext>
            </a:extLst>
          </p:cNvPr>
          <p:cNvSpPr>
            <a:spLocks noGrp="1"/>
          </p:cNvSpPr>
          <p:nvPr>
            <p:ph type="sldNum" sz="quarter" idx="10"/>
          </p:nvPr>
        </p:nvSpPr>
        <p:spPr/>
        <p:txBody>
          <a:bodyPr/>
          <a:lstStyle/>
          <a:p>
            <a:fld id="{88AEDF26-E5C1-7243-A0E0-6304CF8365AC}" type="slidenum">
              <a:rPr lang="en-US" smtClean="0"/>
              <a:pPr/>
              <a:t>3</a:t>
            </a:fld>
            <a:endParaRPr lang="en-US" dirty="0"/>
          </a:p>
        </p:txBody>
      </p:sp>
    </p:spTree>
    <p:extLst>
      <p:ext uri="{BB962C8B-B14F-4D97-AF65-F5344CB8AC3E}">
        <p14:creationId xmlns:p14="http://schemas.microsoft.com/office/powerpoint/2010/main" val="170812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7CEC-A5BC-9F44-B8F1-02E4AAAB4A06}"/>
              </a:ext>
            </a:extLst>
          </p:cNvPr>
          <p:cNvSpPr>
            <a:spLocks noGrp="1"/>
          </p:cNvSpPr>
          <p:nvPr>
            <p:ph type="title"/>
          </p:nvPr>
        </p:nvSpPr>
        <p:spPr>
          <a:xfrm>
            <a:off x="991644" y="1565298"/>
            <a:ext cx="10058400" cy="461613"/>
          </a:xfrm>
        </p:spPr>
        <p:txBody>
          <a:bodyPr/>
          <a:lstStyle/>
          <a:p>
            <a:r>
              <a:rPr lang="en-US" sz="3600" dirty="0">
                <a:latin typeface="Georgia" panose="02040502050405020303" pitchFamily="18" charset="0"/>
              </a:rPr>
              <a:t>Potential benefits of outsourcing to cloud</a:t>
            </a:r>
          </a:p>
        </p:txBody>
      </p:sp>
      <p:sp>
        <p:nvSpPr>
          <p:cNvPr id="3" name="Text Placeholder 2">
            <a:extLst>
              <a:ext uri="{FF2B5EF4-FFF2-40B4-BE49-F238E27FC236}">
                <a16:creationId xmlns:a16="http://schemas.microsoft.com/office/drawing/2014/main" id="{C27793B2-23CF-6547-ADD9-DE0FE83FAC5C}"/>
              </a:ext>
            </a:extLst>
          </p:cNvPr>
          <p:cNvSpPr>
            <a:spLocks noGrp="1"/>
          </p:cNvSpPr>
          <p:nvPr>
            <p:ph type="body" idx="1"/>
          </p:nvPr>
        </p:nvSpPr>
        <p:spPr>
          <a:xfrm>
            <a:off x="991644" y="2354605"/>
            <a:ext cx="10058400" cy="5411797"/>
          </a:xfrm>
        </p:spPr>
        <p:txBody>
          <a:bodyPr/>
          <a:lstStyle/>
          <a:p>
            <a:pPr marL="342900" indent="-342900">
              <a:buFont typeface="Arial" panose="020B0604020202020204" pitchFamily="34" charset="0"/>
              <a:buChar char="•"/>
            </a:pPr>
            <a:r>
              <a:rPr lang="en-US" dirty="0"/>
              <a:t>Cloud service provider takes care of upgrades.</a:t>
            </a:r>
          </a:p>
          <a:p>
            <a:pPr marL="342900" indent="-342900">
              <a:buFont typeface="Arial" panose="020B0604020202020204" pitchFamily="34" charset="0"/>
              <a:buChar char="•"/>
            </a:pPr>
            <a:r>
              <a:rPr lang="en-US" dirty="0"/>
              <a:t>Cloud service provider takes care of monitoring and diagnostics.</a:t>
            </a:r>
          </a:p>
          <a:p>
            <a:pPr marL="342900" indent="-342900">
              <a:buFont typeface="Arial" panose="020B0604020202020204" pitchFamily="34" charset="0"/>
              <a:buChar char="•"/>
            </a:pPr>
            <a:r>
              <a:rPr lang="en-US" dirty="0"/>
              <a:t>Cloud middleboxes do not need appliance level configuration.</a:t>
            </a:r>
          </a:p>
          <a:p>
            <a:pPr marL="342900" indent="-342900">
              <a:buFont typeface="Arial" panose="020B0604020202020204" pitchFamily="34" charset="0"/>
              <a:buChar char="•"/>
            </a:pPr>
            <a:r>
              <a:rPr lang="en-US" dirty="0"/>
              <a:t>Lower costs of hiring and training.</a:t>
            </a:r>
          </a:p>
          <a:p>
            <a:pPr marL="342900" indent="-342900">
              <a:buFont typeface="Arial" panose="020B0604020202020204" pitchFamily="34" charset="0"/>
              <a:buChar char="•"/>
            </a:pPr>
            <a:r>
              <a:rPr lang="en-US" dirty="0"/>
              <a:t>Cloud middleboxes are elastic, using only necessary resources.</a:t>
            </a:r>
          </a:p>
          <a:p>
            <a:pPr marL="342900" indent="-342900">
              <a:buFont typeface="Arial" panose="020B0604020202020204" pitchFamily="34" charset="0"/>
              <a:buChar char="•"/>
            </a:pPr>
            <a:r>
              <a:rPr lang="en-US" dirty="0"/>
              <a:t>Cloud middleboxes are cheap, available to small businesses and individuals.</a:t>
            </a:r>
          </a:p>
        </p:txBody>
      </p:sp>
      <p:sp>
        <p:nvSpPr>
          <p:cNvPr id="4" name="Slide Number Placeholder 3">
            <a:extLst>
              <a:ext uri="{FF2B5EF4-FFF2-40B4-BE49-F238E27FC236}">
                <a16:creationId xmlns:a16="http://schemas.microsoft.com/office/drawing/2014/main" id="{EF88D61C-9E0A-044A-A263-0CD092BA2B2B}"/>
              </a:ext>
            </a:extLst>
          </p:cNvPr>
          <p:cNvSpPr>
            <a:spLocks noGrp="1"/>
          </p:cNvSpPr>
          <p:nvPr>
            <p:ph type="sldNum" sz="quarter" idx="10"/>
          </p:nvPr>
        </p:nvSpPr>
        <p:spPr/>
        <p:txBody>
          <a:bodyPr/>
          <a:lstStyle/>
          <a:p>
            <a:fld id="{88AEDF26-E5C1-7243-A0E0-6304CF8365AC}" type="slidenum">
              <a:rPr lang="en-US" smtClean="0"/>
              <a:pPr/>
              <a:t>4</a:t>
            </a:fld>
            <a:endParaRPr lang="en-US" dirty="0"/>
          </a:p>
        </p:txBody>
      </p:sp>
    </p:spTree>
    <p:extLst>
      <p:ext uri="{BB962C8B-B14F-4D97-AF65-F5344CB8AC3E}">
        <p14:creationId xmlns:p14="http://schemas.microsoft.com/office/powerpoint/2010/main" val="121419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7CEC-A5BC-9F44-B8F1-02E4AAAB4A06}"/>
              </a:ext>
            </a:extLst>
          </p:cNvPr>
          <p:cNvSpPr>
            <a:spLocks noGrp="1"/>
          </p:cNvSpPr>
          <p:nvPr>
            <p:ph type="title"/>
          </p:nvPr>
        </p:nvSpPr>
        <p:spPr>
          <a:xfrm>
            <a:off x="991644" y="1128918"/>
            <a:ext cx="10058400" cy="461613"/>
          </a:xfrm>
        </p:spPr>
        <p:txBody>
          <a:bodyPr/>
          <a:lstStyle/>
          <a:p>
            <a:r>
              <a:rPr lang="en-US" dirty="0">
                <a:latin typeface="Georgia" panose="02040502050405020303" pitchFamily="18" charset="0"/>
              </a:rPr>
              <a:t>Approach </a:t>
            </a:r>
          </a:p>
        </p:txBody>
      </p:sp>
      <p:sp>
        <p:nvSpPr>
          <p:cNvPr id="3" name="Text Placeholder 2">
            <a:extLst>
              <a:ext uri="{FF2B5EF4-FFF2-40B4-BE49-F238E27FC236}">
                <a16:creationId xmlns:a16="http://schemas.microsoft.com/office/drawing/2014/main" id="{C27793B2-23CF-6547-ADD9-DE0FE83FAC5C}"/>
              </a:ext>
            </a:extLst>
          </p:cNvPr>
          <p:cNvSpPr>
            <a:spLocks noGrp="1"/>
          </p:cNvSpPr>
          <p:nvPr>
            <p:ph type="body" idx="1"/>
          </p:nvPr>
        </p:nvSpPr>
        <p:spPr>
          <a:xfrm>
            <a:off x="991644" y="1796464"/>
            <a:ext cx="10058400" cy="3701811"/>
          </a:xfrm>
        </p:spPr>
        <p:txBody>
          <a:bodyPr/>
          <a:lstStyle/>
          <a:p>
            <a:pPr marL="342900" indent="-342900">
              <a:buFont typeface="Arial" panose="020B0604020202020204" pitchFamily="34" charset="0"/>
              <a:buChar char="•"/>
            </a:pPr>
            <a:r>
              <a:rPr lang="en-US" dirty="0"/>
              <a:t>We formulate a reduced experiment based on the paper with two scenarios to conduct a comparison between middlebox deployment on-prem as against on-cloud.</a:t>
            </a:r>
          </a:p>
          <a:p>
            <a:pPr marL="342900" indent="-342900">
              <a:buFont typeface="Arial" panose="020B0604020202020204" pitchFamily="34" charset="0"/>
              <a:buChar char="•"/>
            </a:pPr>
            <a:r>
              <a:rPr lang="en-US" dirty="0"/>
              <a:t>In both case, we have created nodes (sender and receivers) that wish to communicate with each other. </a:t>
            </a:r>
          </a:p>
          <a:p>
            <a:pPr marL="342900" indent="-342900">
              <a:buFont typeface="Arial" panose="020B0604020202020204" pitchFamily="34" charset="0"/>
              <a:buChar char="•"/>
            </a:pPr>
            <a:r>
              <a:rPr lang="en-US" dirty="0"/>
              <a:t>In the first case, we implement a basic NAT gateway that routes traffic from the sender node to the receiving client.</a:t>
            </a:r>
          </a:p>
          <a:p>
            <a:pPr marL="342900" indent="-342900">
              <a:buFont typeface="Arial" panose="020B0604020202020204" pitchFamily="34" charset="0"/>
              <a:buChar char="•"/>
            </a:pPr>
            <a:r>
              <a:rPr lang="en-US" dirty="0"/>
              <a:t>In the second case, we implement a mock APLOMB gateway (simple redirection layer) that redirects incoming traffic to the mock middlebox deployed on cloud (enabled with NAT) which then redirects the traffic to the appropriate client through the gateway.</a:t>
            </a:r>
          </a:p>
          <a:p>
            <a:pPr marL="342900" indent="-342900">
              <a:buFont typeface="Arial" panose="020B0604020202020204" pitchFamily="34" charset="0"/>
              <a:buChar char="•"/>
            </a:pPr>
            <a:r>
              <a:rPr lang="en-US" dirty="0"/>
              <a:t>We compare the latency for the two cases and observe the results.</a:t>
            </a:r>
          </a:p>
        </p:txBody>
      </p:sp>
      <p:sp>
        <p:nvSpPr>
          <p:cNvPr id="4" name="Slide Number Placeholder 3">
            <a:extLst>
              <a:ext uri="{FF2B5EF4-FFF2-40B4-BE49-F238E27FC236}">
                <a16:creationId xmlns:a16="http://schemas.microsoft.com/office/drawing/2014/main" id="{EF88D61C-9E0A-044A-A263-0CD092BA2B2B}"/>
              </a:ext>
            </a:extLst>
          </p:cNvPr>
          <p:cNvSpPr>
            <a:spLocks noGrp="1"/>
          </p:cNvSpPr>
          <p:nvPr>
            <p:ph type="sldNum" sz="quarter" idx="10"/>
          </p:nvPr>
        </p:nvSpPr>
        <p:spPr/>
        <p:txBody>
          <a:bodyPr/>
          <a:lstStyle/>
          <a:p>
            <a:fld id="{88AEDF26-E5C1-7243-A0E0-6304CF8365AC}" type="slidenum">
              <a:rPr lang="en-US" smtClean="0"/>
              <a:pPr/>
              <a:t>5</a:t>
            </a:fld>
            <a:endParaRPr lang="en-US" dirty="0"/>
          </a:p>
        </p:txBody>
      </p:sp>
    </p:spTree>
    <p:extLst>
      <p:ext uri="{BB962C8B-B14F-4D97-AF65-F5344CB8AC3E}">
        <p14:creationId xmlns:p14="http://schemas.microsoft.com/office/powerpoint/2010/main" val="420534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7CEC-A5BC-9F44-B8F1-02E4AAAB4A06}"/>
              </a:ext>
            </a:extLst>
          </p:cNvPr>
          <p:cNvSpPr>
            <a:spLocks noGrp="1"/>
          </p:cNvSpPr>
          <p:nvPr>
            <p:ph type="title"/>
          </p:nvPr>
        </p:nvSpPr>
        <p:spPr>
          <a:xfrm>
            <a:off x="991644" y="1377177"/>
            <a:ext cx="10058400" cy="461613"/>
          </a:xfrm>
        </p:spPr>
        <p:txBody>
          <a:bodyPr/>
          <a:lstStyle/>
          <a:p>
            <a:r>
              <a:rPr lang="en-US" dirty="0">
                <a:latin typeface="Georgia" panose="02040502050405020303" pitchFamily="18" charset="0"/>
              </a:rPr>
              <a:t>Setup and demo</a:t>
            </a:r>
          </a:p>
        </p:txBody>
      </p:sp>
      <p:sp>
        <p:nvSpPr>
          <p:cNvPr id="3" name="Text Placeholder 2">
            <a:extLst>
              <a:ext uri="{FF2B5EF4-FFF2-40B4-BE49-F238E27FC236}">
                <a16:creationId xmlns:a16="http://schemas.microsoft.com/office/drawing/2014/main" id="{C27793B2-23CF-6547-ADD9-DE0FE83FAC5C}"/>
              </a:ext>
            </a:extLst>
          </p:cNvPr>
          <p:cNvSpPr>
            <a:spLocks noGrp="1"/>
          </p:cNvSpPr>
          <p:nvPr>
            <p:ph type="body" idx="1"/>
          </p:nvPr>
        </p:nvSpPr>
        <p:spPr>
          <a:xfrm>
            <a:off x="991644" y="2176476"/>
            <a:ext cx="10058400" cy="2787410"/>
          </a:xfrm>
        </p:spPr>
        <p:txBody>
          <a:bodyPr/>
          <a:lstStyle/>
          <a:p>
            <a:pPr marL="342900" indent="-342900">
              <a:buFont typeface="Arial" panose="020B0604020202020204" pitchFamily="34" charset="0"/>
              <a:buChar char="•"/>
            </a:pPr>
            <a:r>
              <a:rPr lang="en-US" dirty="0"/>
              <a:t>Implementation of mock network and middlebox processing:</a:t>
            </a:r>
          </a:p>
          <a:p>
            <a:r>
              <a:rPr lang="en-US" dirty="0"/>
              <a:t>	Language: Python</a:t>
            </a:r>
          </a:p>
          <a:p>
            <a:r>
              <a:rPr lang="en-US" dirty="0"/>
              <a:t>	Reference: </a:t>
            </a:r>
            <a:r>
              <a:rPr lang="en-US" dirty="0" err="1"/>
              <a:t>CPython</a:t>
            </a:r>
            <a:endParaRPr lang="en-US" dirty="0"/>
          </a:p>
          <a:p>
            <a:pPr marL="342900" indent="-342900">
              <a:buFont typeface="Arial" panose="020B0604020202020204" pitchFamily="34" charset="0"/>
              <a:buChar char="•"/>
            </a:pPr>
            <a:r>
              <a:rPr lang="en-US" dirty="0"/>
              <a:t>Cloud platform for middlebox deployment: Google Cloud Platform</a:t>
            </a:r>
          </a:p>
          <a:p>
            <a:pPr marL="342900" indent="-342900">
              <a:buFont typeface="Arial" panose="020B0604020202020204" pitchFamily="34" charset="0"/>
              <a:buChar char="•"/>
            </a:pPr>
            <a:r>
              <a:rPr lang="en-US" dirty="0"/>
              <a:t>OS: Windows</a:t>
            </a:r>
          </a:p>
          <a:p>
            <a:pPr marL="342900" indent="-342900">
              <a:buFont typeface="Arial" panose="020B0604020202020204" pitchFamily="34" charset="0"/>
              <a:buChar char="•"/>
            </a:pPr>
            <a:r>
              <a:rPr lang="en-US" dirty="0"/>
              <a:t>DEMO.</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F88D61C-9E0A-044A-A263-0CD092BA2B2B}"/>
              </a:ext>
            </a:extLst>
          </p:cNvPr>
          <p:cNvSpPr>
            <a:spLocks noGrp="1"/>
          </p:cNvSpPr>
          <p:nvPr>
            <p:ph type="sldNum" sz="quarter" idx="10"/>
          </p:nvPr>
        </p:nvSpPr>
        <p:spPr/>
        <p:txBody>
          <a:bodyPr/>
          <a:lstStyle/>
          <a:p>
            <a:fld id="{88AEDF26-E5C1-7243-A0E0-6304CF8365AC}" type="slidenum">
              <a:rPr lang="en-US" smtClean="0"/>
              <a:pPr/>
              <a:t>6</a:t>
            </a:fld>
            <a:endParaRPr lang="en-US" dirty="0"/>
          </a:p>
        </p:txBody>
      </p:sp>
    </p:spTree>
    <p:extLst>
      <p:ext uri="{BB962C8B-B14F-4D97-AF65-F5344CB8AC3E}">
        <p14:creationId xmlns:p14="http://schemas.microsoft.com/office/powerpoint/2010/main" val="1891234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7CEC-A5BC-9F44-B8F1-02E4AAAB4A06}"/>
              </a:ext>
            </a:extLst>
          </p:cNvPr>
          <p:cNvSpPr>
            <a:spLocks noGrp="1"/>
          </p:cNvSpPr>
          <p:nvPr>
            <p:ph type="title"/>
          </p:nvPr>
        </p:nvSpPr>
        <p:spPr>
          <a:xfrm>
            <a:off x="991644" y="1009042"/>
            <a:ext cx="10058400" cy="461613"/>
          </a:xfrm>
        </p:spPr>
        <p:txBody>
          <a:bodyPr/>
          <a:lstStyle/>
          <a:p>
            <a:r>
              <a:rPr lang="en-US" dirty="0">
                <a:latin typeface="Georgia" panose="02040502050405020303" pitchFamily="18" charset="0"/>
              </a:rPr>
              <a:t>Key findings and learning</a:t>
            </a:r>
          </a:p>
        </p:txBody>
      </p:sp>
      <p:sp>
        <p:nvSpPr>
          <p:cNvPr id="3" name="Text Placeholder 2">
            <a:extLst>
              <a:ext uri="{FF2B5EF4-FFF2-40B4-BE49-F238E27FC236}">
                <a16:creationId xmlns:a16="http://schemas.microsoft.com/office/drawing/2014/main" id="{C27793B2-23CF-6547-ADD9-DE0FE83FAC5C}"/>
              </a:ext>
            </a:extLst>
          </p:cNvPr>
          <p:cNvSpPr>
            <a:spLocks noGrp="1"/>
          </p:cNvSpPr>
          <p:nvPr>
            <p:ph type="body" idx="1"/>
          </p:nvPr>
        </p:nvSpPr>
        <p:spPr>
          <a:xfrm>
            <a:off x="991644" y="1582709"/>
            <a:ext cx="10058400" cy="5411797"/>
          </a:xfrm>
        </p:spPr>
        <p:txBody>
          <a:bodyPr/>
          <a:lstStyle/>
          <a:p>
            <a:pPr marL="342900" indent="-342900">
              <a:buFont typeface="Arial" panose="020B0604020202020204" pitchFamily="34" charset="0"/>
              <a:buChar char="•"/>
            </a:pPr>
            <a:r>
              <a:rPr lang="en-US" dirty="0"/>
              <a:t>Upon running multiple repeated experiments both with traditional middlebox processing and cloud-oriented processing, we can see that the delay caused due to redirection towards a cloud function is minimal.</a:t>
            </a:r>
          </a:p>
          <a:p>
            <a:pPr marL="342900" indent="-342900">
              <a:buFont typeface="Arial" panose="020B0604020202020204" pitchFamily="34" charset="0"/>
              <a:buChar char="•"/>
            </a:pPr>
            <a:r>
              <a:rPr lang="en-US" dirty="0"/>
              <a:t>This shows that the pros (pay-as-you-go model, reduced effort, no hardware costs) of deferring to a cloud instance for middlebox processing far outweighs the cons (small latency).</a:t>
            </a:r>
          </a:p>
          <a:p>
            <a:pPr marL="342900" indent="-342900">
              <a:buFont typeface="Arial" panose="020B0604020202020204" pitchFamily="34" charset="0"/>
              <a:buChar char="•"/>
            </a:pPr>
            <a:r>
              <a:rPr lang="en-US" dirty="0"/>
              <a:t>We have our middlebox act as a NAT processing agent as well. We have implemented a SNAT (static NAT) instance which maps a single private IP address to a single public unregistered IP address.</a:t>
            </a:r>
          </a:p>
          <a:p>
            <a:pPr marL="342900" indent="-342900">
              <a:buFont typeface="Arial" panose="020B0604020202020204" pitchFamily="34" charset="0"/>
              <a:buChar char="•"/>
            </a:pPr>
            <a:r>
              <a:rPr lang="en-US" dirty="0"/>
              <a:t>SNAT seems to successfully be able to redirect packets to the correct private IP, given that sender sends the packet to the public IP of the receiver.</a:t>
            </a:r>
          </a:p>
        </p:txBody>
      </p:sp>
      <p:sp>
        <p:nvSpPr>
          <p:cNvPr id="4" name="Slide Number Placeholder 3">
            <a:extLst>
              <a:ext uri="{FF2B5EF4-FFF2-40B4-BE49-F238E27FC236}">
                <a16:creationId xmlns:a16="http://schemas.microsoft.com/office/drawing/2014/main" id="{EF88D61C-9E0A-044A-A263-0CD092BA2B2B}"/>
              </a:ext>
            </a:extLst>
          </p:cNvPr>
          <p:cNvSpPr>
            <a:spLocks noGrp="1"/>
          </p:cNvSpPr>
          <p:nvPr>
            <p:ph type="sldNum" sz="quarter" idx="10"/>
          </p:nvPr>
        </p:nvSpPr>
        <p:spPr/>
        <p:txBody>
          <a:bodyPr/>
          <a:lstStyle/>
          <a:p>
            <a:fld id="{88AEDF26-E5C1-7243-A0E0-6304CF8365AC}" type="slidenum">
              <a:rPr lang="en-US" smtClean="0"/>
              <a:pPr/>
              <a:t>7</a:t>
            </a:fld>
            <a:endParaRPr lang="en-US" dirty="0"/>
          </a:p>
        </p:txBody>
      </p:sp>
    </p:spTree>
    <p:extLst>
      <p:ext uri="{BB962C8B-B14F-4D97-AF65-F5344CB8AC3E}">
        <p14:creationId xmlns:p14="http://schemas.microsoft.com/office/powerpoint/2010/main" val="41717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47E8C3-B487-8D47-8C83-BC27DE6DCD49}"/>
              </a:ext>
            </a:extLst>
          </p:cNvPr>
          <p:cNvSpPr>
            <a:spLocks noGrp="1"/>
          </p:cNvSpPr>
          <p:nvPr>
            <p:ph type="subTitle" idx="1"/>
          </p:nvPr>
        </p:nvSpPr>
        <p:spPr>
          <a:xfrm>
            <a:off x="3894611" y="3120675"/>
            <a:ext cx="4402777" cy="616649"/>
          </a:xfrm>
        </p:spPr>
        <p:txBody>
          <a:bodyPr/>
          <a:lstStyle/>
          <a:p>
            <a:r>
              <a:rPr lang="en-US" sz="2400" dirty="0"/>
              <a:t>Thank you for listening.</a:t>
            </a:r>
          </a:p>
        </p:txBody>
      </p:sp>
      <p:sp>
        <p:nvSpPr>
          <p:cNvPr id="4" name="Slide Number Placeholder 3">
            <a:extLst>
              <a:ext uri="{FF2B5EF4-FFF2-40B4-BE49-F238E27FC236}">
                <a16:creationId xmlns:a16="http://schemas.microsoft.com/office/drawing/2014/main" id="{A4B4E079-1A15-944F-BA74-2091AE91A35A}"/>
              </a:ext>
            </a:extLst>
          </p:cNvPr>
          <p:cNvSpPr>
            <a:spLocks noGrp="1"/>
          </p:cNvSpPr>
          <p:nvPr>
            <p:ph type="sldNum" sz="quarter" idx="12"/>
          </p:nvPr>
        </p:nvSpPr>
        <p:spPr/>
        <p:txBody>
          <a:bodyPr/>
          <a:lstStyle/>
          <a:p>
            <a:fld id="{88AEDF26-E5C1-7243-A0E0-6304CF8365AC}" type="slidenum">
              <a:rPr lang="en-US" smtClean="0"/>
              <a:pPr/>
              <a:t>8</a:t>
            </a:fld>
            <a:endParaRPr lang="en-US" dirty="0"/>
          </a:p>
        </p:txBody>
      </p:sp>
    </p:spTree>
    <p:extLst>
      <p:ext uri="{BB962C8B-B14F-4D97-AF65-F5344CB8AC3E}">
        <p14:creationId xmlns:p14="http://schemas.microsoft.com/office/powerpoint/2010/main" val="273799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20090355 Powerpoint_Template_SystemFonts_WIDE" id="{3A33425D-C630-3545-91BE-6E001CC53EFA}" vid="{8FF148B2-A576-7E47-B45A-80FF43A7E9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2462</TotalTime>
  <Words>565</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Georgia</vt:lpstr>
      <vt:lpstr>Georgia Bold</vt:lpstr>
      <vt:lpstr>Georgia Regular</vt:lpstr>
      <vt:lpstr>Verdana Bold</vt:lpstr>
      <vt:lpstr>Office Theme</vt:lpstr>
      <vt:lpstr>Making Middleboxes Someone Else’s Problem: Network Processing as a Cloud Service</vt:lpstr>
      <vt:lpstr>Topics/Sections to be covered</vt:lpstr>
      <vt:lpstr>Problem formulation </vt:lpstr>
      <vt:lpstr>Potential benefits of outsourcing to cloud</vt:lpstr>
      <vt:lpstr>Approach </vt:lpstr>
      <vt:lpstr>Setup and demo</vt:lpstr>
      <vt:lpstr>Key findings and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 Nair</dc:creator>
  <cp:lastModifiedBy>Hrushikesh​ Kothikar</cp:lastModifiedBy>
  <cp:revision>184</cp:revision>
  <cp:lastPrinted>2018-10-25T20:35:58Z</cp:lastPrinted>
  <dcterms:created xsi:type="dcterms:W3CDTF">2021-11-02T00:43:27Z</dcterms:created>
  <dcterms:modified xsi:type="dcterms:W3CDTF">2021-12-06T14:37:26Z</dcterms:modified>
</cp:coreProperties>
</file>