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80657b8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e80657b8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80657b8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80657b8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80657b8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e80657b8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80657b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80657b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e80657b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e80657b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e80657b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e80657b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e80657b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e80657b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80657b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80657b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e80657b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e80657b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80657b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80657b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e80657b8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e80657b8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Analysis of Flight Operations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Flight Revenue, Costs, and Profitability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New Route - Chicago to Atlanta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Analysis: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Present Value (NPV): $115,817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Rate of Return (IRR): 27%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 Adding this route is expected to be profitable.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key findings: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financial loss and potential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Most profitable operations and best practices.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Recommendation to add the Chicago to Atlanta route.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and Answers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Open the floor for questions from the audience.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overview of the objectives: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Identify areas of financial loss and profit.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Assess the viability of adding a new flight route.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Financial Loss - Flight Routes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Route ORD-SLC: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revenue losses observed.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analysis of revenue trends on this route.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Financial Loss - Fuel Costs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Aircraft B737: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fuel cost per mile.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with other aircraft types to highlight the cost difference.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Financial Loss - Low Revenue Flights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Flights with the Lowest Total Revenue: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2637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3970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9373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factors contributing to low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Financial Loss - Ticket Prices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B737 - Highest Average Ticket Price: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high ticket prices, revenue is still low.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reasons: operational costs, low demand, etc.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Areas of High Profitability - High Revenue Flights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Flights with the Highest Total Revenue: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8202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8279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6243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factors contributing to high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High Profitability - Flight Routes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Route ORD-LAX: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high revenue generation.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why this route is profitable.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High Profitability - Ticket Prices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A320 - Highest Average Ticket Price: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high ticket prices and profitability.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strategies to replicate success in other routes.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