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2" r:id="rId6"/>
    <p:sldId id="271" r:id="rId7"/>
    <p:sldId id="273" r:id="rId8"/>
    <p:sldId id="274" r:id="rId9"/>
    <p:sldId id="275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</a:rPr>
              <a:t>Transforming Customer Support Through Generative AI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41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CSD-G06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Sandhya L</a:t>
            </a:r>
            <a:endParaRPr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B-Tech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Dr.Saira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Banu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Professor. Sandhya L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12D782-D329-C119-76C0-90E759CA4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81382"/>
              </p:ext>
            </p:extLst>
          </p:nvPr>
        </p:nvGraphicFramePr>
        <p:xfrm>
          <a:off x="544285" y="2596520"/>
          <a:ext cx="5551716" cy="1879600"/>
        </p:xfrm>
        <a:graphic>
          <a:graphicData uri="http://schemas.openxmlformats.org/drawingml/2006/table">
            <a:tbl>
              <a:tblPr firstRow="1" bandRow="1">
                <a:tableStyleId>{57690726-49DA-4552-BDEB-330DD8EA8BD9}</a:tableStyleId>
              </a:tblPr>
              <a:tblGrid>
                <a:gridCol w="2307772">
                  <a:extLst>
                    <a:ext uri="{9D8B030D-6E8A-4147-A177-3AD203B41FA5}">
                      <a16:colId xmlns:a16="http://schemas.microsoft.com/office/drawing/2014/main" val="949899566"/>
                    </a:ext>
                  </a:extLst>
                </a:gridCol>
                <a:gridCol w="3243944">
                  <a:extLst>
                    <a:ext uri="{9D8B030D-6E8A-4147-A177-3AD203B41FA5}">
                      <a16:colId xmlns:a16="http://schemas.microsoft.com/office/drawing/2014/main" val="125885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</a:rPr>
                        <a:t>Roll No</a:t>
                      </a:r>
                      <a:r>
                        <a:rPr lang="en-GB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  <a:endParaRPr lang="en-GB" sz="20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20201CSD0117</a:t>
                      </a:r>
                      <a:endParaRPr lang="en-IN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 Sreenivas</a:t>
                      </a:r>
                      <a:endParaRPr lang="en-IN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0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20211CSD0171</a:t>
                      </a:r>
                      <a:endParaRPr lang="en-IN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Basanagouda</a:t>
                      </a:r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Dalawai</a:t>
                      </a:r>
                      <a:endParaRPr lang="en-IN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5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20221LSD0005</a:t>
                      </a:r>
                      <a:endParaRPr lang="en-IN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Syed Dawood</a:t>
                      </a:r>
                      <a:endParaRPr lang="en-IN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7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20221LSD0002</a:t>
                      </a:r>
                      <a:endParaRPr lang="en-IN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Mohammed Abid Pasha</a:t>
                      </a:r>
                      <a:endParaRPr lang="en-IN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193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F0752-7282-1D7A-A516-1E78575F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066799"/>
            <a:ext cx="10860314" cy="51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Shekhar, E. S., Goyal, D. S., &amp; Jain, U. (2024). Enhancing customer engagement with AI and ML: Techniques and case studies. 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International Journal of Computer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Retrieved from academia.edu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Ekechi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C. C., Chukwurah, E. G.,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Oyeniyi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L. D., &amp; Others. (2024). AI-infused chatbots for customer support: A cross-country evaluation of user satisfaction in the USA and the UK. 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International Journal of ...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Retrieved from fepbl.com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Behera, R. K., Bala, P. K., &amp; Ray, A. (2024). Cognitive chatbot for personalized contextual customer service: Behind the scene and beyond the hype. 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 Systems Frontiers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Springer.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Alexander, T. (2024). Proactive customer support: Re-architecting a customer support/relationship management software system leveraging predictive analysis/AI and machine learning. 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Engineering: Open Access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Retrieved from opastpublishers.com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Banik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B.,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Banik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S., &amp;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Annee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 R. (2024). The role of AI in enhancing customer engagement and loyalty. </a:t>
            </a:r>
            <a:r>
              <a:rPr lang="en-IN" b="0" i="1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Revista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IN" b="0" i="1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Inteligencia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Artificial </a:t>
            </a:r>
            <a:r>
              <a:rPr lang="en-IN" b="0" i="1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...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Retrieved from redcrevistas.com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Maj, M.,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Dmowski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A., Nowak, R., &amp;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Mędzelowski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T. (2024). Enhancing customer service in shopping malls with an advanced chatbot-integrated concierge device. Retrieved from um.edu.mt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Arya, S., Bhaskar, A., &amp; Gupta, K. (2024). Conversational AI: A treatise about vying chatbots. 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2nd International ...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IEEE Xplore.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Bhattacharyya, S. S. (2024). Study of adoption of artificial intelligence technology-driven natural large language model-based chatbots by firms for customer service interaction. 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Journal of Science and Technology Policy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Retrieved from emerald.com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Genie: Enhancing information management in the restaurant industry through AI-powered chatbot. Retrieved from um.edu.mt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Katragadda, V. (2023). Automating customer support: A study on the efficacy of machine learning-driven chatbots and virtual assistants. </a:t>
            </a:r>
            <a:r>
              <a:rPr lang="en-IN" b="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IRE Journals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Retrieved from irejournals.com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Presidency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need for advanced, scalable, and multimodal AI-driven chatbot solutions to transform customer support.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High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/>
              <a:t>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Google Gemini Pro :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Contextual NLP and generative AI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Coqui-TTS :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Realistic audio output generation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OpenAI Whisper :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Accurate voice-to-text transcription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Next.js and React :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Frontend and backend integration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Next.js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React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Coqui-TTS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OpenAI Whisper</a:t>
            </a: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Servers with GPU capabilities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High-speed internet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64029" y="1143000"/>
            <a:ext cx="10816771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61200" anchor="t" anchorCtr="0">
            <a:normAutofit/>
          </a:bodyPr>
          <a:lstStyle/>
          <a:p>
            <a:pPr marL="590550" indent="-514350">
              <a:buAutoNum type="arabicPeriod"/>
            </a:pPr>
            <a:r>
              <a:rPr lang="en-US" sz="27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Current Challenges in Customer Support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 Inquiry Volume: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Difficulty managing large volumes of simultaneous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Lack of Personalization: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Generic responses fail to meet individual customer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Limited Accessibility: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Few systems support multimodal interactions (text, voice, images).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 Costs: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Maintaining large human teams for 24/7 support is expensive.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Response Delays: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Manual systems often cause delays, lowering customer satisfaction.</a:t>
            </a:r>
          </a:p>
          <a:p>
            <a:pPr marL="76200" indent="0"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9CC4-0316-DF4B-0AC1-D6141B0B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EAFA-27D4-82EB-53C9-1B7846759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bIns="61200"/>
          <a:lstStyle/>
          <a:p>
            <a:pPr marL="76200" indent="0" algn="l">
              <a:buNone/>
            </a:pPr>
            <a:r>
              <a:rPr lang="en-IN" sz="27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Opportunities for AI-driven Chatbots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Advanced NLP: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AI models like GPT offer contextual, meaningful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Scalability: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Handle multiple queries simultaneously without performance drops.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Multimodal Support: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Enable interactions via text, voice, and images for inclusivity.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Cost Efficiency: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Reduces dependency on human teams, lowering operational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Responses:</a:t>
            </a:r>
            <a:r>
              <a:rPr lang="en-IN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Instant query resolutions enhance customer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83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4D5A-F051-696F-BA15-003FC0AC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A6386-AF7F-1482-7EB3-5116E66C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132115"/>
            <a:ext cx="10668000" cy="4953000"/>
          </a:xfrm>
        </p:spPr>
        <p:txBody>
          <a:bodyPr/>
          <a:lstStyle/>
          <a:p>
            <a:pPr marL="76200" indent="0" algn="l">
              <a:buNone/>
            </a:pPr>
            <a:r>
              <a:rPr lang="en-US" sz="27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Solution Characteristics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Generative AI Integration: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Use cutting-edge AI for context-aware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Multimodal Capabilities: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Incorporate tools for text, speech, and image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Customizable &amp; Scalable: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Tailor solutions to business needs and scale via cloud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Proactive Assistance: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Predictive algorithms to anticipate customer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60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25A1-4F39-3465-2288-B3DBC46D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72BB2-4502-8AB5-146B-07A2190AE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l">
              <a:buNone/>
            </a:pPr>
            <a:r>
              <a:rPr lang="en-US" sz="27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Expected Benefits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Improved Customer Experience: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Faster, accurate, and personalized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Accessibility: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Multimodal interactions enhance inclusivity.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Cost Reduction: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Automation reduces operational expenses.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Competitive Edge:</a:t>
            </a:r>
            <a:r>
              <a:rPr lang="en-US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Positions businesses as customer-focused and innovative.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101339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898</Words>
  <Application>Microsoft Office PowerPoint</Application>
  <PresentationFormat>Widescreen</PresentationFormat>
  <Paragraphs>94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Verdana</vt:lpstr>
      <vt:lpstr>Wingdings</vt:lpstr>
      <vt:lpstr>Bioinformatics</vt:lpstr>
      <vt:lpstr>Transforming Customer Support Through Generative AI </vt:lpstr>
      <vt:lpstr>Content</vt:lpstr>
      <vt:lpstr>Problem Statement Number: 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Basu Dalawai</cp:lastModifiedBy>
  <cp:revision>36</cp:revision>
  <dcterms:modified xsi:type="dcterms:W3CDTF">2025-01-09T06:29:16Z</dcterms:modified>
</cp:coreProperties>
</file>