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76" r:id="rId4"/>
    <p:sldId id="277" r:id="rId5"/>
    <p:sldId id="258" r:id="rId6"/>
    <p:sldId id="264" r:id="rId7"/>
    <p:sldId id="261" r:id="rId8"/>
    <p:sldId id="259" r:id="rId9"/>
    <p:sldId id="260" r:id="rId10"/>
    <p:sldId id="278" r:id="rId11"/>
    <p:sldId id="290" r:id="rId12"/>
    <p:sldId id="289" r:id="rId13"/>
    <p:sldId id="287" r:id="rId14"/>
    <p:sldId id="288" r:id="rId15"/>
    <p:sldId id="268" r:id="rId16"/>
    <p:sldId id="263" r:id="rId17"/>
    <p:sldId id="284" r:id="rId18"/>
    <p:sldId id="291" r:id="rId19"/>
    <p:sldId id="269" r:id="rId20"/>
    <p:sldId id="279" r:id="rId21"/>
    <p:sldId id="271" r:id="rId22"/>
    <p:sldId id="280" r:id="rId23"/>
    <p:sldId id="272" r:id="rId24"/>
    <p:sldId id="275" r:id="rId25"/>
    <p:sldId id="281" r:id="rId26"/>
    <p:sldId id="283" r:id="rId27"/>
    <p:sldId id="282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iente" initials="c" lastIdx="1" clrIdx="0">
    <p:extLst>
      <p:ext uri="{19B8F6BF-5375-455C-9EA6-DF929625EA0E}">
        <p15:presenceInfo xmlns:p15="http://schemas.microsoft.com/office/powerpoint/2012/main" userId="clien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D8F9"/>
    <a:srgbClr val="949090"/>
    <a:srgbClr val="2E8256"/>
    <a:srgbClr val="AED6CB"/>
    <a:srgbClr val="C0E8DD"/>
    <a:srgbClr val="837E7E"/>
    <a:srgbClr val="000000"/>
    <a:srgbClr val="14B4A0"/>
    <a:srgbClr val="D5F0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0" autoAdjust="0"/>
    <p:restoredTop sz="91139" autoAdjust="0"/>
  </p:normalViewPr>
  <p:slideViewPr>
    <p:cSldViewPr snapToGrid="0">
      <p:cViewPr varScale="1">
        <p:scale>
          <a:sx n="65" d="100"/>
          <a:sy n="65" d="100"/>
        </p:scale>
        <p:origin x="372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2E9F37-FAF3-4405-8E18-59F1AC5FB192}" type="doc">
      <dgm:prSet loTypeId="urn:microsoft.com/office/officeart/2008/layout/HalfCircleOrganization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F288832-E58F-4346-A032-DB5F5218F5CE}">
      <dgm:prSet phldrT="[Texto]" custT="1"/>
      <dgm:spPr/>
      <dgm:t>
        <a:bodyPr/>
        <a:lstStyle/>
        <a:p>
          <a:pPr algn="ctr"/>
          <a:r>
            <a:rPr lang="pt-BR" sz="2000" dirty="0">
              <a:latin typeface="Calibri" panose="020F0502020204030204" pitchFamily="34" charset="0"/>
            </a:rPr>
            <a:t>Diretor</a:t>
          </a:r>
        </a:p>
      </dgm:t>
    </dgm:pt>
    <dgm:pt modelId="{AAB084FF-193F-4D9D-ACD4-E39A5C8EF290}" type="parTrans" cxnId="{AD84AB1C-7782-427F-9722-C5A92E6B36F3}">
      <dgm:prSet/>
      <dgm:spPr/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A85C6216-87C9-407D-BD5B-F62083765076}" type="sibTrans" cxnId="{AD84AB1C-7782-427F-9722-C5A92E6B36F3}">
      <dgm:prSet/>
      <dgm:spPr/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61D4678C-8B70-4B55-AAEA-5636944A66B4}">
      <dgm:prSet phldrT="[Texto]" custT="1"/>
      <dgm:spPr/>
      <dgm:t>
        <a:bodyPr/>
        <a:lstStyle/>
        <a:p>
          <a:pPr algn="ctr"/>
          <a:r>
            <a:rPr lang="pt-BR" sz="2000" dirty="0">
              <a:latin typeface="Calibri" panose="020F0502020204030204" pitchFamily="34" charset="0"/>
            </a:rPr>
            <a:t>Programador</a:t>
          </a:r>
          <a:endParaRPr lang="pt-BR" sz="2000" dirty="0"/>
        </a:p>
      </dgm:t>
    </dgm:pt>
    <dgm:pt modelId="{0C636BEA-FA56-4A8F-8D49-8CD82A9B2AC4}" type="parTrans" cxnId="{94683608-90D8-48DF-9A3E-EBEBFA6E63C6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6C55C769-0490-4F3A-97C6-5A06DC084376}" type="sibTrans" cxnId="{94683608-90D8-48DF-9A3E-EBEBFA6E63C6}">
      <dgm:prSet/>
      <dgm:spPr/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B0756EE6-179E-422A-A5B0-4CC8CEC253E8}">
      <dgm:prSet phldrT="[Texto]" custT="1"/>
      <dgm:spPr/>
      <dgm:t>
        <a:bodyPr/>
        <a:lstStyle/>
        <a:p>
          <a:pPr algn="ctr"/>
          <a:r>
            <a:rPr lang="pt-BR" sz="2000" dirty="0"/>
            <a:t>DBA</a:t>
          </a:r>
        </a:p>
      </dgm:t>
    </dgm:pt>
    <dgm:pt modelId="{A75B241B-B93D-42FB-8DF6-1F72D14ADF12}" type="parTrans" cxnId="{B5C5E5B1-CA35-4684-96AA-AB9AE7F6BADC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7EA43C08-7646-43E1-9957-CB0CA9063E65}" type="sibTrans" cxnId="{B5C5E5B1-CA35-4684-96AA-AB9AE7F6BADC}">
      <dgm:prSet/>
      <dgm:spPr/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35BDDD2D-F70F-4049-9ECD-DC5413479DDC}">
      <dgm:prSet phldrT="[Texto]" custT="1"/>
      <dgm:spPr/>
      <dgm:t>
        <a:bodyPr/>
        <a:lstStyle/>
        <a:p>
          <a:pPr algn="ctr"/>
          <a:r>
            <a:rPr lang="pt-BR" sz="2000" dirty="0">
              <a:latin typeface="Calibri" panose="020F0502020204030204" pitchFamily="34" charset="0"/>
            </a:rPr>
            <a:t>Analista</a:t>
          </a:r>
        </a:p>
      </dgm:t>
    </dgm:pt>
    <dgm:pt modelId="{30AA3CDC-9C6F-4E93-9DD0-3FA71A41E247}" type="parTrans" cxnId="{44841D41-8FB7-456D-A670-5D4CD28B9059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31522C3A-B97F-4F67-A673-F0E0A3F97625}" type="sibTrans" cxnId="{44841D41-8FB7-456D-A670-5D4CD28B9059}">
      <dgm:prSet/>
      <dgm:spPr/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4FC0A6F8-F20C-44F8-912E-020E17C896EF}">
      <dgm:prSet phldrT="[Texto]" custT="1"/>
      <dgm:spPr/>
      <dgm:t>
        <a:bodyPr/>
        <a:lstStyle/>
        <a:p>
          <a:pPr algn="ctr"/>
          <a:r>
            <a:rPr lang="pt-BR" sz="2000" dirty="0">
              <a:latin typeface="Calibri" panose="020F0502020204030204" pitchFamily="34" charset="0"/>
            </a:rPr>
            <a:t>Designer</a:t>
          </a:r>
        </a:p>
      </dgm:t>
    </dgm:pt>
    <dgm:pt modelId="{83E4E57D-71E1-4E4F-88FB-455E92AA11AA}" type="sibTrans" cxnId="{C3168E50-2D3E-4BFD-AD90-B501AE0D7133}">
      <dgm:prSet/>
      <dgm:spPr/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B253B104-64E5-43C2-859E-44C74204F341}" type="parTrans" cxnId="{C3168E50-2D3E-4BFD-AD90-B501AE0D7133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2A38D55B-54BE-4617-BD6B-DB3F06743237}">
      <dgm:prSet phldrT="[Texto]" custT="1"/>
      <dgm:spPr/>
      <dgm:t>
        <a:bodyPr/>
        <a:lstStyle/>
        <a:p>
          <a:pPr algn="ctr"/>
          <a:endParaRPr lang="pt-BR" sz="2000" dirty="0">
            <a:latin typeface="Calibri" panose="020F0502020204030204" pitchFamily="34" charset="0"/>
          </a:endParaRPr>
        </a:p>
      </dgm:t>
    </dgm:pt>
    <dgm:pt modelId="{869A633B-E20A-43C4-833B-7C4E025CC957}" type="parTrans" cxnId="{53DD78A2-3F76-470C-84BF-50D1DDDB9D5D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pPr algn="ctr"/>
          <a:endParaRPr lang="pt-BR"/>
        </a:p>
      </dgm:t>
    </dgm:pt>
    <dgm:pt modelId="{4B02C80F-9F9B-48EE-8D57-938EF66EA822}" type="sibTrans" cxnId="{53DD78A2-3F76-470C-84BF-50D1DDDB9D5D}">
      <dgm:prSet/>
      <dgm:spPr/>
      <dgm:t>
        <a:bodyPr/>
        <a:lstStyle/>
        <a:p>
          <a:pPr algn="ctr"/>
          <a:endParaRPr lang="pt-BR"/>
        </a:p>
      </dgm:t>
    </dgm:pt>
    <dgm:pt modelId="{2E91B0C4-FBB5-4379-B79D-0B5BD57DA2D7}">
      <dgm:prSet phldrT="[Texto]" custT="1"/>
      <dgm:spPr/>
      <dgm:t>
        <a:bodyPr/>
        <a:lstStyle/>
        <a:p>
          <a:pPr algn="ctr"/>
          <a:r>
            <a:rPr lang="pt-BR" sz="2000" dirty="0">
              <a:latin typeface="Calibri" panose="020F0502020204030204" pitchFamily="34" charset="0"/>
            </a:rPr>
            <a:t>Gerente</a:t>
          </a:r>
        </a:p>
      </dgm:t>
    </dgm:pt>
    <dgm:pt modelId="{5577C978-AAC0-4787-B726-7F99F7EBA93F}" type="parTrans" cxnId="{C99F8CD6-D4F8-4034-96D9-2D05A5F4712A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pPr algn="ctr"/>
          <a:endParaRPr lang="pt-BR"/>
        </a:p>
      </dgm:t>
    </dgm:pt>
    <dgm:pt modelId="{FF82C9F5-7A6C-4E98-900C-CC67DF8A5B2B}" type="sibTrans" cxnId="{C99F8CD6-D4F8-4034-96D9-2D05A5F4712A}">
      <dgm:prSet/>
      <dgm:spPr/>
      <dgm:t>
        <a:bodyPr/>
        <a:lstStyle/>
        <a:p>
          <a:pPr algn="ctr"/>
          <a:endParaRPr lang="pt-BR"/>
        </a:p>
      </dgm:t>
    </dgm:pt>
    <dgm:pt modelId="{F0C59C8E-9033-4FDA-A2D6-8B52CBCD76AF}" type="pres">
      <dgm:prSet presAssocID="{252E9F37-FAF3-4405-8E18-59F1AC5FB19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BAD8B3-9F45-45E2-BC69-73663C07962C}" type="pres">
      <dgm:prSet presAssocID="{7F288832-E58F-4346-A032-DB5F5218F5CE}" presName="hierRoot1" presStyleCnt="0">
        <dgm:presLayoutVars>
          <dgm:hierBranch val="init"/>
        </dgm:presLayoutVars>
      </dgm:prSet>
      <dgm:spPr/>
    </dgm:pt>
    <dgm:pt modelId="{C21ACFA2-CCCA-4C33-9FEE-297F4CA7FB10}" type="pres">
      <dgm:prSet presAssocID="{7F288832-E58F-4346-A032-DB5F5218F5CE}" presName="rootComposite1" presStyleCnt="0"/>
      <dgm:spPr/>
    </dgm:pt>
    <dgm:pt modelId="{7ED148FE-F107-4834-8DAF-32489158E3DA}" type="pres">
      <dgm:prSet presAssocID="{7F288832-E58F-4346-A032-DB5F5218F5CE}" presName="rootText1" presStyleLbl="alignAcc1" presStyleIdx="0" presStyleCnt="0">
        <dgm:presLayoutVars>
          <dgm:chPref val="3"/>
        </dgm:presLayoutVars>
      </dgm:prSet>
      <dgm:spPr/>
    </dgm:pt>
    <dgm:pt modelId="{BD27D6E7-010F-4971-A4D2-F2089759E531}" type="pres">
      <dgm:prSet presAssocID="{7F288832-E58F-4346-A032-DB5F5218F5CE}" presName="topArc1" presStyleLbl="parChTrans1D1" presStyleIdx="0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6E272607-F811-4979-B7CB-0D504EABC7F7}" type="pres">
      <dgm:prSet presAssocID="{7F288832-E58F-4346-A032-DB5F5218F5CE}" presName="bottomArc1" presStyleLbl="parChTrans1D1" presStyleIdx="1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055A894D-D7D0-487B-B75E-FA1028DE5D94}" type="pres">
      <dgm:prSet presAssocID="{7F288832-E58F-4346-A032-DB5F5218F5CE}" presName="topConnNode1" presStyleLbl="node1" presStyleIdx="0" presStyleCnt="0"/>
      <dgm:spPr/>
    </dgm:pt>
    <dgm:pt modelId="{02DE0AFD-79A9-4AF2-AA17-7212AACC52D0}" type="pres">
      <dgm:prSet presAssocID="{7F288832-E58F-4346-A032-DB5F5218F5CE}" presName="hierChild2" presStyleCnt="0"/>
      <dgm:spPr/>
    </dgm:pt>
    <dgm:pt modelId="{41488C8A-C94A-4DF7-A3DD-5E1CD08EE5FC}" type="pres">
      <dgm:prSet presAssocID="{5577C978-AAC0-4787-B726-7F99F7EBA93F}" presName="Name28" presStyleLbl="parChTrans1D2" presStyleIdx="0" presStyleCnt="1"/>
      <dgm:spPr/>
    </dgm:pt>
    <dgm:pt modelId="{4F3C6E70-6BB2-4DC2-A505-EA530E51D29B}" type="pres">
      <dgm:prSet presAssocID="{2E91B0C4-FBB5-4379-B79D-0B5BD57DA2D7}" presName="hierRoot2" presStyleCnt="0">
        <dgm:presLayoutVars>
          <dgm:hierBranch val="init"/>
        </dgm:presLayoutVars>
      </dgm:prSet>
      <dgm:spPr/>
    </dgm:pt>
    <dgm:pt modelId="{D566DF5D-71D1-4235-8653-DA81A04EBDD2}" type="pres">
      <dgm:prSet presAssocID="{2E91B0C4-FBB5-4379-B79D-0B5BD57DA2D7}" presName="rootComposite2" presStyleCnt="0"/>
      <dgm:spPr/>
    </dgm:pt>
    <dgm:pt modelId="{64FC95E6-5BF5-485F-B4DA-903D68790331}" type="pres">
      <dgm:prSet presAssocID="{2E91B0C4-FBB5-4379-B79D-0B5BD57DA2D7}" presName="rootText2" presStyleLbl="alignAcc1" presStyleIdx="0" presStyleCnt="0">
        <dgm:presLayoutVars>
          <dgm:chPref val="3"/>
        </dgm:presLayoutVars>
      </dgm:prSet>
      <dgm:spPr/>
    </dgm:pt>
    <dgm:pt modelId="{F82B14D7-0A02-4AFA-B0BE-4A33A65343A8}" type="pres">
      <dgm:prSet presAssocID="{2E91B0C4-FBB5-4379-B79D-0B5BD57DA2D7}" presName="topArc2" presStyleLbl="parChTrans1D1" presStyleIdx="2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49D65745-D525-4702-B42C-B55FA68377FC}" type="pres">
      <dgm:prSet presAssocID="{2E91B0C4-FBB5-4379-B79D-0B5BD57DA2D7}" presName="bottomArc2" presStyleLbl="parChTrans1D1" presStyleIdx="3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CC9EB96F-EE31-41DF-830F-3BA10677D85E}" type="pres">
      <dgm:prSet presAssocID="{2E91B0C4-FBB5-4379-B79D-0B5BD57DA2D7}" presName="topConnNode2" presStyleLbl="node2" presStyleIdx="0" presStyleCnt="0"/>
      <dgm:spPr/>
    </dgm:pt>
    <dgm:pt modelId="{6D922DB6-5B5B-4039-99FB-0CD9C34E7CCD}" type="pres">
      <dgm:prSet presAssocID="{2E91B0C4-FBB5-4379-B79D-0B5BD57DA2D7}" presName="hierChild4" presStyleCnt="0"/>
      <dgm:spPr/>
    </dgm:pt>
    <dgm:pt modelId="{67242067-1E5C-4A90-822A-05A9086198A2}" type="pres">
      <dgm:prSet presAssocID="{0C636BEA-FA56-4A8F-8D49-8CD82A9B2AC4}" presName="Name28" presStyleLbl="parChTrans1D3" presStyleIdx="0" presStyleCnt="4"/>
      <dgm:spPr/>
    </dgm:pt>
    <dgm:pt modelId="{B8848C12-E01C-4BC4-8CFD-EEEAAFA0564D}" type="pres">
      <dgm:prSet presAssocID="{61D4678C-8B70-4B55-AAEA-5636944A66B4}" presName="hierRoot2" presStyleCnt="0">
        <dgm:presLayoutVars>
          <dgm:hierBranch val="init"/>
        </dgm:presLayoutVars>
      </dgm:prSet>
      <dgm:spPr/>
    </dgm:pt>
    <dgm:pt modelId="{69633B41-2773-4277-9868-6648CBF6DEC7}" type="pres">
      <dgm:prSet presAssocID="{61D4678C-8B70-4B55-AAEA-5636944A66B4}" presName="rootComposite2" presStyleCnt="0"/>
      <dgm:spPr/>
    </dgm:pt>
    <dgm:pt modelId="{81614AED-89D4-4AF2-9656-63BD1023CE6D}" type="pres">
      <dgm:prSet presAssocID="{61D4678C-8B70-4B55-AAEA-5636944A66B4}" presName="rootText2" presStyleLbl="alignAcc1" presStyleIdx="0" presStyleCnt="0">
        <dgm:presLayoutVars>
          <dgm:chPref val="3"/>
        </dgm:presLayoutVars>
      </dgm:prSet>
      <dgm:spPr/>
    </dgm:pt>
    <dgm:pt modelId="{3B325B72-A450-4B51-ADD1-946627E77A46}" type="pres">
      <dgm:prSet presAssocID="{61D4678C-8B70-4B55-AAEA-5636944A66B4}" presName="topArc2" presStyleLbl="parChTrans1D1" presStyleIdx="4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F2F5274D-E507-40E0-83DE-EB168498274D}" type="pres">
      <dgm:prSet presAssocID="{61D4678C-8B70-4B55-AAEA-5636944A66B4}" presName="bottomArc2" presStyleLbl="parChTrans1D1" presStyleIdx="5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7D38B09E-B07B-49BD-9D1F-F9435BA83B5D}" type="pres">
      <dgm:prSet presAssocID="{61D4678C-8B70-4B55-AAEA-5636944A66B4}" presName="topConnNode2" presStyleLbl="node3" presStyleIdx="0" presStyleCnt="0"/>
      <dgm:spPr/>
    </dgm:pt>
    <dgm:pt modelId="{77EF27A4-E848-4ADE-A716-1FC19012C52D}" type="pres">
      <dgm:prSet presAssocID="{61D4678C-8B70-4B55-AAEA-5636944A66B4}" presName="hierChild4" presStyleCnt="0"/>
      <dgm:spPr/>
    </dgm:pt>
    <dgm:pt modelId="{0BA1FF9C-F454-46C1-8666-88AE105F46DD}" type="pres">
      <dgm:prSet presAssocID="{61D4678C-8B70-4B55-AAEA-5636944A66B4}" presName="hierChild5" presStyleCnt="0"/>
      <dgm:spPr/>
    </dgm:pt>
    <dgm:pt modelId="{3F185A45-D6FB-4A73-9FD5-7BE36BAA7276}" type="pres">
      <dgm:prSet presAssocID="{B253B104-64E5-43C2-859E-44C74204F341}" presName="Name28" presStyleLbl="parChTrans1D3" presStyleIdx="1" presStyleCnt="4"/>
      <dgm:spPr/>
    </dgm:pt>
    <dgm:pt modelId="{9BEAA058-77E9-47AE-A3CE-F207A43D7F56}" type="pres">
      <dgm:prSet presAssocID="{4FC0A6F8-F20C-44F8-912E-020E17C896EF}" presName="hierRoot2" presStyleCnt="0">
        <dgm:presLayoutVars>
          <dgm:hierBranch val="init"/>
        </dgm:presLayoutVars>
      </dgm:prSet>
      <dgm:spPr/>
    </dgm:pt>
    <dgm:pt modelId="{213AA413-9A2E-4224-8223-875BC6304F3D}" type="pres">
      <dgm:prSet presAssocID="{4FC0A6F8-F20C-44F8-912E-020E17C896EF}" presName="rootComposite2" presStyleCnt="0"/>
      <dgm:spPr/>
    </dgm:pt>
    <dgm:pt modelId="{F57B588D-7E25-49A7-B57F-DB2418B7DAF9}" type="pres">
      <dgm:prSet presAssocID="{4FC0A6F8-F20C-44F8-912E-020E17C896EF}" presName="rootText2" presStyleLbl="alignAcc1" presStyleIdx="0" presStyleCnt="0">
        <dgm:presLayoutVars>
          <dgm:chPref val="3"/>
        </dgm:presLayoutVars>
      </dgm:prSet>
      <dgm:spPr/>
    </dgm:pt>
    <dgm:pt modelId="{3DD4F3AB-0FD4-411D-A21E-BC1D137BC40B}" type="pres">
      <dgm:prSet presAssocID="{4FC0A6F8-F20C-44F8-912E-020E17C896EF}" presName="topArc2" presStyleLbl="parChTrans1D1" presStyleIdx="6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1A20DAA1-2A0A-4672-9663-CE536BB80C9F}" type="pres">
      <dgm:prSet presAssocID="{4FC0A6F8-F20C-44F8-912E-020E17C896EF}" presName="bottomArc2" presStyleLbl="parChTrans1D1" presStyleIdx="7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4B0535B5-B448-45E4-8E8C-12F839DD66C4}" type="pres">
      <dgm:prSet presAssocID="{4FC0A6F8-F20C-44F8-912E-020E17C896EF}" presName="topConnNode2" presStyleLbl="node3" presStyleIdx="0" presStyleCnt="0"/>
      <dgm:spPr/>
    </dgm:pt>
    <dgm:pt modelId="{B6E632FA-D928-4EF2-823D-6F195BE93E0F}" type="pres">
      <dgm:prSet presAssocID="{4FC0A6F8-F20C-44F8-912E-020E17C896EF}" presName="hierChild4" presStyleCnt="0"/>
      <dgm:spPr/>
    </dgm:pt>
    <dgm:pt modelId="{6EDCC2BE-F808-4B8E-BB04-81F90696FC88}" type="pres">
      <dgm:prSet presAssocID="{4FC0A6F8-F20C-44F8-912E-020E17C896EF}" presName="hierChild5" presStyleCnt="0"/>
      <dgm:spPr/>
    </dgm:pt>
    <dgm:pt modelId="{994C73F1-4E03-451F-908E-D2775526D273}" type="pres">
      <dgm:prSet presAssocID="{A75B241B-B93D-42FB-8DF6-1F72D14ADF12}" presName="Name28" presStyleLbl="parChTrans1D3" presStyleIdx="2" presStyleCnt="4"/>
      <dgm:spPr/>
    </dgm:pt>
    <dgm:pt modelId="{22369760-A5A9-4F64-9DD0-A788654F9AB1}" type="pres">
      <dgm:prSet presAssocID="{B0756EE6-179E-422A-A5B0-4CC8CEC253E8}" presName="hierRoot2" presStyleCnt="0">
        <dgm:presLayoutVars>
          <dgm:hierBranch val="init"/>
        </dgm:presLayoutVars>
      </dgm:prSet>
      <dgm:spPr/>
    </dgm:pt>
    <dgm:pt modelId="{2761569A-4CFA-4433-8DCB-40276C5FC85F}" type="pres">
      <dgm:prSet presAssocID="{B0756EE6-179E-422A-A5B0-4CC8CEC253E8}" presName="rootComposite2" presStyleCnt="0"/>
      <dgm:spPr/>
    </dgm:pt>
    <dgm:pt modelId="{752C3815-B682-446B-A326-6043C4798A92}" type="pres">
      <dgm:prSet presAssocID="{B0756EE6-179E-422A-A5B0-4CC8CEC253E8}" presName="rootText2" presStyleLbl="alignAcc1" presStyleIdx="0" presStyleCnt="0">
        <dgm:presLayoutVars>
          <dgm:chPref val="3"/>
        </dgm:presLayoutVars>
      </dgm:prSet>
      <dgm:spPr/>
    </dgm:pt>
    <dgm:pt modelId="{FC84A11E-A423-409E-9FC1-D7F8279189B2}" type="pres">
      <dgm:prSet presAssocID="{B0756EE6-179E-422A-A5B0-4CC8CEC253E8}" presName="topArc2" presStyleLbl="parChTrans1D1" presStyleIdx="8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EDD04735-742E-46B5-8E64-F966461DB16C}" type="pres">
      <dgm:prSet presAssocID="{B0756EE6-179E-422A-A5B0-4CC8CEC253E8}" presName="bottomArc2" presStyleLbl="parChTrans1D1" presStyleIdx="9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D86D3B98-1C0E-46E9-9399-8DA43272CF99}" type="pres">
      <dgm:prSet presAssocID="{B0756EE6-179E-422A-A5B0-4CC8CEC253E8}" presName="topConnNode2" presStyleLbl="node3" presStyleIdx="0" presStyleCnt="0"/>
      <dgm:spPr/>
    </dgm:pt>
    <dgm:pt modelId="{C15E23BB-4F34-40DD-AC78-F8852A3207AD}" type="pres">
      <dgm:prSet presAssocID="{B0756EE6-179E-422A-A5B0-4CC8CEC253E8}" presName="hierChild4" presStyleCnt="0"/>
      <dgm:spPr/>
    </dgm:pt>
    <dgm:pt modelId="{B2562326-12FD-47F8-8ADF-AFBC46867BC0}" type="pres">
      <dgm:prSet presAssocID="{B0756EE6-179E-422A-A5B0-4CC8CEC253E8}" presName="hierChild5" presStyleCnt="0"/>
      <dgm:spPr/>
    </dgm:pt>
    <dgm:pt modelId="{07AFC0FB-9A91-4BD3-ABED-674C900B9293}" type="pres">
      <dgm:prSet presAssocID="{30AA3CDC-9C6F-4E93-9DD0-3FA71A41E247}" presName="Name28" presStyleLbl="parChTrans1D3" presStyleIdx="3" presStyleCnt="4"/>
      <dgm:spPr/>
    </dgm:pt>
    <dgm:pt modelId="{5B08C740-3D3E-4ACA-AD2D-D86AF76D44C2}" type="pres">
      <dgm:prSet presAssocID="{35BDDD2D-F70F-4049-9ECD-DC5413479DDC}" presName="hierRoot2" presStyleCnt="0">
        <dgm:presLayoutVars>
          <dgm:hierBranch val="init"/>
        </dgm:presLayoutVars>
      </dgm:prSet>
      <dgm:spPr/>
    </dgm:pt>
    <dgm:pt modelId="{5056DD81-869B-41BF-9071-C10147B2A5D4}" type="pres">
      <dgm:prSet presAssocID="{35BDDD2D-F70F-4049-9ECD-DC5413479DDC}" presName="rootComposite2" presStyleCnt="0"/>
      <dgm:spPr/>
    </dgm:pt>
    <dgm:pt modelId="{C40E1DC0-03A9-41B6-B433-F6A44556E370}" type="pres">
      <dgm:prSet presAssocID="{35BDDD2D-F70F-4049-9ECD-DC5413479DDC}" presName="rootText2" presStyleLbl="alignAcc1" presStyleIdx="0" presStyleCnt="0">
        <dgm:presLayoutVars>
          <dgm:chPref val="3"/>
        </dgm:presLayoutVars>
      </dgm:prSet>
      <dgm:spPr/>
    </dgm:pt>
    <dgm:pt modelId="{3091A3CF-B8AA-49B6-B126-04A7187ABA96}" type="pres">
      <dgm:prSet presAssocID="{35BDDD2D-F70F-4049-9ECD-DC5413479DDC}" presName="topArc2" presStyleLbl="parChTrans1D1" presStyleIdx="10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FC782CE1-C4C6-4754-8292-19B86CA019F8}" type="pres">
      <dgm:prSet presAssocID="{35BDDD2D-F70F-4049-9ECD-DC5413479DDC}" presName="bottomArc2" presStyleLbl="parChTrans1D1" presStyleIdx="11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4FACF1D2-BBDE-4393-A07E-476D472FC510}" type="pres">
      <dgm:prSet presAssocID="{35BDDD2D-F70F-4049-9ECD-DC5413479DDC}" presName="topConnNode2" presStyleLbl="node3" presStyleIdx="0" presStyleCnt="0"/>
      <dgm:spPr/>
    </dgm:pt>
    <dgm:pt modelId="{33BCDF69-546E-408C-9BC9-6A229A0E71B1}" type="pres">
      <dgm:prSet presAssocID="{35BDDD2D-F70F-4049-9ECD-DC5413479DDC}" presName="hierChild4" presStyleCnt="0"/>
      <dgm:spPr/>
    </dgm:pt>
    <dgm:pt modelId="{A57636C9-CB71-43BC-9B25-B991AA67FB87}" type="pres">
      <dgm:prSet presAssocID="{869A633B-E20A-43C4-833B-7C4E025CC957}" presName="Name28" presStyleLbl="parChTrans1D4" presStyleIdx="0" presStyleCnt="1"/>
      <dgm:spPr/>
    </dgm:pt>
    <dgm:pt modelId="{693940CF-62B0-4D6E-90B6-A2FAC26B9242}" type="pres">
      <dgm:prSet presAssocID="{2A38D55B-54BE-4617-BD6B-DB3F06743237}" presName="hierRoot2" presStyleCnt="0">
        <dgm:presLayoutVars>
          <dgm:hierBranch val="init"/>
        </dgm:presLayoutVars>
      </dgm:prSet>
      <dgm:spPr/>
    </dgm:pt>
    <dgm:pt modelId="{139DC1C5-F28C-46F1-9029-1C1F47D4C729}" type="pres">
      <dgm:prSet presAssocID="{2A38D55B-54BE-4617-BD6B-DB3F06743237}" presName="rootComposite2" presStyleCnt="0"/>
      <dgm:spPr/>
    </dgm:pt>
    <dgm:pt modelId="{79FDF498-F8AA-422B-8A7B-0B0D9B1D15A1}" type="pres">
      <dgm:prSet presAssocID="{2A38D55B-54BE-4617-BD6B-DB3F06743237}" presName="rootText2" presStyleLbl="alignAcc1" presStyleIdx="0" presStyleCnt="0">
        <dgm:presLayoutVars>
          <dgm:chPref val="3"/>
        </dgm:presLayoutVars>
      </dgm:prSet>
      <dgm:spPr/>
    </dgm:pt>
    <dgm:pt modelId="{E02511E1-FEC6-451F-9D66-7A1C4598B645}" type="pres">
      <dgm:prSet presAssocID="{2A38D55B-54BE-4617-BD6B-DB3F06743237}" presName="topArc2" presStyleLbl="parChTrans1D1" presStyleIdx="12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</dgm:pt>
    <dgm:pt modelId="{04044FD6-5978-4A6B-A4A9-786BCED77F37}" type="pres">
      <dgm:prSet presAssocID="{2A38D55B-54BE-4617-BD6B-DB3F06743237}" presName="bottomArc2" presStyleLbl="parChTrans1D1" presStyleIdx="13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</dgm:pt>
    <dgm:pt modelId="{6C903B1F-27A1-41E9-BE81-98F22EA83D06}" type="pres">
      <dgm:prSet presAssocID="{2A38D55B-54BE-4617-BD6B-DB3F06743237}" presName="topConnNode2" presStyleLbl="node4" presStyleIdx="0" presStyleCnt="0"/>
      <dgm:spPr/>
    </dgm:pt>
    <dgm:pt modelId="{862C1B06-48AB-4836-AAE5-2A1EF0F1DEE1}" type="pres">
      <dgm:prSet presAssocID="{2A38D55B-54BE-4617-BD6B-DB3F06743237}" presName="hierChild4" presStyleCnt="0"/>
      <dgm:spPr/>
    </dgm:pt>
    <dgm:pt modelId="{A8B379D8-431B-47CE-B36D-CF5DEBC35944}" type="pres">
      <dgm:prSet presAssocID="{2A38D55B-54BE-4617-BD6B-DB3F06743237}" presName="hierChild5" presStyleCnt="0"/>
      <dgm:spPr/>
    </dgm:pt>
    <dgm:pt modelId="{23A19CA9-4211-4A38-8D21-8865EA6916CB}" type="pres">
      <dgm:prSet presAssocID="{35BDDD2D-F70F-4049-9ECD-DC5413479DDC}" presName="hierChild5" presStyleCnt="0"/>
      <dgm:spPr/>
    </dgm:pt>
    <dgm:pt modelId="{91D2867F-EA15-4CA2-B8E5-B85A52E0862E}" type="pres">
      <dgm:prSet presAssocID="{2E91B0C4-FBB5-4379-B79D-0B5BD57DA2D7}" presName="hierChild5" presStyleCnt="0"/>
      <dgm:spPr/>
    </dgm:pt>
    <dgm:pt modelId="{86CCD82C-7F84-483A-A99F-D410CD2D597E}" type="pres">
      <dgm:prSet presAssocID="{7F288832-E58F-4346-A032-DB5F5218F5CE}" presName="hierChild3" presStyleCnt="0"/>
      <dgm:spPr/>
    </dgm:pt>
  </dgm:ptLst>
  <dgm:cxnLst>
    <dgm:cxn modelId="{94683608-90D8-48DF-9A3E-EBEBFA6E63C6}" srcId="{2E91B0C4-FBB5-4379-B79D-0B5BD57DA2D7}" destId="{61D4678C-8B70-4B55-AAEA-5636944A66B4}" srcOrd="0" destOrd="0" parTransId="{0C636BEA-FA56-4A8F-8D49-8CD82A9B2AC4}" sibTransId="{6C55C769-0490-4F3A-97C6-5A06DC084376}"/>
    <dgm:cxn modelId="{F08FBA09-FE49-4ADC-B90D-1F536FC8C0B4}" type="presOf" srcId="{A75B241B-B93D-42FB-8DF6-1F72D14ADF12}" destId="{994C73F1-4E03-451F-908E-D2775526D273}" srcOrd="0" destOrd="0" presId="urn:microsoft.com/office/officeart/2008/layout/HalfCircleOrganizationChart"/>
    <dgm:cxn modelId="{77048312-1CC6-45F2-B832-4AA307088E73}" type="presOf" srcId="{30AA3CDC-9C6F-4E93-9DD0-3FA71A41E247}" destId="{07AFC0FB-9A91-4BD3-ABED-674C900B9293}" srcOrd="0" destOrd="0" presId="urn:microsoft.com/office/officeart/2008/layout/HalfCircleOrganizationChart"/>
    <dgm:cxn modelId="{D1CD9F1C-5694-4136-AF45-B25265D89CF4}" type="presOf" srcId="{7F288832-E58F-4346-A032-DB5F5218F5CE}" destId="{055A894D-D7D0-487B-B75E-FA1028DE5D94}" srcOrd="1" destOrd="0" presId="urn:microsoft.com/office/officeart/2008/layout/HalfCircleOrganizationChart"/>
    <dgm:cxn modelId="{AD84AB1C-7782-427F-9722-C5A92E6B36F3}" srcId="{252E9F37-FAF3-4405-8E18-59F1AC5FB192}" destId="{7F288832-E58F-4346-A032-DB5F5218F5CE}" srcOrd="0" destOrd="0" parTransId="{AAB084FF-193F-4D9D-ACD4-E39A5C8EF290}" sibTransId="{A85C6216-87C9-407D-BD5B-F62083765076}"/>
    <dgm:cxn modelId="{1D26D624-FFA5-4EF9-9FC2-4E2A7E7ED4C1}" type="presOf" srcId="{B0756EE6-179E-422A-A5B0-4CC8CEC253E8}" destId="{752C3815-B682-446B-A326-6043C4798A92}" srcOrd="0" destOrd="0" presId="urn:microsoft.com/office/officeart/2008/layout/HalfCircleOrganizationChart"/>
    <dgm:cxn modelId="{4CBC1A40-4B63-4B0E-9645-EEF554F7DFEB}" type="presOf" srcId="{B0756EE6-179E-422A-A5B0-4CC8CEC253E8}" destId="{D86D3B98-1C0E-46E9-9399-8DA43272CF99}" srcOrd="1" destOrd="0" presId="urn:microsoft.com/office/officeart/2008/layout/HalfCircleOrganizationChart"/>
    <dgm:cxn modelId="{44841D41-8FB7-456D-A670-5D4CD28B9059}" srcId="{2E91B0C4-FBB5-4379-B79D-0B5BD57DA2D7}" destId="{35BDDD2D-F70F-4049-9ECD-DC5413479DDC}" srcOrd="3" destOrd="0" parTransId="{30AA3CDC-9C6F-4E93-9DD0-3FA71A41E247}" sibTransId="{31522C3A-B97F-4F67-A673-F0E0A3F97625}"/>
    <dgm:cxn modelId="{27C7F34A-A180-48B4-8521-47996EB86551}" type="presOf" srcId="{2A38D55B-54BE-4617-BD6B-DB3F06743237}" destId="{6C903B1F-27A1-41E9-BE81-98F22EA83D06}" srcOrd="1" destOrd="0" presId="urn:microsoft.com/office/officeart/2008/layout/HalfCircleOrganizationChart"/>
    <dgm:cxn modelId="{17387E6C-FA84-4EA5-AF6A-9CA28BD34955}" type="presOf" srcId="{2E91B0C4-FBB5-4379-B79D-0B5BD57DA2D7}" destId="{64FC95E6-5BF5-485F-B4DA-903D68790331}" srcOrd="0" destOrd="0" presId="urn:microsoft.com/office/officeart/2008/layout/HalfCircleOrganizationChart"/>
    <dgm:cxn modelId="{C3168E50-2D3E-4BFD-AD90-B501AE0D7133}" srcId="{2E91B0C4-FBB5-4379-B79D-0B5BD57DA2D7}" destId="{4FC0A6F8-F20C-44F8-912E-020E17C896EF}" srcOrd="1" destOrd="0" parTransId="{B253B104-64E5-43C2-859E-44C74204F341}" sibTransId="{83E4E57D-71E1-4E4F-88FB-455E92AA11AA}"/>
    <dgm:cxn modelId="{14C00652-F889-40C5-B19D-E7203F52E62A}" type="presOf" srcId="{252E9F37-FAF3-4405-8E18-59F1AC5FB192}" destId="{F0C59C8E-9033-4FDA-A2D6-8B52CBCD76AF}" srcOrd="0" destOrd="0" presId="urn:microsoft.com/office/officeart/2008/layout/HalfCircleOrganizationChart"/>
    <dgm:cxn modelId="{B62F0A75-22F4-4924-8E60-20030159E02B}" type="presOf" srcId="{0C636BEA-FA56-4A8F-8D49-8CD82A9B2AC4}" destId="{67242067-1E5C-4A90-822A-05A9086198A2}" srcOrd="0" destOrd="0" presId="urn:microsoft.com/office/officeart/2008/layout/HalfCircleOrganizationChart"/>
    <dgm:cxn modelId="{F527BA56-723A-456F-AE41-F7E23958D748}" type="presOf" srcId="{5577C978-AAC0-4787-B726-7F99F7EBA93F}" destId="{41488C8A-C94A-4DF7-A3DD-5E1CD08EE5FC}" srcOrd="0" destOrd="0" presId="urn:microsoft.com/office/officeart/2008/layout/HalfCircleOrganizationChart"/>
    <dgm:cxn modelId="{6DC00059-D5F7-4DD6-9BD2-09E34928C9DC}" type="presOf" srcId="{4FC0A6F8-F20C-44F8-912E-020E17C896EF}" destId="{F57B588D-7E25-49A7-B57F-DB2418B7DAF9}" srcOrd="0" destOrd="0" presId="urn:microsoft.com/office/officeart/2008/layout/HalfCircleOrganizationChart"/>
    <dgm:cxn modelId="{1C0BF581-5E97-41EB-891A-320855D4C8EF}" type="presOf" srcId="{869A633B-E20A-43C4-833B-7C4E025CC957}" destId="{A57636C9-CB71-43BC-9B25-B991AA67FB87}" srcOrd="0" destOrd="0" presId="urn:microsoft.com/office/officeart/2008/layout/HalfCircleOrganizationChart"/>
    <dgm:cxn modelId="{53DD78A2-3F76-470C-84BF-50D1DDDB9D5D}" srcId="{35BDDD2D-F70F-4049-9ECD-DC5413479DDC}" destId="{2A38D55B-54BE-4617-BD6B-DB3F06743237}" srcOrd="0" destOrd="0" parTransId="{869A633B-E20A-43C4-833B-7C4E025CC957}" sibTransId="{4B02C80F-9F9B-48EE-8D57-938EF66EA822}"/>
    <dgm:cxn modelId="{7CF002A5-504B-4C26-ACA8-BE08F6DBD6B1}" type="presOf" srcId="{61D4678C-8B70-4B55-AAEA-5636944A66B4}" destId="{81614AED-89D4-4AF2-9656-63BD1023CE6D}" srcOrd="0" destOrd="0" presId="urn:microsoft.com/office/officeart/2008/layout/HalfCircleOrganizationChart"/>
    <dgm:cxn modelId="{0B3729B0-EBD5-45C6-B082-6EBDAE9869E1}" type="presOf" srcId="{35BDDD2D-F70F-4049-9ECD-DC5413479DDC}" destId="{C40E1DC0-03A9-41B6-B433-F6A44556E370}" srcOrd="0" destOrd="0" presId="urn:microsoft.com/office/officeart/2008/layout/HalfCircleOrganizationChart"/>
    <dgm:cxn modelId="{B5C5E5B1-CA35-4684-96AA-AB9AE7F6BADC}" srcId="{2E91B0C4-FBB5-4379-B79D-0B5BD57DA2D7}" destId="{B0756EE6-179E-422A-A5B0-4CC8CEC253E8}" srcOrd="2" destOrd="0" parTransId="{A75B241B-B93D-42FB-8DF6-1F72D14ADF12}" sibTransId="{7EA43C08-7646-43E1-9957-CB0CA9063E65}"/>
    <dgm:cxn modelId="{FDCE36BC-344C-479D-8783-03C79739A3CF}" type="presOf" srcId="{B253B104-64E5-43C2-859E-44C74204F341}" destId="{3F185A45-D6FB-4A73-9FD5-7BE36BAA7276}" srcOrd="0" destOrd="0" presId="urn:microsoft.com/office/officeart/2008/layout/HalfCircleOrganizationChart"/>
    <dgm:cxn modelId="{C46498C3-6909-44C3-B509-1CF39BC35684}" type="presOf" srcId="{7F288832-E58F-4346-A032-DB5F5218F5CE}" destId="{7ED148FE-F107-4834-8DAF-32489158E3DA}" srcOrd="0" destOrd="0" presId="urn:microsoft.com/office/officeart/2008/layout/HalfCircleOrganizationChart"/>
    <dgm:cxn modelId="{B4A89AD4-4F69-4788-B1DE-267A0F3157E3}" type="presOf" srcId="{4FC0A6F8-F20C-44F8-912E-020E17C896EF}" destId="{4B0535B5-B448-45E4-8E8C-12F839DD66C4}" srcOrd="1" destOrd="0" presId="urn:microsoft.com/office/officeart/2008/layout/HalfCircleOrganizationChart"/>
    <dgm:cxn modelId="{C99F8CD6-D4F8-4034-96D9-2D05A5F4712A}" srcId="{7F288832-E58F-4346-A032-DB5F5218F5CE}" destId="{2E91B0C4-FBB5-4379-B79D-0B5BD57DA2D7}" srcOrd="0" destOrd="0" parTransId="{5577C978-AAC0-4787-B726-7F99F7EBA93F}" sibTransId="{FF82C9F5-7A6C-4E98-900C-CC67DF8A5B2B}"/>
    <dgm:cxn modelId="{DAA71EDC-23B7-4A87-9A9F-C8837D239498}" type="presOf" srcId="{61D4678C-8B70-4B55-AAEA-5636944A66B4}" destId="{7D38B09E-B07B-49BD-9D1F-F9435BA83B5D}" srcOrd="1" destOrd="0" presId="urn:microsoft.com/office/officeart/2008/layout/HalfCircleOrganizationChart"/>
    <dgm:cxn modelId="{BBF85EDE-14EC-4196-A32C-5968A93433E5}" type="presOf" srcId="{2A38D55B-54BE-4617-BD6B-DB3F06743237}" destId="{79FDF498-F8AA-422B-8A7B-0B0D9B1D15A1}" srcOrd="0" destOrd="0" presId="urn:microsoft.com/office/officeart/2008/layout/HalfCircleOrganizationChart"/>
    <dgm:cxn modelId="{E4DD60E7-0203-479D-B307-1F53FFFEEDD6}" type="presOf" srcId="{2E91B0C4-FBB5-4379-B79D-0B5BD57DA2D7}" destId="{CC9EB96F-EE31-41DF-830F-3BA10677D85E}" srcOrd="1" destOrd="0" presId="urn:microsoft.com/office/officeart/2008/layout/HalfCircleOrganizationChart"/>
    <dgm:cxn modelId="{634FD2FE-F4CE-4000-A202-FD2C514F755F}" type="presOf" srcId="{35BDDD2D-F70F-4049-9ECD-DC5413479DDC}" destId="{4FACF1D2-BBDE-4393-A07E-476D472FC510}" srcOrd="1" destOrd="0" presId="urn:microsoft.com/office/officeart/2008/layout/HalfCircleOrganizationChart"/>
    <dgm:cxn modelId="{E675DE94-F7E8-4D57-BBD5-B4AEB45BA146}" type="presParOf" srcId="{F0C59C8E-9033-4FDA-A2D6-8B52CBCD76AF}" destId="{4CBAD8B3-9F45-45E2-BC69-73663C07962C}" srcOrd="0" destOrd="0" presId="urn:microsoft.com/office/officeart/2008/layout/HalfCircleOrganizationChart"/>
    <dgm:cxn modelId="{C7A44036-1189-49B4-A773-7142D06EC0C7}" type="presParOf" srcId="{4CBAD8B3-9F45-45E2-BC69-73663C07962C}" destId="{C21ACFA2-CCCA-4C33-9FEE-297F4CA7FB10}" srcOrd="0" destOrd="0" presId="urn:microsoft.com/office/officeart/2008/layout/HalfCircleOrganizationChart"/>
    <dgm:cxn modelId="{5EC346D8-4FF9-445B-A1C0-7663CD64191C}" type="presParOf" srcId="{C21ACFA2-CCCA-4C33-9FEE-297F4CA7FB10}" destId="{7ED148FE-F107-4834-8DAF-32489158E3DA}" srcOrd="0" destOrd="0" presId="urn:microsoft.com/office/officeart/2008/layout/HalfCircleOrganizationChart"/>
    <dgm:cxn modelId="{81C39EAE-2B9B-4F20-9A72-A57E15602335}" type="presParOf" srcId="{C21ACFA2-CCCA-4C33-9FEE-297F4CA7FB10}" destId="{BD27D6E7-010F-4971-A4D2-F2089759E531}" srcOrd="1" destOrd="0" presId="urn:microsoft.com/office/officeart/2008/layout/HalfCircleOrganizationChart"/>
    <dgm:cxn modelId="{52F68784-9B8D-4DCA-8293-3A8221F5D6EE}" type="presParOf" srcId="{C21ACFA2-CCCA-4C33-9FEE-297F4CA7FB10}" destId="{6E272607-F811-4979-B7CB-0D504EABC7F7}" srcOrd="2" destOrd="0" presId="urn:microsoft.com/office/officeart/2008/layout/HalfCircleOrganizationChart"/>
    <dgm:cxn modelId="{5DA550F2-A6C5-4BCB-911E-8876B9FBC634}" type="presParOf" srcId="{C21ACFA2-CCCA-4C33-9FEE-297F4CA7FB10}" destId="{055A894D-D7D0-487B-B75E-FA1028DE5D94}" srcOrd="3" destOrd="0" presId="urn:microsoft.com/office/officeart/2008/layout/HalfCircleOrganizationChart"/>
    <dgm:cxn modelId="{A2BB358C-E0D3-4907-BD77-65E917774091}" type="presParOf" srcId="{4CBAD8B3-9F45-45E2-BC69-73663C07962C}" destId="{02DE0AFD-79A9-4AF2-AA17-7212AACC52D0}" srcOrd="1" destOrd="0" presId="urn:microsoft.com/office/officeart/2008/layout/HalfCircleOrganizationChart"/>
    <dgm:cxn modelId="{A651000B-F3D7-4F4B-B93D-23C69B8AAE25}" type="presParOf" srcId="{02DE0AFD-79A9-4AF2-AA17-7212AACC52D0}" destId="{41488C8A-C94A-4DF7-A3DD-5E1CD08EE5FC}" srcOrd="0" destOrd="0" presId="urn:microsoft.com/office/officeart/2008/layout/HalfCircleOrganizationChart"/>
    <dgm:cxn modelId="{67F796DF-4ACC-4340-BD5C-10626039DC9C}" type="presParOf" srcId="{02DE0AFD-79A9-4AF2-AA17-7212AACC52D0}" destId="{4F3C6E70-6BB2-4DC2-A505-EA530E51D29B}" srcOrd="1" destOrd="0" presId="urn:microsoft.com/office/officeart/2008/layout/HalfCircleOrganizationChart"/>
    <dgm:cxn modelId="{6511A8D3-3393-4D35-8A8E-1E348E8D8138}" type="presParOf" srcId="{4F3C6E70-6BB2-4DC2-A505-EA530E51D29B}" destId="{D566DF5D-71D1-4235-8653-DA81A04EBDD2}" srcOrd="0" destOrd="0" presId="urn:microsoft.com/office/officeart/2008/layout/HalfCircleOrganizationChart"/>
    <dgm:cxn modelId="{25639265-FDDC-43A6-913D-2734176E4202}" type="presParOf" srcId="{D566DF5D-71D1-4235-8653-DA81A04EBDD2}" destId="{64FC95E6-5BF5-485F-B4DA-903D68790331}" srcOrd="0" destOrd="0" presId="urn:microsoft.com/office/officeart/2008/layout/HalfCircleOrganizationChart"/>
    <dgm:cxn modelId="{7E38A209-43B9-42DF-9E6B-78C0C3C0C2C8}" type="presParOf" srcId="{D566DF5D-71D1-4235-8653-DA81A04EBDD2}" destId="{F82B14D7-0A02-4AFA-B0BE-4A33A65343A8}" srcOrd="1" destOrd="0" presId="urn:microsoft.com/office/officeart/2008/layout/HalfCircleOrganizationChart"/>
    <dgm:cxn modelId="{73F6672F-FF1F-428E-8A1A-1F352235887E}" type="presParOf" srcId="{D566DF5D-71D1-4235-8653-DA81A04EBDD2}" destId="{49D65745-D525-4702-B42C-B55FA68377FC}" srcOrd="2" destOrd="0" presId="urn:microsoft.com/office/officeart/2008/layout/HalfCircleOrganizationChart"/>
    <dgm:cxn modelId="{FB034526-0409-46FD-8358-134D1DDE5242}" type="presParOf" srcId="{D566DF5D-71D1-4235-8653-DA81A04EBDD2}" destId="{CC9EB96F-EE31-41DF-830F-3BA10677D85E}" srcOrd="3" destOrd="0" presId="urn:microsoft.com/office/officeart/2008/layout/HalfCircleOrganizationChart"/>
    <dgm:cxn modelId="{F7029804-2111-441E-B878-1744B71E1386}" type="presParOf" srcId="{4F3C6E70-6BB2-4DC2-A505-EA530E51D29B}" destId="{6D922DB6-5B5B-4039-99FB-0CD9C34E7CCD}" srcOrd="1" destOrd="0" presId="urn:microsoft.com/office/officeart/2008/layout/HalfCircleOrganizationChart"/>
    <dgm:cxn modelId="{5A5601D7-D3E0-4EC4-8046-01A7EEF11ABB}" type="presParOf" srcId="{6D922DB6-5B5B-4039-99FB-0CD9C34E7CCD}" destId="{67242067-1E5C-4A90-822A-05A9086198A2}" srcOrd="0" destOrd="0" presId="urn:microsoft.com/office/officeart/2008/layout/HalfCircleOrganizationChart"/>
    <dgm:cxn modelId="{9156B1B3-A5AB-4E4E-B306-77BE2181A57D}" type="presParOf" srcId="{6D922DB6-5B5B-4039-99FB-0CD9C34E7CCD}" destId="{B8848C12-E01C-4BC4-8CFD-EEEAAFA0564D}" srcOrd="1" destOrd="0" presId="urn:microsoft.com/office/officeart/2008/layout/HalfCircleOrganizationChart"/>
    <dgm:cxn modelId="{316566A8-3955-4F05-8574-B8A3332142E7}" type="presParOf" srcId="{B8848C12-E01C-4BC4-8CFD-EEEAAFA0564D}" destId="{69633B41-2773-4277-9868-6648CBF6DEC7}" srcOrd="0" destOrd="0" presId="urn:microsoft.com/office/officeart/2008/layout/HalfCircleOrganizationChart"/>
    <dgm:cxn modelId="{50C42437-8F76-4ABF-869E-B265DACF3763}" type="presParOf" srcId="{69633B41-2773-4277-9868-6648CBF6DEC7}" destId="{81614AED-89D4-4AF2-9656-63BD1023CE6D}" srcOrd="0" destOrd="0" presId="urn:microsoft.com/office/officeart/2008/layout/HalfCircleOrganizationChart"/>
    <dgm:cxn modelId="{93771D39-4641-472B-ADF5-B0603D8B1D37}" type="presParOf" srcId="{69633B41-2773-4277-9868-6648CBF6DEC7}" destId="{3B325B72-A450-4B51-ADD1-946627E77A46}" srcOrd="1" destOrd="0" presId="urn:microsoft.com/office/officeart/2008/layout/HalfCircleOrganizationChart"/>
    <dgm:cxn modelId="{4D7AD313-5183-4688-93AF-DAB7ACC745EF}" type="presParOf" srcId="{69633B41-2773-4277-9868-6648CBF6DEC7}" destId="{F2F5274D-E507-40E0-83DE-EB168498274D}" srcOrd="2" destOrd="0" presId="urn:microsoft.com/office/officeart/2008/layout/HalfCircleOrganizationChart"/>
    <dgm:cxn modelId="{7BCAA862-66FE-4660-8034-93E0B81F3A0A}" type="presParOf" srcId="{69633B41-2773-4277-9868-6648CBF6DEC7}" destId="{7D38B09E-B07B-49BD-9D1F-F9435BA83B5D}" srcOrd="3" destOrd="0" presId="urn:microsoft.com/office/officeart/2008/layout/HalfCircleOrganizationChart"/>
    <dgm:cxn modelId="{E18D8841-EC8E-47E9-B494-1F1B88A2BE2C}" type="presParOf" srcId="{B8848C12-E01C-4BC4-8CFD-EEEAAFA0564D}" destId="{77EF27A4-E848-4ADE-A716-1FC19012C52D}" srcOrd="1" destOrd="0" presId="urn:microsoft.com/office/officeart/2008/layout/HalfCircleOrganizationChart"/>
    <dgm:cxn modelId="{8504E31D-EE80-4B28-AC46-2D3EF9FFA062}" type="presParOf" srcId="{B8848C12-E01C-4BC4-8CFD-EEEAAFA0564D}" destId="{0BA1FF9C-F454-46C1-8666-88AE105F46DD}" srcOrd="2" destOrd="0" presId="urn:microsoft.com/office/officeart/2008/layout/HalfCircleOrganizationChart"/>
    <dgm:cxn modelId="{D5C4FA87-82DF-4808-B895-EC2D2A35D686}" type="presParOf" srcId="{6D922DB6-5B5B-4039-99FB-0CD9C34E7CCD}" destId="{3F185A45-D6FB-4A73-9FD5-7BE36BAA7276}" srcOrd="2" destOrd="0" presId="urn:microsoft.com/office/officeart/2008/layout/HalfCircleOrganizationChart"/>
    <dgm:cxn modelId="{F41EEE2A-43FB-4585-9CC2-71CD8F95F025}" type="presParOf" srcId="{6D922DB6-5B5B-4039-99FB-0CD9C34E7CCD}" destId="{9BEAA058-77E9-47AE-A3CE-F207A43D7F56}" srcOrd="3" destOrd="0" presId="urn:microsoft.com/office/officeart/2008/layout/HalfCircleOrganizationChart"/>
    <dgm:cxn modelId="{5749EFA9-0EAA-444F-B4D6-87F2DFC3602A}" type="presParOf" srcId="{9BEAA058-77E9-47AE-A3CE-F207A43D7F56}" destId="{213AA413-9A2E-4224-8223-875BC6304F3D}" srcOrd="0" destOrd="0" presId="urn:microsoft.com/office/officeart/2008/layout/HalfCircleOrganizationChart"/>
    <dgm:cxn modelId="{0E35A9BF-7C94-462A-8434-CDE500EFD665}" type="presParOf" srcId="{213AA413-9A2E-4224-8223-875BC6304F3D}" destId="{F57B588D-7E25-49A7-B57F-DB2418B7DAF9}" srcOrd="0" destOrd="0" presId="urn:microsoft.com/office/officeart/2008/layout/HalfCircleOrganizationChart"/>
    <dgm:cxn modelId="{30FEA2EA-FC6A-43C8-99F2-1737216D7FCF}" type="presParOf" srcId="{213AA413-9A2E-4224-8223-875BC6304F3D}" destId="{3DD4F3AB-0FD4-411D-A21E-BC1D137BC40B}" srcOrd="1" destOrd="0" presId="urn:microsoft.com/office/officeart/2008/layout/HalfCircleOrganizationChart"/>
    <dgm:cxn modelId="{CAE308D4-5723-4AFF-8E7B-396279A2A898}" type="presParOf" srcId="{213AA413-9A2E-4224-8223-875BC6304F3D}" destId="{1A20DAA1-2A0A-4672-9663-CE536BB80C9F}" srcOrd="2" destOrd="0" presId="urn:microsoft.com/office/officeart/2008/layout/HalfCircleOrganizationChart"/>
    <dgm:cxn modelId="{C633EB64-F234-4473-A62F-2021542306AB}" type="presParOf" srcId="{213AA413-9A2E-4224-8223-875BC6304F3D}" destId="{4B0535B5-B448-45E4-8E8C-12F839DD66C4}" srcOrd="3" destOrd="0" presId="urn:microsoft.com/office/officeart/2008/layout/HalfCircleOrganizationChart"/>
    <dgm:cxn modelId="{F7389668-4835-4A01-8743-53265AE8A4D8}" type="presParOf" srcId="{9BEAA058-77E9-47AE-A3CE-F207A43D7F56}" destId="{B6E632FA-D928-4EF2-823D-6F195BE93E0F}" srcOrd="1" destOrd="0" presId="urn:microsoft.com/office/officeart/2008/layout/HalfCircleOrganizationChart"/>
    <dgm:cxn modelId="{A5C3B7EC-84D0-4E42-9E4A-12768DEDFBE6}" type="presParOf" srcId="{9BEAA058-77E9-47AE-A3CE-F207A43D7F56}" destId="{6EDCC2BE-F808-4B8E-BB04-81F90696FC88}" srcOrd="2" destOrd="0" presId="urn:microsoft.com/office/officeart/2008/layout/HalfCircleOrganizationChart"/>
    <dgm:cxn modelId="{41ECBE92-9290-42D9-8B50-1B91C894869A}" type="presParOf" srcId="{6D922DB6-5B5B-4039-99FB-0CD9C34E7CCD}" destId="{994C73F1-4E03-451F-908E-D2775526D273}" srcOrd="4" destOrd="0" presId="urn:microsoft.com/office/officeart/2008/layout/HalfCircleOrganizationChart"/>
    <dgm:cxn modelId="{8BAEFA50-9B18-4BD5-B7AB-B5F9E0E1C2D4}" type="presParOf" srcId="{6D922DB6-5B5B-4039-99FB-0CD9C34E7CCD}" destId="{22369760-A5A9-4F64-9DD0-A788654F9AB1}" srcOrd="5" destOrd="0" presId="urn:microsoft.com/office/officeart/2008/layout/HalfCircleOrganizationChart"/>
    <dgm:cxn modelId="{B369A961-21A4-4840-9A53-6F33FF7E0AC3}" type="presParOf" srcId="{22369760-A5A9-4F64-9DD0-A788654F9AB1}" destId="{2761569A-4CFA-4433-8DCB-40276C5FC85F}" srcOrd="0" destOrd="0" presId="urn:microsoft.com/office/officeart/2008/layout/HalfCircleOrganizationChart"/>
    <dgm:cxn modelId="{19E7A7FF-CEEE-4236-8993-C6B34D14F1DE}" type="presParOf" srcId="{2761569A-4CFA-4433-8DCB-40276C5FC85F}" destId="{752C3815-B682-446B-A326-6043C4798A92}" srcOrd="0" destOrd="0" presId="urn:microsoft.com/office/officeart/2008/layout/HalfCircleOrganizationChart"/>
    <dgm:cxn modelId="{A99F7EA2-7E16-4DC6-A849-D3B2C8AA55CA}" type="presParOf" srcId="{2761569A-4CFA-4433-8DCB-40276C5FC85F}" destId="{FC84A11E-A423-409E-9FC1-D7F8279189B2}" srcOrd="1" destOrd="0" presId="urn:microsoft.com/office/officeart/2008/layout/HalfCircleOrganizationChart"/>
    <dgm:cxn modelId="{5464BBB4-292A-4A46-A00B-4EB41D896F8C}" type="presParOf" srcId="{2761569A-4CFA-4433-8DCB-40276C5FC85F}" destId="{EDD04735-742E-46B5-8E64-F966461DB16C}" srcOrd="2" destOrd="0" presId="urn:microsoft.com/office/officeart/2008/layout/HalfCircleOrganizationChart"/>
    <dgm:cxn modelId="{DE2941DE-090A-403A-840C-073124AD17AE}" type="presParOf" srcId="{2761569A-4CFA-4433-8DCB-40276C5FC85F}" destId="{D86D3B98-1C0E-46E9-9399-8DA43272CF99}" srcOrd="3" destOrd="0" presId="urn:microsoft.com/office/officeart/2008/layout/HalfCircleOrganizationChart"/>
    <dgm:cxn modelId="{D007E97E-B6B0-46DC-A025-8F5C99C9E59E}" type="presParOf" srcId="{22369760-A5A9-4F64-9DD0-A788654F9AB1}" destId="{C15E23BB-4F34-40DD-AC78-F8852A3207AD}" srcOrd="1" destOrd="0" presId="urn:microsoft.com/office/officeart/2008/layout/HalfCircleOrganizationChart"/>
    <dgm:cxn modelId="{12288088-CBFD-49F4-ABF2-AF8561F71B69}" type="presParOf" srcId="{22369760-A5A9-4F64-9DD0-A788654F9AB1}" destId="{B2562326-12FD-47F8-8ADF-AFBC46867BC0}" srcOrd="2" destOrd="0" presId="urn:microsoft.com/office/officeart/2008/layout/HalfCircleOrganizationChart"/>
    <dgm:cxn modelId="{BD96327B-13C8-4A4F-B1DD-E3471678BB2B}" type="presParOf" srcId="{6D922DB6-5B5B-4039-99FB-0CD9C34E7CCD}" destId="{07AFC0FB-9A91-4BD3-ABED-674C900B9293}" srcOrd="6" destOrd="0" presId="urn:microsoft.com/office/officeart/2008/layout/HalfCircleOrganizationChart"/>
    <dgm:cxn modelId="{C8D6E2C2-0FB7-4B63-B818-DC142AF9AA5A}" type="presParOf" srcId="{6D922DB6-5B5B-4039-99FB-0CD9C34E7CCD}" destId="{5B08C740-3D3E-4ACA-AD2D-D86AF76D44C2}" srcOrd="7" destOrd="0" presId="urn:microsoft.com/office/officeart/2008/layout/HalfCircleOrganizationChart"/>
    <dgm:cxn modelId="{F86691C4-1EEB-4875-A73B-0D39835C26AC}" type="presParOf" srcId="{5B08C740-3D3E-4ACA-AD2D-D86AF76D44C2}" destId="{5056DD81-869B-41BF-9071-C10147B2A5D4}" srcOrd="0" destOrd="0" presId="urn:microsoft.com/office/officeart/2008/layout/HalfCircleOrganizationChart"/>
    <dgm:cxn modelId="{1D8A22AA-6638-41D3-AE44-4949DADB6AAC}" type="presParOf" srcId="{5056DD81-869B-41BF-9071-C10147B2A5D4}" destId="{C40E1DC0-03A9-41B6-B433-F6A44556E370}" srcOrd="0" destOrd="0" presId="urn:microsoft.com/office/officeart/2008/layout/HalfCircleOrganizationChart"/>
    <dgm:cxn modelId="{C82A732B-3DEE-4C53-88DE-73D6F54EFC83}" type="presParOf" srcId="{5056DD81-869B-41BF-9071-C10147B2A5D4}" destId="{3091A3CF-B8AA-49B6-B126-04A7187ABA96}" srcOrd="1" destOrd="0" presId="urn:microsoft.com/office/officeart/2008/layout/HalfCircleOrganizationChart"/>
    <dgm:cxn modelId="{C2FA7B90-CFF4-45E6-975D-70A8BC8E0525}" type="presParOf" srcId="{5056DD81-869B-41BF-9071-C10147B2A5D4}" destId="{FC782CE1-C4C6-4754-8292-19B86CA019F8}" srcOrd="2" destOrd="0" presId="urn:microsoft.com/office/officeart/2008/layout/HalfCircleOrganizationChart"/>
    <dgm:cxn modelId="{684AF2D6-4285-429D-937C-AC35B3A04E16}" type="presParOf" srcId="{5056DD81-869B-41BF-9071-C10147B2A5D4}" destId="{4FACF1D2-BBDE-4393-A07E-476D472FC510}" srcOrd="3" destOrd="0" presId="urn:microsoft.com/office/officeart/2008/layout/HalfCircleOrganizationChart"/>
    <dgm:cxn modelId="{8A52EB0F-26FA-44C9-89E2-ECB6BEA5D3B1}" type="presParOf" srcId="{5B08C740-3D3E-4ACA-AD2D-D86AF76D44C2}" destId="{33BCDF69-546E-408C-9BC9-6A229A0E71B1}" srcOrd="1" destOrd="0" presId="urn:microsoft.com/office/officeart/2008/layout/HalfCircleOrganizationChart"/>
    <dgm:cxn modelId="{7FD7FF64-3C6D-45DA-9D33-9FEE9D7FCBDB}" type="presParOf" srcId="{33BCDF69-546E-408C-9BC9-6A229A0E71B1}" destId="{A57636C9-CB71-43BC-9B25-B991AA67FB87}" srcOrd="0" destOrd="0" presId="urn:microsoft.com/office/officeart/2008/layout/HalfCircleOrganizationChart"/>
    <dgm:cxn modelId="{30B8496E-D599-4AFC-AD9D-4A2352E21180}" type="presParOf" srcId="{33BCDF69-546E-408C-9BC9-6A229A0E71B1}" destId="{693940CF-62B0-4D6E-90B6-A2FAC26B9242}" srcOrd="1" destOrd="0" presId="urn:microsoft.com/office/officeart/2008/layout/HalfCircleOrganizationChart"/>
    <dgm:cxn modelId="{E8008C69-822D-44E2-89B2-AA3B627ED5BF}" type="presParOf" srcId="{693940CF-62B0-4D6E-90B6-A2FAC26B9242}" destId="{139DC1C5-F28C-46F1-9029-1C1F47D4C729}" srcOrd="0" destOrd="0" presId="urn:microsoft.com/office/officeart/2008/layout/HalfCircleOrganizationChart"/>
    <dgm:cxn modelId="{5E4294A0-14F7-4599-ADCC-077DB05F5905}" type="presParOf" srcId="{139DC1C5-F28C-46F1-9029-1C1F47D4C729}" destId="{79FDF498-F8AA-422B-8A7B-0B0D9B1D15A1}" srcOrd="0" destOrd="0" presId="urn:microsoft.com/office/officeart/2008/layout/HalfCircleOrganizationChart"/>
    <dgm:cxn modelId="{F6DC6B5F-A5A3-40F5-BBA6-8AFB2C5A9B29}" type="presParOf" srcId="{139DC1C5-F28C-46F1-9029-1C1F47D4C729}" destId="{E02511E1-FEC6-451F-9D66-7A1C4598B645}" srcOrd="1" destOrd="0" presId="urn:microsoft.com/office/officeart/2008/layout/HalfCircleOrganizationChart"/>
    <dgm:cxn modelId="{242B6F4D-E9B8-40EA-BB1A-15C382799C53}" type="presParOf" srcId="{139DC1C5-F28C-46F1-9029-1C1F47D4C729}" destId="{04044FD6-5978-4A6B-A4A9-786BCED77F37}" srcOrd="2" destOrd="0" presId="urn:microsoft.com/office/officeart/2008/layout/HalfCircleOrganizationChart"/>
    <dgm:cxn modelId="{0EE1BD67-BAAC-4346-BAFD-BC04D195D501}" type="presParOf" srcId="{139DC1C5-F28C-46F1-9029-1C1F47D4C729}" destId="{6C903B1F-27A1-41E9-BE81-98F22EA83D06}" srcOrd="3" destOrd="0" presId="urn:microsoft.com/office/officeart/2008/layout/HalfCircleOrganizationChart"/>
    <dgm:cxn modelId="{B61A3F6E-E5BD-4A95-95A0-10FDC412E6B6}" type="presParOf" srcId="{693940CF-62B0-4D6E-90B6-A2FAC26B9242}" destId="{862C1B06-48AB-4836-AAE5-2A1EF0F1DEE1}" srcOrd="1" destOrd="0" presId="urn:microsoft.com/office/officeart/2008/layout/HalfCircleOrganizationChart"/>
    <dgm:cxn modelId="{5482C869-D156-4A2D-8B89-553C99FC814F}" type="presParOf" srcId="{693940CF-62B0-4D6E-90B6-A2FAC26B9242}" destId="{A8B379D8-431B-47CE-B36D-CF5DEBC35944}" srcOrd="2" destOrd="0" presId="urn:microsoft.com/office/officeart/2008/layout/HalfCircleOrganizationChart"/>
    <dgm:cxn modelId="{5DB3A038-908D-443B-AFC8-264C49D98B44}" type="presParOf" srcId="{5B08C740-3D3E-4ACA-AD2D-D86AF76D44C2}" destId="{23A19CA9-4211-4A38-8D21-8865EA6916CB}" srcOrd="2" destOrd="0" presId="urn:microsoft.com/office/officeart/2008/layout/HalfCircleOrganizationChart"/>
    <dgm:cxn modelId="{8E003437-297C-46FD-912B-A4B4DFEBF251}" type="presParOf" srcId="{4F3C6E70-6BB2-4DC2-A505-EA530E51D29B}" destId="{91D2867F-EA15-4CA2-B8E5-B85A52E0862E}" srcOrd="2" destOrd="0" presId="urn:microsoft.com/office/officeart/2008/layout/HalfCircleOrganizationChart"/>
    <dgm:cxn modelId="{4D2B5727-530B-482A-A369-0BC66000055A}" type="presParOf" srcId="{4CBAD8B3-9F45-45E2-BC69-73663C07962C}" destId="{86CCD82C-7F84-483A-A99F-D410CD2D597E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F20BBD-93B1-409F-9042-733BE0B04C4C}" type="doc">
      <dgm:prSet loTypeId="urn:microsoft.com/office/officeart/2005/8/layout/arrow5" loCatId="relationship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pt-BR"/>
        </a:p>
      </dgm:t>
    </dgm:pt>
    <dgm:pt modelId="{67851D90-4EE9-4546-8A97-AF666808789E}" type="pres">
      <dgm:prSet presAssocID="{46F20BBD-93B1-409F-9042-733BE0B04C4C}" presName="diagram" presStyleCnt="0">
        <dgm:presLayoutVars>
          <dgm:dir/>
          <dgm:resizeHandles val="exact"/>
        </dgm:presLayoutVars>
      </dgm:prSet>
      <dgm:spPr/>
    </dgm:pt>
  </dgm:ptLst>
  <dgm:cxnLst>
    <dgm:cxn modelId="{57D83FA1-6424-472B-8F4B-129DA051DBF1}" type="presOf" srcId="{46F20BBD-93B1-409F-9042-733BE0B04C4C}" destId="{67851D90-4EE9-4546-8A97-AF666808789E}" srcOrd="0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636C9-CB71-43BC-9B25-B991AA67FB87}">
      <dsp:nvSpPr>
        <dsp:cNvPr id="0" name=""/>
        <dsp:cNvSpPr/>
      </dsp:nvSpPr>
      <dsp:spPr>
        <a:xfrm>
          <a:off x="7229664" y="3478877"/>
          <a:ext cx="804738" cy="524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4829"/>
              </a:lnTo>
              <a:lnTo>
                <a:pt x="804738" y="524829"/>
              </a:lnTo>
            </a:path>
          </a:pathLst>
        </a:custGeom>
        <a:noFill/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AFC0FB-9A91-4BD3-ABED-674C900B9293}">
      <dsp:nvSpPr>
        <dsp:cNvPr id="0" name=""/>
        <dsp:cNvSpPr/>
      </dsp:nvSpPr>
      <dsp:spPr>
        <a:xfrm>
          <a:off x="4054447" y="2236781"/>
          <a:ext cx="3175217" cy="367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690"/>
              </a:lnTo>
              <a:lnTo>
                <a:pt x="3175217" y="183690"/>
              </a:lnTo>
              <a:lnTo>
                <a:pt x="3175217" y="367380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994C73F1-4E03-451F-908E-D2775526D273}">
      <dsp:nvSpPr>
        <dsp:cNvPr id="0" name=""/>
        <dsp:cNvSpPr/>
      </dsp:nvSpPr>
      <dsp:spPr>
        <a:xfrm>
          <a:off x="4054447" y="2236781"/>
          <a:ext cx="1058405" cy="367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690"/>
              </a:lnTo>
              <a:lnTo>
                <a:pt x="1058405" y="183690"/>
              </a:lnTo>
              <a:lnTo>
                <a:pt x="1058405" y="367380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3F185A45-D6FB-4A73-9FD5-7BE36BAA7276}">
      <dsp:nvSpPr>
        <dsp:cNvPr id="0" name=""/>
        <dsp:cNvSpPr/>
      </dsp:nvSpPr>
      <dsp:spPr>
        <a:xfrm>
          <a:off x="2996041" y="2236781"/>
          <a:ext cx="1058405" cy="367380"/>
        </a:xfrm>
        <a:custGeom>
          <a:avLst/>
          <a:gdLst/>
          <a:ahLst/>
          <a:cxnLst/>
          <a:rect l="0" t="0" r="0" b="0"/>
          <a:pathLst>
            <a:path>
              <a:moveTo>
                <a:pt x="1058405" y="0"/>
              </a:moveTo>
              <a:lnTo>
                <a:pt x="1058405" y="183690"/>
              </a:lnTo>
              <a:lnTo>
                <a:pt x="0" y="183690"/>
              </a:lnTo>
              <a:lnTo>
                <a:pt x="0" y="367380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67242067-1E5C-4A90-822A-05A9086198A2}">
      <dsp:nvSpPr>
        <dsp:cNvPr id="0" name=""/>
        <dsp:cNvSpPr/>
      </dsp:nvSpPr>
      <dsp:spPr>
        <a:xfrm>
          <a:off x="879230" y="2236781"/>
          <a:ext cx="3175217" cy="367380"/>
        </a:xfrm>
        <a:custGeom>
          <a:avLst/>
          <a:gdLst/>
          <a:ahLst/>
          <a:cxnLst/>
          <a:rect l="0" t="0" r="0" b="0"/>
          <a:pathLst>
            <a:path>
              <a:moveTo>
                <a:pt x="3175217" y="0"/>
              </a:moveTo>
              <a:lnTo>
                <a:pt x="3175217" y="183690"/>
              </a:lnTo>
              <a:lnTo>
                <a:pt x="0" y="183690"/>
              </a:lnTo>
              <a:lnTo>
                <a:pt x="0" y="367380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41488C8A-C94A-4DF7-A3DD-5E1CD08EE5FC}">
      <dsp:nvSpPr>
        <dsp:cNvPr id="0" name=""/>
        <dsp:cNvSpPr/>
      </dsp:nvSpPr>
      <dsp:spPr>
        <a:xfrm>
          <a:off x="4008727" y="994685"/>
          <a:ext cx="91440" cy="3673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7380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BD27D6E7-010F-4971-A4D2-F2089759E531}">
      <dsp:nvSpPr>
        <dsp:cNvPr id="0" name=""/>
        <dsp:cNvSpPr/>
      </dsp:nvSpPr>
      <dsp:spPr>
        <a:xfrm>
          <a:off x="3617089" y="119969"/>
          <a:ext cx="874715" cy="874715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6E272607-F811-4979-B7CB-0D504EABC7F7}">
      <dsp:nvSpPr>
        <dsp:cNvPr id="0" name=""/>
        <dsp:cNvSpPr/>
      </dsp:nvSpPr>
      <dsp:spPr>
        <a:xfrm>
          <a:off x="3617089" y="119969"/>
          <a:ext cx="874715" cy="874715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7ED148FE-F107-4834-8DAF-32489158E3DA}">
      <dsp:nvSpPr>
        <dsp:cNvPr id="0" name=""/>
        <dsp:cNvSpPr/>
      </dsp:nvSpPr>
      <dsp:spPr>
        <a:xfrm>
          <a:off x="3179731" y="277418"/>
          <a:ext cx="1749430" cy="55981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Calibri" panose="020F0502020204030204" pitchFamily="34" charset="0"/>
            </a:rPr>
            <a:t>Diretor</a:t>
          </a:r>
        </a:p>
      </dsp:txBody>
      <dsp:txXfrm>
        <a:off x="3179731" y="277418"/>
        <a:ext cx="1749430" cy="559817"/>
      </dsp:txXfrm>
    </dsp:sp>
    <dsp:sp modelId="{F82B14D7-0A02-4AFA-B0BE-4A33A65343A8}">
      <dsp:nvSpPr>
        <dsp:cNvPr id="0" name=""/>
        <dsp:cNvSpPr/>
      </dsp:nvSpPr>
      <dsp:spPr>
        <a:xfrm>
          <a:off x="3617089" y="1362065"/>
          <a:ext cx="874715" cy="874715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49D65745-D525-4702-B42C-B55FA68377FC}">
      <dsp:nvSpPr>
        <dsp:cNvPr id="0" name=""/>
        <dsp:cNvSpPr/>
      </dsp:nvSpPr>
      <dsp:spPr>
        <a:xfrm>
          <a:off x="3617089" y="1362065"/>
          <a:ext cx="874715" cy="874715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64FC95E6-5BF5-485F-B4DA-903D68790331}">
      <dsp:nvSpPr>
        <dsp:cNvPr id="0" name=""/>
        <dsp:cNvSpPr/>
      </dsp:nvSpPr>
      <dsp:spPr>
        <a:xfrm>
          <a:off x="3179731" y="1519514"/>
          <a:ext cx="1749430" cy="55981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Calibri" panose="020F0502020204030204" pitchFamily="34" charset="0"/>
            </a:rPr>
            <a:t>Gerente</a:t>
          </a:r>
        </a:p>
      </dsp:txBody>
      <dsp:txXfrm>
        <a:off x="3179731" y="1519514"/>
        <a:ext cx="1749430" cy="559817"/>
      </dsp:txXfrm>
    </dsp:sp>
    <dsp:sp modelId="{3B325B72-A450-4B51-ADD1-946627E77A46}">
      <dsp:nvSpPr>
        <dsp:cNvPr id="0" name=""/>
        <dsp:cNvSpPr/>
      </dsp:nvSpPr>
      <dsp:spPr>
        <a:xfrm>
          <a:off x="441872" y="2604161"/>
          <a:ext cx="874715" cy="874715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F2F5274D-E507-40E0-83DE-EB168498274D}">
      <dsp:nvSpPr>
        <dsp:cNvPr id="0" name=""/>
        <dsp:cNvSpPr/>
      </dsp:nvSpPr>
      <dsp:spPr>
        <a:xfrm>
          <a:off x="441872" y="2604161"/>
          <a:ext cx="874715" cy="874715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1614AED-89D4-4AF2-9656-63BD1023CE6D}">
      <dsp:nvSpPr>
        <dsp:cNvPr id="0" name=""/>
        <dsp:cNvSpPr/>
      </dsp:nvSpPr>
      <dsp:spPr>
        <a:xfrm>
          <a:off x="4514" y="2761610"/>
          <a:ext cx="1749430" cy="55981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Calibri" panose="020F0502020204030204" pitchFamily="34" charset="0"/>
            </a:rPr>
            <a:t>Programador</a:t>
          </a:r>
          <a:endParaRPr lang="pt-BR" sz="2000" kern="1200" dirty="0"/>
        </a:p>
      </dsp:txBody>
      <dsp:txXfrm>
        <a:off x="4514" y="2761610"/>
        <a:ext cx="1749430" cy="559817"/>
      </dsp:txXfrm>
    </dsp:sp>
    <dsp:sp modelId="{3DD4F3AB-0FD4-411D-A21E-BC1D137BC40B}">
      <dsp:nvSpPr>
        <dsp:cNvPr id="0" name=""/>
        <dsp:cNvSpPr/>
      </dsp:nvSpPr>
      <dsp:spPr>
        <a:xfrm>
          <a:off x="2558683" y="2604161"/>
          <a:ext cx="874715" cy="874715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1A20DAA1-2A0A-4672-9663-CE536BB80C9F}">
      <dsp:nvSpPr>
        <dsp:cNvPr id="0" name=""/>
        <dsp:cNvSpPr/>
      </dsp:nvSpPr>
      <dsp:spPr>
        <a:xfrm>
          <a:off x="2558683" y="2604161"/>
          <a:ext cx="874715" cy="874715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F57B588D-7E25-49A7-B57F-DB2418B7DAF9}">
      <dsp:nvSpPr>
        <dsp:cNvPr id="0" name=""/>
        <dsp:cNvSpPr/>
      </dsp:nvSpPr>
      <dsp:spPr>
        <a:xfrm>
          <a:off x="2121326" y="2761610"/>
          <a:ext cx="1749430" cy="55981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Calibri" panose="020F0502020204030204" pitchFamily="34" charset="0"/>
            </a:rPr>
            <a:t>Designer</a:t>
          </a:r>
        </a:p>
      </dsp:txBody>
      <dsp:txXfrm>
        <a:off x="2121326" y="2761610"/>
        <a:ext cx="1749430" cy="559817"/>
      </dsp:txXfrm>
    </dsp:sp>
    <dsp:sp modelId="{FC84A11E-A423-409E-9FC1-D7F8279189B2}">
      <dsp:nvSpPr>
        <dsp:cNvPr id="0" name=""/>
        <dsp:cNvSpPr/>
      </dsp:nvSpPr>
      <dsp:spPr>
        <a:xfrm>
          <a:off x="4675495" y="2604161"/>
          <a:ext cx="874715" cy="874715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EDD04735-742E-46B5-8E64-F966461DB16C}">
      <dsp:nvSpPr>
        <dsp:cNvPr id="0" name=""/>
        <dsp:cNvSpPr/>
      </dsp:nvSpPr>
      <dsp:spPr>
        <a:xfrm>
          <a:off x="4675495" y="2604161"/>
          <a:ext cx="874715" cy="874715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752C3815-B682-446B-A326-6043C4798A92}">
      <dsp:nvSpPr>
        <dsp:cNvPr id="0" name=""/>
        <dsp:cNvSpPr/>
      </dsp:nvSpPr>
      <dsp:spPr>
        <a:xfrm>
          <a:off x="4238137" y="2761610"/>
          <a:ext cx="1749430" cy="55981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DBA</a:t>
          </a:r>
        </a:p>
      </dsp:txBody>
      <dsp:txXfrm>
        <a:off x="4238137" y="2761610"/>
        <a:ext cx="1749430" cy="559817"/>
      </dsp:txXfrm>
    </dsp:sp>
    <dsp:sp modelId="{3091A3CF-B8AA-49B6-B126-04A7187ABA96}">
      <dsp:nvSpPr>
        <dsp:cNvPr id="0" name=""/>
        <dsp:cNvSpPr/>
      </dsp:nvSpPr>
      <dsp:spPr>
        <a:xfrm>
          <a:off x="6792306" y="2604161"/>
          <a:ext cx="874715" cy="874715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FC782CE1-C4C6-4754-8292-19B86CA019F8}">
      <dsp:nvSpPr>
        <dsp:cNvPr id="0" name=""/>
        <dsp:cNvSpPr/>
      </dsp:nvSpPr>
      <dsp:spPr>
        <a:xfrm>
          <a:off x="6792306" y="2604161"/>
          <a:ext cx="874715" cy="874715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C40E1DC0-03A9-41B6-B433-F6A44556E370}">
      <dsp:nvSpPr>
        <dsp:cNvPr id="0" name=""/>
        <dsp:cNvSpPr/>
      </dsp:nvSpPr>
      <dsp:spPr>
        <a:xfrm>
          <a:off x="6354949" y="2761610"/>
          <a:ext cx="1749430" cy="55981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Calibri" panose="020F0502020204030204" pitchFamily="34" charset="0"/>
            </a:rPr>
            <a:t>Analista</a:t>
          </a:r>
        </a:p>
      </dsp:txBody>
      <dsp:txXfrm>
        <a:off x="6354949" y="2761610"/>
        <a:ext cx="1749430" cy="559817"/>
      </dsp:txXfrm>
    </dsp:sp>
    <dsp:sp modelId="{E02511E1-FEC6-451F-9D66-7A1C4598B645}">
      <dsp:nvSpPr>
        <dsp:cNvPr id="0" name=""/>
        <dsp:cNvSpPr/>
      </dsp:nvSpPr>
      <dsp:spPr>
        <a:xfrm>
          <a:off x="7929437" y="3846257"/>
          <a:ext cx="874715" cy="874715"/>
        </a:xfrm>
        <a:prstGeom prst="arc">
          <a:avLst>
            <a:gd name="adj1" fmla="val 13200000"/>
            <a:gd name="adj2" fmla="val 1920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04044FD6-5978-4A6B-A4A9-786BCED77F37}">
      <dsp:nvSpPr>
        <dsp:cNvPr id="0" name=""/>
        <dsp:cNvSpPr/>
      </dsp:nvSpPr>
      <dsp:spPr>
        <a:xfrm>
          <a:off x="7929437" y="3846257"/>
          <a:ext cx="874715" cy="874715"/>
        </a:xfrm>
        <a:prstGeom prst="arc">
          <a:avLst>
            <a:gd name="adj1" fmla="val 2400000"/>
            <a:gd name="adj2" fmla="val 840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79FDF498-F8AA-422B-8A7B-0B0D9B1D15A1}">
      <dsp:nvSpPr>
        <dsp:cNvPr id="0" name=""/>
        <dsp:cNvSpPr/>
      </dsp:nvSpPr>
      <dsp:spPr>
        <a:xfrm>
          <a:off x="7492079" y="4003706"/>
          <a:ext cx="1749430" cy="55981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000" kern="1200" dirty="0">
            <a:latin typeface="Calibri" panose="020F0502020204030204" pitchFamily="34" charset="0"/>
          </a:endParaRPr>
        </a:p>
      </dsp:txBody>
      <dsp:txXfrm>
        <a:off x="7492079" y="4003706"/>
        <a:ext cx="1749430" cy="5598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D53A9-0795-4862-BFCB-6F97163CF4AD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BB54D-5D2E-412F-8A32-C4F9E6E6F8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396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BB54D-5D2E-412F-8A32-C4F9E6E6F85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55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BB54D-5D2E-412F-8A32-C4F9E6E6F85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755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																																																																																				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BB54D-5D2E-412F-8A32-C4F9E6E6F85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552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BB54D-5D2E-412F-8A32-C4F9E6E6F85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22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BB54D-5D2E-412F-8A32-C4F9E6E6F85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248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BB54D-5D2E-412F-8A32-C4F9E6E6F85F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20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1EA79-AF22-4F03-A451-C35BFC9BB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755DDA-3FC3-4EA4-9BD6-E0E932634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57F76E-EAA7-44BD-B9DA-F81733C8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7EBB9E-8436-40AB-9B91-D0CF0798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EF75EA-5CE8-4E2B-B881-E68EFA94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1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AE677-C468-4BF0-A3D1-591AEE08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DF10A5-40C9-4A09-A9ED-2DCCBDD86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1EDBD1-8209-4F53-8FF8-8B6CCA17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443847-5445-42CC-955C-946795F1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4C1B8E-3429-4036-BD8B-3321FE68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82B9FA-A6F4-445B-A743-D74FCDA3A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36E001-6CDC-486C-B977-89470486B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0C1D90-7B1A-4C32-B8D2-55EADE318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DFA863-CB26-4E3B-96D4-6B09DEAA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92083E-7578-41F8-8E59-61E74E99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5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A5045-3F08-4465-9F95-6792E727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9316C5-60FF-4994-BC73-8973B21E3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7F5D2D-13AD-434E-9F42-79FC4194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3E4E5C-09BB-4B24-B137-AFB13A3C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03E63C-6AAB-4163-8208-2A9E7640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97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A5409-0912-4D9C-8CAE-867E0F8E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2D62BB-6673-4195-B867-679BC5F2A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85B134-0C05-4EA9-9BDC-17352271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05F2F2-AF04-490B-B2CE-A9C99D57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AD0590-084F-40D1-AD90-9486159D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B2B55-7210-462C-A36B-E6FC7B3F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3DB50B-1457-4FE0-A980-A19D2A2DB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891410-3BAE-457A-ACB9-40FCE2D3C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6DD11C-D0A7-4861-AEC8-74F62EAEA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213F19-4E11-4346-B92F-5DDA3D48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A5670C-0501-4A07-9C0D-BAA1B074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3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B0F3B-D9D6-4168-BDE1-C678C974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69D9B7-DE0A-4D6C-BDF6-D22DC9F54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1E5518-EAE1-4958-B6E6-8543F61B9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757BC09-B68F-45B8-9911-FC60DB7BA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916D78A-BABB-45F1-B450-A605D0565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005657A-3693-4A2D-BD6C-54CAF2873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8C848E2-0D7B-40DE-98B8-015484BF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3059BEC-7029-4613-B461-F9EE3DC4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1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0EC99-BD2C-430B-8FC6-64CB564F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0E3109-2C6E-4F0B-85E2-4C806C13D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0CF515-0583-4684-9C53-BD03795C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54745D-1312-4E33-B8C9-1481488F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94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00FC05-88D5-4D12-8B3F-CC61FBAD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7BC2334-8AF2-439F-874E-225749B4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852F00-4E55-4727-8F4B-146DBAB6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9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1B5BF-8E47-45D4-82C7-185DAD8F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ADE712-EBC4-4EFF-A455-900C3837B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99CAB9-F5BB-4924-B993-D657D4D81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470F09-4258-4691-9CFF-69749538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ED0BD6-5435-44B7-A832-B35F304ED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5BC63A-D813-439F-ADCA-D2F1C5B0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A7266-C00F-4AA0-9E7E-2E2BE4A22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E3916C1-A345-4E4C-A421-E3E67A875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269CF0-5CA9-4E26-831F-E77561D8C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A3ED7C-2EF5-4B5D-920D-A7E2BC85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725144-7B60-44A9-8231-97F26908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D2A442-4AB3-45FD-B98A-27CE2959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0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620EEF4-6666-49C8-B8C7-6D94EF450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DB6144-9D61-4742-A95C-06E9667D4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ABBE3A-A58D-49F4-849D-AFA401AAE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752EEF-042F-4C4C-B2A4-E2471FFD1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D0B4F5-234B-487B-BAD7-E78532FEA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4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Relationship Id="rId14" Type="http://schemas.openxmlformats.org/officeDocument/2006/relationships/image" Target="../media/image4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svg"/><Relationship Id="rId18" Type="http://schemas.openxmlformats.org/officeDocument/2006/relationships/image" Target="../media/image5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52.png"/><Relationship Id="rId17" Type="http://schemas.openxmlformats.org/officeDocument/2006/relationships/image" Target="../media/image29.sv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51.sv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55.svg"/><Relationship Id="rId10" Type="http://schemas.openxmlformats.org/officeDocument/2006/relationships/image" Target="../media/image50.png"/><Relationship Id="rId19" Type="http://schemas.openxmlformats.org/officeDocument/2006/relationships/image" Target="../media/image57.svg"/><Relationship Id="rId4" Type="http://schemas.openxmlformats.org/officeDocument/2006/relationships/diagramLayout" Target="../diagrams/layout2.xml"/><Relationship Id="rId9" Type="http://schemas.openxmlformats.org/officeDocument/2006/relationships/image" Target="../media/image49.svg"/><Relationship Id="rId1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jpe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1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ey West Web Design">
            <a:extLst>
              <a:ext uri="{FF2B5EF4-FFF2-40B4-BE49-F238E27FC236}">
                <a16:creationId xmlns:a16="http://schemas.microsoft.com/office/drawing/2014/main" id="{404BE08D-B158-4057-AD38-B7262A674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Key West Web Design">
            <a:extLst>
              <a:ext uri="{FF2B5EF4-FFF2-40B4-BE49-F238E27FC236}">
                <a16:creationId xmlns:a16="http://schemas.microsoft.com/office/drawing/2014/main" id="{FCC4DDEA-13F9-451C-93BC-DA5BE2B50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A1D9813-56B9-4923-8F9D-67D81BE55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494" y="1177645"/>
            <a:ext cx="3707012" cy="450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B3EFEB3C-037E-49F8-80CE-94A6AD604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3A9C4667-C403-4C15-8F5F-B62F65EAF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Beginner’s Guide to Blogging Best Practices [INFOGRAPHIC]">
            <a:extLst>
              <a:ext uri="{FF2B5EF4-FFF2-40B4-BE49-F238E27FC236}">
                <a16:creationId xmlns:a16="http://schemas.microsoft.com/office/drawing/2014/main" id="{B0C6E04C-C29A-44BB-9560-A541FBCC1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338" y="7518374"/>
            <a:ext cx="2471323" cy="247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5DC8CBE6-8748-44F6-B26D-0037DA31503D}"/>
              </a:ext>
            </a:extLst>
          </p:cNvPr>
          <p:cNvSpPr txBox="1">
            <a:spLocks/>
          </p:cNvSpPr>
          <p:nvPr/>
        </p:nvSpPr>
        <p:spPr>
          <a:xfrm>
            <a:off x="-2358802" y="200891"/>
            <a:ext cx="1884090" cy="68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500" b="1" dirty="0">
                <a:latin typeface="Arial"/>
                <a:ea typeface="+mj-lt"/>
                <a:cs typeface="+mj-lt"/>
              </a:rPr>
              <a:t>Site</a:t>
            </a:r>
            <a:br>
              <a:rPr lang="pt-BR" sz="2400" b="1" dirty="0">
                <a:latin typeface="Arial"/>
                <a:ea typeface="+mj-lt"/>
                <a:cs typeface="+mj-lt"/>
              </a:rPr>
            </a:br>
            <a:endParaRPr lang="pt-BR" sz="2400" b="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142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8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-0.7763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rma Livre: Forma 59">
            <a:extLst>
              <a:ext uri="{FF2B5EF4-FFF2-40B4-BE49-F238E27FC236}">
                <a16:creationId xmlns:a16="http://schemas.microsoft.com/office/drawing/2014/main" id="{65E2E5F5-3524-4460-A175-11EB6A9B8288}"/>
              </a:ext>
            </a:extLst>
          </p:cNvPr>
          <p:cNvSpPr/>
          <p:nvPr/>
        </p:nvSpPr>
        <p:spPr>
          <a:xfrm rot="8100000">
            <a:off x="8865945" y="764430"/>
            <a:ext cx="2257448" cy="2257448"/>
          </a:xfrm>
          <a:custGeom>
            <a:avLst/>
            <a:gdLst>
              <a:gd name="connsiteX0" fmla="*/ 1344068 w 2257448"/>
              <a:gd name="connsiteY0" fmla="*/ 2257448 h 2257448"/>
              <a:gd name="connsiteX1" fmla="*/ 0 w 2257448"/>
              <a:gd name="connsiteY1" fmla="*/ 913380 h 2257448"/>
              <a:gd name="connsiteX2" fmla="*/ 913380 w 2257448"/>
              <a:gd name="connsiteY2" fmla="*/ 0 h 2257448"/>
              <a:gd name="connsiteX3" fmla="*/ 896847 w 2257448"/>
              <a:gd name="connsiteY3" fmla="*/ 108326 h 2257448"/>
              <a:gd name="connsiteX4" fmla="*/ 890954 w 2257448"/>
              <a:gd name="connsiteY4" fmla="*/ 225034 h 2257448"/>
              <a:gd name="connsiteX5" fmla="*/ 2032414 w 2257448"/>
              <a:gd name="connsiteY5" fmla="*/ 1366494 h 2257448"/>
              <a:gd name="connsiteX6" fmla="*/ 2149122 w 2257448"/>
              <a:gd name="connsiteY6" fmla="*/ 1360601 h 2257448"/>
              <a:gd name="connsiteX7" fmla="*/ 2257448 w 2257448"/>
              <a:gd name="connsiteY7" fmla="*/ 1344068 h 2257448"/>
              <a:gd name="connsiteX8" fmla="*/ 1344068 w 2257448"/>
              <a:gd name="connsiteY8" fmla="*/ 2257448 h 225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7448" h="2257448">
                <a:moveTo>
                  <a:pt x="1344068" y="2257448"/>
                </a:moveTo>
                <a:lnTo>
                  <a:pt x="0" y="913380"/>
                </a:lnTo>
                <a:lnTo>
                  <a:pt x="913380" y="0"/>
                </a:lnTo>
                <a:lnTo>
                  <a:pt x="896847" y="108326"/>
                </a:lnTo>
                <a:cubicBezTo>
                  <a:pt x="892950" y="146699"/>
                  <a:pt x="890954" y="185633"/>
                  <a:pt x="890954" y="225034"/>
                </a:cubicBezTo>
                <a:cubicBezTo>
                  <a:pt x="890954" y="855445"/>
                  <a:pt x="1402003" y="1366494"/>
                  <a:pt x="2032414" y="1366494"/>
                </a:cubicBezTo>
                <a:cubicBezTo>
                  <a:pt x="2071815" y="1366494"/>
                  <a:pt x="2110749" y="1364498"/>
                  <a:pt x="2149122" y="1360601"/>
                </a:cubicBezTo>
                <a:lnTo>
                  <a:pt x="2257448" y="1344068"/>
                </a:lnTo>
                <a:lnTo>
                  <a:pt x="1344068" y="2257448"/>
                </a:lnTo>
                <a:close/>
              </a:path>
            </a:pathLst>
          </a:custGeom>
          <a:solidFill>
            <a:srgbClr val="E6A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33F80DAE-BD90-46D6-9C9F-37EEE4B10C64}"/>
              </a:ext>
            </a:extLst>
          </p:cNvPr>
          <p:cNvSpPr/>
          <p:nvPr/>
        </p:nvSpPr>
        <p:spPr>
          <a:xfrm rot="8100000">
            <a:off x="7958203" y="2388829"/>
            <a:ext cx="4072935" cy="4072937"/>
          </a:xfrm>
          <a:custGeom>
            <a:avLst/>
            <a:gdLst>
              <a:gd name="connsiteX0" fmla="*/ 334326 w 4072935"/>
              <a:gd name="connsiteY0" fmla="*/ 3738611 h 4072937"/>
              <a:gd name="connsiteX1" fmla="*/ 0 w 4072935"/>
              <a:gd name="connsiteY1" fmla="*/ 2931477 h 4072937"/>
              <a:gd name="connsiteX2" fmla="*/ 5893 w 4072935"/>
              <a:gd name="connsiteY2" fmla="*/ 2814769 h 4072937"/>
              <a:gd name="connsiteX3" fmla="*/ 22426 w 4072935"/>
              <a:gd name="connsiteY3" fmla="*/ 2706443 h 4072937"/>
              <a:gd name="connsiteX4" fmla="*/ 916426 w 4072935"/>
              <a:gd name="connsiteY4" fmla="*/ 1812443 h 4072937"/>
              <a:gd name="connsiteX5" fmla="*/ 1024752 w 4072935"/>
              <a:gd name="connsiteY5" fmla="*/ 1795910 h 4072937"/>
              <a:gd name="connsiteX6" fmla="*/ 1141460 w 4072935"/>
              <a:gd name="connsiteY6" fmla="*/ 1790017 h 4072937"/>
              <a:gd name="connsiteX7" fmla="*/ 2282920 w 4072935"/>
              <a:gd name="connsiteY7" fmla="*/ 1790017 h 4072937"/>
              <a:gd name="connsiteX8" fmla="*/ 2282919 w 4072935"/>
              <a:gd name="connsiteY8" fmla="*/ 1790015 h 4072937"/>
              <a:gd name="connsiteX9" fmla="*/ 1141459 w 4072935"/>
              <a:gd name="connsiteY9" fmla="*/ 1790016 h 4072937"/>
              <a:gd name="connsiteX10" fmla="*/ 1024751 w 4072935"/>
              <a:gd name="connsiteY10" fmla="*/ 1795908 h 4072937"/>
              <a:gd name="connsiteX11" fmla="*/ 916426 w 4072935"/>
              <a:gd name="connsiteY11" fmla="*/ 1812441 h 4072937"/>
              <a:gd name="connsiteX12" fmla="*/ 2728867 w 4072935"/>
              <a:gd name="connsiteY12" fmla="*/ 0 h 4072937"/>
              <a:gd name="connsiteX13" fmla="*/ 4072935 w 4072935"/>
              <a:gd name="connsiteY13" fmla="*/ 1344068 h 4072937"/>
              <a:gd name="connsiteX14" fmla="*/ 2260495 w 4072935"/>
              <a:gd name="connsiteY14" fmla="*/ 3156508 h 4072937"/>
              <a:gd name="connsiteX15" fmla="*/ 2260494 w 4072935"/>
              <a:gd name="connsiteY15" fmla="*/ 3156511 h 4072937"/>
              <a:gd name="connsiteX16" fmla="*/ 1366494 w 4072935"/>
              <a:gd name="connsiteY16" fmla="*/ 4050511 h 4072937"/>
              <a:gd name="connsiteX17" fmla="*/ 1258168 w 4072935"/>
              <a:gd name="connsiteY17" fmla="*/ 4067044 h 4072937"/>
              <a:gd name="connsiteX18" fmla="*/ 1141460 w 4072935"/>
              <a:gd name="connsiteY18" fmla="*/ 4072937 h 4072937"/>
              <a:gd name="connsiteX19" fmla="*/ 334326 w 4072935"/>
              <a:gd name="connsiteY19" fmla="*/ 3738611 h 407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72935" h="4072937">
                <a:moveTo>
                  <a:pt x="334326" y="3738611"/>
                </a:moveTo>
                <a:cubicBezTo>
                  <a:pt x="127762" y="3532048"/>
                  <a:pt x="0" y="3246683"/>
                  <a:pt x="0" y="2931477"/>
                </a:cubicBezTo>
                <a:cubicBezTo>
                  <a:pt x="0" y="2892076"/>
                  <a:pt x="1996" y="2853142"/>
                  <a:pt x="5893" y="2814769"/>
                </a:cubicBezTo>
                <a:lnTo>
                  <a:pt x="22426" y="2706443"/>
                </a:lnTo>
                <a:lnTo>
                  <a:pt x="916426" y="1812443"/>
                </a:lnTo>
                <a:lnTo>
                  <a:pt x="1024752" y="1795910"/>
                </a:lnTo>
                <a:cubicBezTo>
                  <a:pt x="1063125" y="1792013"/>
                  <a:pt x="1102059" y="1790017"/>
                  <a:pt x="1141460" y="1790017"/>
                </a:cubicBezTo>
                <a:lnTo>
                  <a:pt x="2282920" y="1790017"/>
                </a:lnTo>
                <a:lnTo>
                  <a:pt x="2282919" y="1790015"/>
                </a:lnTo>
                <a:lnTo>
                  <a:pt x="1141459" y="1790016"/>
                </a:lnTo>
                <a:cubicBezTo>
                  <a:pt x="1102058" y="1790016"/>
                  <a:pt x="1063124" y="1792011"/>
                  <a:pt x="1024751" y="1795908"/>
                </a:cubicBezTo>
                <a:lnTo>
                  <a:pt x="916426" y="1812441"/>
                </a:lnTo>
                <a:lnTo>
                  <a:pt x="2728867" y="0"/>
                </a:lnTo>
                <a:lnTo>
                  <a:pt x="4072935" y="1344068"/>
                </a:lnTo>
                <a:lnTo>
                  <a:pt x="2260495" y="3156508"/>
                </a:lnTo>
                <a:lnTo>
                  <a:pt x="2260494" y="3156511"/>
                </a:lnTo>
                <a:lnTo>
                  <a:pt x="1366494" y="4050511"/>
                </a:lnTo>
                <a:lnTo>
                  <a:pt x="1258168" y="4067044"/>
                </a:lnTo>
                <a:cubicBezTo>
                  <a:pt x="1219795" y="4070941"/>
                  <a:pt x="1180861" y="4072937"/>
                  <a:pt x="1141460" y="4072937"/>
                </a:cubicBezTo>
                <a:cubicBezTo>
                  <a:pt x="826254" y="4072937"/>
                  <a:pt x="540889" y="3945175"/>
                  <a:pt x="334326" y="373861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A61EC559-4879-44E8-9E2C-8D28EA3711F2}"/>
              </a:ext>
            </a:extLst>
          </p:cNvPr>
          <p:cNvSpPr/>
          <p:nvPr/>
        </p:nvSpPr>
        <p:spPr>
          <a:xfrm rot="8100000">
            <a:off x="5382554" y="811573"/>
            <a:ext cx="2257448" cy="2257448"/>
          </a:xfrm>
          <a:custGeom>
            <a:avLst/>
            <a:gdLst>
              <a:gd name="connsiteX0" fmla="*/ 1344068 w 2257448"/>
              <a:gd name="connsiteY0" fmla="*/ 2257448 h 2257448"/>
              <a:gd name="connsiteX1" fmla="*/ 0 w 2257448"/>
              <a:gd name="connsiteY1" fmla="*/ 913380 h 2257448"/>
              <a:gd name="connsiteX2" fmla="*/ 913380 w 2257448"/>
              <a:gd name="connsiteY2" fmla="*/ 0 h 2257448"/>
              <a:gd name="connsiteX3" fmla="*/ 896847 w 2257448"/>
              <a:gd name="connsiteY3" fmla="*/ 108326 h 2257448"/>
              <a:gd name="connsiteX4" fmla="*/ 890954 w 2257448"/>
              <a:gd name="connsiteY4" fmla="*/ 225034 h 2257448"/>
              <a:gd name="connsiteX5" fmla="*/ 2032414 w 2257448"/>
              <a:gd name="connsiteY5" fmla="*/ 1366494 h 2257448"/>
              <a:gd name="connsiteX6" fmla="*/ 2149122 w 2257448"/>
              <a:gd name="connsiteY6" fmla="*/ 1360601 h 2257448"/>
              <a:gd name="connsiteX7" fmla="*/ 2257448 w 2257448"/>
              <a:gd name="connsiteY7" fmla="*/ 1344068 h 2257448"/>
              <a:gd name="connsiteX8" fmla="*/ 1344068 w 2257448"/>
              <a:gd name="connsiteY8" fmla="*/ 2257448 h 225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7448" h="2257448">
                <a:moveTo>
                  <a:pt x="1344068" y="2257448"/>
                </a:moveTo>
                <a:lnTo>
                  <a:pt x="0" y="913380"/>
                </a:lnTo>
                <a:lnTo>
                  <a:pt x="913380" y="0"/>
                </a:lnTo>
                <a:lnTo>
                  <a:pt x="896847" y="108326"/>
                </a:lnTo>
                <a:cubicBezTo>
                  <a:pt x="892950" y="146699"/>
                  <a:pt x="890954" y="185633"/>
                  <a:pt x="890954" y="225034"/>
                </a:cubicBezTo>
                <a:cubicBezTo>
                  <a:pt x="890954" y="855445"/>
                  <a:pt x="1402003" y="1366494"/>
                  <a:pt x="2032414" y="1366494"/>
                </a:cubicBezTo>
                <a:cubicBezTo>
                  <a:pt x="2071815" y="1366494"/>
                  <a:pt x="2110749" y="1364498"/>
                  <a:pt x="2149122" y="1360601"/>
                </a:cubicBezTo>
                <a:lnTo>
                  <a:pt x="2257448" y="1344068"/>
                </a:lnTo>
                <a:lnTo>
                  <a:pt x="1344068" y="2257448"/>
                </a:lnTo>
                <a:close/>
              </a:path>
            </a:pathLst>
          </a:custGeom>
          <a:solidFill>
            <a:srgbClr val="1DD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9C8EC3BC-FD0B-4E81-AF4D-734016A90DE0}"/>
              </a:ext>
            </a:extLst>
          </p:cNvPr>
          <p:cNvSpPr/>
          <p:nvPr/>
        </p:nvSpPr>
        <p:spPr>
          <a:xfrm rot="8100000">
            <a:off x="4474810" y="2388829"/>
            <a:ext cx="4072935" cy="4072937"/>
          </a:xfrm>
          <a:custGeom>
            <a:avLst/>
            <a:gdLst>
              <a:gd name="connsiteX0" fmla="*/ 334326 w 4072935"/>
              <a:gd name="connsiteY0" fmla="*/ 3738611 h 4072937"/>
              <a:gd name="connsiteX1" fmla="*/ 0 w 4072935"/>
              <a:gd name="connsiteY1" fmla="*/ 2931477 h 4072937"/>
              <a:gd name="connsiteX2" fmla="*/ 5893 w 4072935"/>
              <a:gd name="connsiteY2" fmla="*/ 2814769 h 4072937"/>
              <a:gd name="connsiteX3" fmla="*/ 22426 w 4072935"/>
              <a:gd name="connsiteY3" fmla="*/ 2706443 h 4072937"/>
              <a:gd name="connsiteX4" fmla="*/ 916426 w 4072935"/>
              <a:gd name="connsiteY4" fmla="*/ 1812443 h 4072937"/>
              <a:gd name="connsiteX5" fmla="*/ 1024752 w 4072935"/>
              <a:gd name="connsiteY5" fmla="*/ 1795910 h 4072937"/>
              <a:gd name="connsiteX6" fmla="*/ 1141460 w 4072935"/>
              <a:gd name="connsiteY6" fmla="*/ 1790017 h 4072937"/>
              <a:gd name="connsiteX7" fmla="*/ 2282920 w 4072935"/>
              <a:gd name="connsiteY7" fmla="*/ 1790017 h 4072937"/>
              <a:gd name="connsiteX8" fmla="*/ 2282919 w 4072935"/>
              <a:gd name="connsiteY8" fmla="*/ 1790015 h 4072937"/>
              <a:gd name="connsiteX9" fmla="*/ 1141459 w 4072935"/>
              <a:gd name="connsiteY9" fmla="*/ 1790016 h 4072937"/>
              <a:gd name="connsiteX10" fmla="*/ 1024751 w 4072935"/>
              <a:gd name="connsiteY10" fmla="*/ 1795908 h 4072937"/>
              <a:gd name="connsiteX11" fmla="*/ 916426 w 4072935"/>
              <a:gd name="connsiteY11" fmla="*/ 1812441 h 4072937"/>
              <a:gd name="connsiteX12" fmla="*/ 2728867 w 4072935"/>
              <a:gd name="connsiteY12" fmla="*/ 0 h 4072937"/>
              <a:gd name="connsiteX13" fmla="*/ 4072935 w 4072935"/>
              <a:gd name="connsiteY13" fmla="*/ 1344068 h 4072937"/>
              <a:gd name="connsiteX14" fmla="*/ 2260495 w 4072935"/>
              <a:gd name="connsiteY14" fmla="*/ 3156508 h 4072937"/>
              <a:gd name="connsiteX15" fmla="*/ 2260494 w 4072935"/>
              <a:gd name="connsiteY15" fmla="*/ 3156511 h 4072937"/>
              <a:gd name="connsiteX16" fmla="*/ 1366494 w 4072935"/>
              <a:gd name="connsiteY16" fmla="*/ 4050511 h 4072937"/>
              <a:gd name="connsiteX17" fmla="*/ 1258168 w 4072935"/>
              <a:gd name="connsiteY17" fmla="*/ 4067044 h 4072937"/>
              <a:gd name="connsiteX18" fmla="*/ 1141460 w 4072935"/>
              <a:gd name="connsiteY18" fmla="*/ 4072937 h 4072937"/>
              <a:gd name="connsiteX19" fmla="*/ 334326 w 4072935"/>
              <a:gd name="connsiteY19" fmla="*/ 3738611 h 407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72935" h="4072937">
                <a:moveTo>
                  <a:pt x="334326" y="3738611"/>
                </a:moveTo>
                <a:cubicBezTo>
                  <a:pt x="127762" y="3532048"/>
                  <a:pt x="0" y="3246683"/>
                  <a:pt x="0" y="2931477"/>
                </a:cubicBezTo>
                <a:cubicBezTo>
                  <a:pt x="0" y="2892076"/>
                  <a:pt x="1996" y="2853142"/>
                  <a:pt x="5893" y="2814769"/>
                </a:cubicBezTo>
                <a:lnTo>
                  <a:pt x="22426" y="2706443"/>
                </a:lnTo>
                <a:lnTo>
                  <a:pt x="916426" y="1812443"/>
                </a:lnTo>
                <a:lnTo>
                  <a:pt x="1024752" y="1795910"/>
                </a:lnTo>
                <a:cubicBezTo>
                  <a:pt x="1063125" y="1792013"/>
                  <a:pt x="1102059" y="1790017"/>
                  <a:pt x="1141460" y="1790017"/>
                </a:cubicBezTo>
                <a:lnTo>
                  <a:pt x="2282920" y="1790017"/>
                </a:lnTo>
                <a:lnTo>
                  <a:pt x="2282919" y="1790015"/>
                </a:lnTo>
                <a:lnTo>
                  <a:pt x="1141459" y="1790016"/>
                </a:lnTo>
                <a:cubicBezTo>
                  <a:pt x="1102058" y="1790016"/>
                  <a:pt x="1063124" y="1792011"/>
                  <a:pt x="1024751" y="1795908"/>
                </a:cubicBezTo>
                <a:lnTo>
                  <a:pt x="916426" y="1812441"/>
                </a:lnTo>
                <a:lnTo>
                  <a:pt x="2728867" y="0"/>
                </a:lnTo>
                <a:lnTo>
                  <a:pt x="4072935" y="1344068"/>
                </a:lnTo>
                <a:lnTo>
                  <a:pt x="2260495" y="3156508"/>
                </a:lnTo>
                <a:lnTo>
                  <a:pt x="2260494" y="3156511"/>
                </a:lnTo>
                <a:lnTo>
                  <a:pt x="1366494" y="4050511"/>
                </a:lnTo>
                <a:lnTo>
                  <a:pt x="1258168" y="4067044"/>
                </a:lnTo>
                <a:cubicBezTo>
                  <a:pt x="1219795" y="4070941"/>
                  <a:pt x="1180861" y="4072937"/>
                  <a:pt x="1141460" y="4072937"/>
                </a:cubicBezTo>
                <a:cubicBezTo>
                  <a:pt x="826254" y="4072937"/>
                  <a:pt x="540889" y="3945175"/>
                  <a:pt x="334326" y="3738611"/>
                </a:cubicBezTo>
                <a:close/>
              </a:path>
            </a:pathLst>
          </a:custGeom>
          <a:solidFill>
            <a:srgbClr val="6EEB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068ADB91-3D3C-4957-B3D9-AE9363198FC2}"/>
              </a:ext>
            </a:extLst>
          </p:cNvPr>
          <p:cNvSpPr/>
          <p:nvPr/>
        </p:nvSpPr>
        <p:spPr>
          <a:xfrm rot="8100000">
            <a:off x="1687083" y="800886"/>
            <a:ext cx="2257448" cy="2257448"/>
          </a:xfrm>
          <a:custGeom>
            <a:avLst/>
            <a:gdLst>
              <a:gd name="connsiteX0" fmla="*/ 1344068 w 2257448"/>
              <a:gd name="connsiteY0" fmla="*/ 2257448 h 2257448"/>
              <a:gd name="connsiteX1" fmla="*/ 0 w 2257448"/>
              <a:gd name="connsiteY1" fmla="*/ 913380 h 2257448"/>
              <a:gd name="connsiteX2" fmla="*/ 913380 w 2257448"/>
              <a:gd name="connsiteY2" fmla="*/ 0 h 2257448"/>
              <a:gd name="connsiteX3" fmla="*/ 896847 w 2257448"/>
              <a:gd name="connsiteY3" fmla="*/ 108326 h 2257448"/>
              <a:gd name="connsiteX4" fmla="*/ 890954 w 2257448"/>
              <a:gd name="connsiteY4" fmla="*/ 225034 h 2257448"/>
              <a:gd name="connsiteX5" fmla="*/ 2032414 w 2257448"/>
              <a:gd name="connsiteY5" fmla="*/ 1366494 h 2257448"/>
              <a:gd name="connsiteX6" fmla="*/ 2149122 w 2257448"/>
              <a:gd name="connsiteY6" fmla="*/ 1360601 h 2257448"/>
              <a:gd name="connsiteX7" fmla="*/ 2257448 w 2257448"/>
              <a:gd name="connsiteY7" fmla="*/ 1344068 h 2257448"/>
              <a:gd name="connsiteX8" fmla="*/ 1344068 w 2257448"/>
              <a:gd name="connsiteY8" fmla="*/ 2257448 h 225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7448" h="2257448">
                <a:moveTo>
                  <a:pt x="1344068" y="2257448"/>
                </a:moveTo>
                <a:lnTo>
                  <a:pt x="0" y="913380"/>
                </a:lnTo>
                <a:lnTo>
                  <a:pt x="913380" y="0"/>
                </a:lnTo>
                <a:lnTo>
                  <a:pt x="896847" y="108326"/>
                </a:lnTo>
                <a:cubicBezTo>
                  <a:pt x="892950" y="146699"/>
                  <a:pt x="890954" y="185633"/>
                  <a:pt x="890954" y="225034"/>
                </a:cubicBezTo>
                <a:cubicBezTo>
                  <a:pt x="890954" y="855445"/>
                  <a:pt x="1402003" y="1366494"/>
                  <a:pt x="2032414" y="1366494"/>
                </a:cubicBezTo>
                <a:cubicBezTo>
                  <a:pt x="2071815" y="1366494"/>
                  <a:pt x="2110749" y="1364498"/>
                  <a:pt x="2149122" y="1360601"/>
                </a:cubicBezTo>
                <a:lnTo>
                  <a:pt x="2257448" y="1344068"/>
                </a:lnTo>
                <a:lnTo>
                  <a:pt x="1344068" y="2257448"/>
                </a:lnTo>
                <a:close/>
              </a:path>
            </a:pathLst>
          </a:custGeom>
          <a:solidFill>
            <a:srgbClr val="00C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50D1A336-21DB-4478-B8EC-D87A024E9273}"/>
              </a:ext>
            </a:extLst>
          </p:cNvPr>
          <p:cNvSpPr/>
          <p:nvPr/>
        </p:nvSpPr>
        <p:spPr>
          <a:xfrm rot="8100000">
            <a:off x="779337" y="2417429"/>
            <a:ext cx="4072935" cy="4072937"/>
          </a:xfrm>
          <a:custGeom>
            <a:avLst/>
            <a:gdLst>
              <a:gd name="connsiteX0" fmla="*/ 334326 w 4072935"/>
              <a:gd name="connsiteY0" fmla="*/ 3738611 h 4072937"/>
              <a:gd name="connsiteX1" fmla="*/ 0 w 4072935"/>
              <a:gd name="connsiteY1" fmla="*/ 2931477 h 4072937"/>
              <a:gd name="connsiteX2" fmla="*/ 5893 w 4072935"/>
              <a:gd name="connsiteY2" fmla="*/ 2814769 h 4072937"/>
              <a:gd name="connsiteX3" fmla="*/ 22426 w 4072935"/>
              <a:gd name="connsiteY3" fmla="*/ 2706443 h 4072937"/>
              <a:gd name="connsiteX4" fmla="*/ 916426 w 4072935"/>
              <a:gd name="connsiteY4" fmla="*/ 1812443 h 4072937"/>
              <a:gd name="connsiteX5" fmla="*/ 1024752 w 4072935"/>
              <a:gd name="connsiteY5" fmla="*/ 1795910 h 4072937"/>
              <a:gd name="connsiteX6" fmla="*/ 1141460 w 4072935"/>
              <a:gd name="connsiteY6" fmla="*/ 1790017 h 4072937"/>
              <a:gd name="connsiteX7" fmla="*/ 2282920 w 4072935"/>
              <a:gd name="connsiteY7" fmla="*/ 1790017 h 4072937"/>
              <a:gd name="connsiteX8" fmla="*/ 2282919 w 4072935"/>
              <a:gd name="connsiteY8" fmla="*/ 1790015 h 4072937"/>
              <a:gd name="connsiteX9" fmla="*/ 1141459 w 4072935"/>
              <a:gd name="connsiteY9" fmla="*/ 1790016 h 4072937"/>
              <a:gd name="connsiteX10" fmla="*/ 1024751 w 4072935"/>
              <a:gd name="connsiteY10" fmla="*/ 1795908 h 4072937"/>
              <a:gd name="connsiteX11" fmla="*/ 916426 w 4072935"/>
              <a:gd name="connsiteY11" fmla="*/ 1812441 h 4072937"/>
              <a:gd name="connsiteX12" fmla="*/ 2728867 w 4072935"/>
              <a:gd name="connsiteY12" fmla="*/ 0 h 4072937"/>
              <a:gd name="connsiteX13" fmla="*/ 4072935 w 4072935"/>
              <a:gd name="connsiteY13" fmla="*/ 1344068 h 4072937"/>
              <a:gd name="connsiteX14" fmla="*/ 2260495 w 4072935"/>
              <a:gd name="connsiteY14" fmla="*/ 3156508 h 4072937"/>
              <a:gd name="connsiteX15" fmla="*/ 2260494 w 4072935"/>
              <a:gd name="connsiteY15" fmla="*/ 3156511 h 4072937"/>
              <a:gd name="connsiteX16" fmla="*/ 1366494 w 4072935"/>
              <a:gd name="connsiteY16" fmla="*/ 4050511 h 4072937"/>
              <a:gd name="connsiteX17" fmla="*/ 1258168 w 4072935"/>
              <a:gd name="connsiteY17" fmla="*/ 4067044 h 4072937"/>
              <a:gd name="connsiteX18" fmla="*/ 1141460 w 4072935"/>
              <a:gd name="connsiteY18" fmla="*/ 4072937 h 4072937"/>
              <a:gd name="connsiteX19" fmla="*/ 334326 w 4072935"/>
              <a:gd name="connsiteY19" fmla="*/ 3738611 h 407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72935" h="4072937">
                <a:moveTo>
                  <a:pt x="334326" y="3738611"/>
                </a:moveTo>
                <a:cubicBezTo>
                  <a:pt x="127762" y="3532048"/>
                  <a:pt x="0" y="3246683"/>
                  <a:pt x="0" y="2931477"/>
                </a:cubicBezTo>
                <a:cubicBezTo>
                  <a:pt x="0" y="2892076"/>
                  <a:pt x="1996" y="2853142"/>
                  <a:pt x="5893" y="2814769"/>
                </a:cubicBezTo>
                <a:lnTo>
                  <a:pt x="22426" y="2706443"/>
                </a:lnTo>
                <a:lnTo>
                  <a:pt x="916426" y="1812443"/>
                </a:lnTo>
                <a:lnTo>
                  <a:pt x="1024752" y="1795910"/>
                </a:lnTo>
                <a:cubicBezTo>
                  <a:pt x="1063125" y="1792013"/>
                  <a:pt x="1102059" y="1790017"/>
                  <a:pt x="1141460" y="1790017"/>
                </a:cubicBezTo>
                <a:lnTo>
                  <a:pt x="2282920" y="1790017"/>
                </a:lnTo>
                <a:lnTo>
                  <a:pt x="2282919" y="1790015"/>
                </a:lnTo>
                <a:lnTo>
                  <a:pt x="1141459" y="1790016"/>
                </a:lnTo>
                <a:cubicBezTo>
                  <a:pt x="1102058" y="1790016"/>
                  <a:pt x="1063124" y="1792011"/>
                  <a:pt x="1024751" y="1795908"/>
                </a:cubicBezTo>
                <a:lnTo>
                  <a:pt x="916426" y="1812441"/>
                </a:lnTo>
                <a:lnTo>
                  <a:pt x="2728867" y="0"/>
                </a:lnTo>
                <a:lnTo>
                  <a:pt x="4072935" y="1344068"/>
                </a:lnTo>
                <a:lnTo>
                  <a:pt x="2260495" y="3156508"/>
                </a:lnTo>
                <a:lnTo>
                  <a:pt x="2260494" y="3156511"/>
                </a:lnTo>
                <a:lnTo>
                  <a:pt x="1366494" y="4050511"/>
                </a:lnTo>
                <a:lnTo>
                  <a:pt x="1258168" y="4067044"/>
                </a:lnTo>
                <a:cubicBezTo>
                  <a:pt x="1219795" y="4070941"/>
                  <a:pt x="1180861" y="4072937"/>
                  <a:pt x="1141460" y="4072937"/>
                </a:cubicBezTo>
                <a:cubicBezTo>
                  <a:pt x="826254" y="4072937"/>
                  <a:pt x="540889" y="3945175"/>
                  <a:pt x="334326" y="3738611"/>
                </a:cubicBezTo>
                <a:close/>
              </a:path>
            </a:pathLst>
          </a:custGeom>
          <a:solidFill>
            <a:srgbClr val="1B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6EDEBB-A5A7-476B-8365-0E74B4A6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608" y="189109"/>
            <a:ext cx="2642335" cy="480591"/>
          </a:xfrm>
        </p:spPr>
        <p:txBody>
          <a:bodyPr>
            <a:normAutofit fontScale="90000"/>
          </a:bodyPr>
          <a:lstStyle/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Problemas</a:t>
            </a:r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EFEAE80F-D23C-43A9-B433-803E46317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93268" y="390489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D413499F-BD47-45DD-8FCA-741E145EE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Lágrima 23">
            <a:extLst>
              <a:ext uri="{FF2B5EF4-FFF2-40B4-BE49-F238E27FC236}">
                <a16:creationId xmlns:a16="http://schemas.microsoft.com/office/drawing/2014/main" id="{2EA4945A-C77D-48C9-BF60-C4FF1387DBA5}"/>
              </a:ext>
            </a:extLst>
          </p:cNvPr>
          <p:cNvSpPr/>
          <p:nvPr/>
        </p:nvSpPr>
        <p:spPr>
          <a:xfrm rot="8100000">
            <a:off x="2095806" y="2190034"/>
            <a:ext cx="1440000" cy="1440000"/>
          </a:xfrm>
          <a:prstGeom prst="teardrop">
            <a:avLst/>
          </a:prstGeom>
          <a:solidFill>
            <a:schemeClr val="bg1"/>
          </a:solidFill>
          <a:ln w="38100"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7378209-EE57-476A-992B-70F172330CDF}"/>
              </a:ext>
            </a:extLst>
          </p:cNvPr>
          <p:cNvSpPr/>
          <p:nvPr/>
        </p:nvSpPr>
        <p:spPr>
          <a:xfrm>
            <a:off x="1934051" y="4373999"/>
            <a:ext cx="1489315" cy="1068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rgbClr val="2532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Compreensão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rgbClr val="2532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rgbClr val="2532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Memorização</a:t>
            </a:r>
          </a:p>
        </p:txBody>
      </p:sp>
      <p:pic>
        <p:nvPicPr>
          <p:cNvPr id="28" name="Gráfico 27" descr="Debate de grupo">
            <a:extLst>
              <a:ext uri="{FF2B5EF4-FFF2-40B4-BE49-F238E27FC236}">
                <a16:creationId xmlns:a16="http://schemas.microsoft.com/office/drawing/2014/main" id="{5A675571-C91D-4B39-8560-B21501C5D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8606" y="2553408"/>
            <a:ext cx="914400" cy="914400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B2A09D46-124B-4B36-ADD5-2309F497C929}"/>
              </a:ext>
            </a:extLst>
          </p:cNvPr>
          <p:cNvSpPr txBox="1"/>
          <p:nvPr/>
        </p:nvSpPr>
        <p:spPr>
          <a:xfrm>
            <a:off x="2178483" y="1339581"/>
            <a:ext cx="13815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       1</a:t>
            </a:r>
          </a:p>
        </p:txBody>
      </p:sp>
      <p:sp>
        <p:nvSpPr>
          <p:cNvPr id="38" name="Lágrima 37">
            <a:extLst>
              <a:ext uri="{FF2B5EF4-FFF2-40B4-BE49-F238E27FC236}">
                <a16:creationId xmlns:a16="http://schemas.microsoft.com/office/drawing/2014/main" id="{2AD0FAC9-7035-4FF0-9F4E-1548F1B30118}"/>
              </a:ext>
            </a:extLst>
          </p:cNvPr>
          <p:cNvSpPr/>
          <p:nvPr/>
        </p:nvSpPr>
        <p:spPr>
          <a:xfrm rot="8100000">
            <a:off x="5813016" y="2191388"/>
            <a:ext cx="1440000" cy="1440000"/>
          </a:xfrm>
          <a:prstGeom prst="teardrop">
            <a:avLst/>
          </a:prstGeom>
          <a:solidFill>
            <a:schemeClr val="bg1"/>
          </a:solidFill>
          <a:ln w="38100"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CBA64C4-9D2E-48E1-939D-35D17326711B}"/>
              </a:ext>
            </a:extLst>
          </p:cNvPr>
          <p:cNvSpPr txBox="1"/>
          <p:nvPr/>
        </p:nvSpPr>
        <p:spPr>
          <a:xfrm>
            <a:off x="5921952" y="1318909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       2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DD7A0E93-526B-4868-9156-DAD6F3E75A71}"/>
              </a:ext>
            </a:extLst>
          </p:cNvPr>
          <p:cNvSpPr/>
          <p:nvPr/>
        </p:nvSpPr>
        <p:spPr>
          <a:xfrm>
            <a:off x="5767009" y="4373999"/>
            <a:ext cx="1489315" cy="1434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rgbClr val="2532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Matemática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rgbClr val="2532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rgbClr val="2532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Raciocínio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rgbClr val="253237"/>
                </a:solidFill>
                <a:latin typeface="Arial Nova" panose="020B0504020202020204" pitchFamily="34" charset="0"/>
                <a:cs typeface="Times New Roman" panose="02020603050405020304" pitchFamily="18" charset="0"/>
              </a:rPr>
              <a:t>    </a:t>
            </a:r>
          </a:p>
        </p:txBody>
      </p:sp>
      <p:pic>
        <p:nvPicPr>
          <p:cNvPr id="44" name="Gráfico 43" descr="Matemática">
            <a:extLst>
              <a:ext uri="{FF2B5EF4-FFF2-40B4-BE49-F238E27FC236}">
                <a16:creationId xmlns:a16="http://schemas.microsoft.com/office/drawing/2014/main" id="{BB8AEBA7-75D4-40CC-8A13-DAAD3B525D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75816" y="2553408"/>
            <a:ext cx="914400" cy="914400"/>
          </a:xfrm>
          <a:prstGeom prst="rect">
            <a:avLst/>
          </a:prstGeom>
        </p:spPr>
      </p:pic>
      <p:sp>
        <p:nvSpPr>
          <p:cNvPr id="50" name="Lágrima 49">
            <a:extLst>
              <a:ext uri="{FF2B5EF4-FFF2-40B4-BE49-F238E27FC236}">
                <a16:creationId xmlns:a16="http://schemas.microsoft.com/office/drawing/2014/main" id="{F4C1E2E2-49F7-4262-A37C-F10E0C62890F}"/>
              </a:ext>
            </a:extLst>
          </p:cNvPr>
          <p:cNvSpPr/>
          <p:nvPr/>
        </p:nvSpPr>
        <p:spPr>
          <a:xfrm rot="8100000">
            <a:off x="9274670" y="2191388"/>
            <a:ext cx="1440000" cy="1440000"/>
          </a:xfrm>
          <a:prstGeom prst="teardrop">
            <a:avLst/>
          </a:prstGeom>
          <a:solidFill>
            <a:schemeClr val="bg1"/>
          </a:solidFill>
          <a:ln w="38100"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381F4E7-B978-47BB-9285-B90534CFCE44}"/>
              </a:ext>
            </a:extLst>
          </p:cNvPr>
          <p:cNvSpPr txBox="1"/>
          <p:nvPr/>
        </p:nvSpPr>
        <p:spPr>
          <a:xfrm>
            <a:off x="9393850" y="1283279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      3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773F3DA9-8769-4AC8-A04C-22AFFF771338}"/>
              </a:ext>
            </a:extLst>
          </p:cNvPr>
          <p:cNvSpPr/>
          <p:nvPr/>
        </p:nvSpPr>
        <p:spPr>
          <a:xfrm>
            <a:off x="9140483" y="4373999"/>
            <a:ext cx="1698337" cy="1068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rgbClr val="2532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Acompanhar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rgbClr val="2532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o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rgbClr val="2532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Ritmo das Aulas</a:t>
            </a:r>
          </a:p>
        </p:txBody>
      </p:sp>
      <p:pic>
        <p:nvPicPr>
          <p:cNvPr id="56" name="Gráfico 55" descr="Toque de alarme">
            <a:extLst>
              <a:ext uri="{FF2B5EF4-FFF2-40B4-BE49-F238E27FC236}">
                <a16:creationId xmlns:a16="http://schemas.microsoft.com/office/drawing/2014/main" id="{1BFB888A-A4F0-4CAE-9307-244D13E5F3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46058" y="24747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2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234 0.32639 L 0.01485 0.1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9" y="-88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55 -0.17569 L -2.91667E-6 -7.40741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1215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58" grpId="0" animBg="1"/>
      <p:bldP spid="48" grpId="0" animBg="1"/>
      <p:bldP spid="46" grpId="0" animBg="1"/>
      <p:bldP spid="36" grpId="0" animBg="1"/>
      <p:bldP spid="30" grpId="0" animBg="1"/>
      <p:bldP spid="24" grpId="0" animBg="1"/>
      <p:bldP spid="26" grpId="0"/>
      <p:bldP spid="34" grpId="0"/>
      <p:bldP spid="38" grpId="0" animBg="1"/>
      <p:bldP spid="40" grpId="0"/>
      <p:bldP spid="42" grpId="0"/>
      <p:bldP spid="50" grpId="0" animBg="1"/>
      <p:bldP spid="52" grpId="0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9FA04-D0D3-4B04-A9F1-8023C785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300" b="1" dirty="0">
                <a:latin typeface="Arial" panose="020B0604020202020204" pitchFamily="34" charset="0"/>
                <a:cs typeface="Arial" panose="020B0604020202020204" pitchFamily="34" charset="0"/>
              </a:rPr>
              <a:t>Justificativa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1F82824-081C-4CE5-A14A-6834E35D1FDE}"/>
              </a:ext>
            </a:extLst>
          </p:cNvPr>
          <p:cNvSpPr txBox="1"/>
          <p:nvPr/>
        </p:nvSpPr>
        <p:spPr>
          <a:xfrm>
            <a:off x="5069839" y="1702778"/>
            <a:ext cx="66755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Atualmente a desistência no ensino superior vem se elevando, sendo o reflexo do ensino fundamental, com um número alto de evasão, e piorando os números em relação a matéria de matemática que envolve a lógica do aluno.</a:t>
            </a:r>
          </a:p>
        </p:txBody>
      </p:sp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C0F2981F-E1B4-4CDB-953A-3527F0919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Key West Web Design">
            <a:extLst>
              <a:ext uri="{FF2B5EF4-FFF2-40B4-BE49-F238E27FC236}">
                <a16:creationId xmlns:a16="http://schemas.microsoft.com/office/drawing/2014/main" id="{6774D9D7-F50C-4630-85EA-56BD19A76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E7FF23A7-EABD-4B91-9409-6F19041163E5}"/>
              </a:ext>
            </a:extLst>
          </p:cNvPr>
          <p:cNvGrpSpPr/>
          <p:nvPr/>
        </p:nvGrpSpPr>
        <p:grpSpPr>
          <a:xfrm>
            <a:off x="1278747" y="2168111"/>
            <a:ext cx="3086100" cy="2686050"/>
            <a:chOff x="1278747" y="2168111"/>
            <a:chExt cx="3086100" cy="2686050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1D4A2140-E547-40A2-8A9E-0FB619635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78747" y="2168111"/>
              <a:ext cx="3086100" cy="2686050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53F9D72B-D84F-459F-A427-AB2292E34731}"/>
                </a:ext>
              </a:extLst>
            </p:cNvPr>
            <p:cNvSpPr txBox="1"/>
            <p:nvPr/>
          </p:nvSpPr>
          <p:spPr>
            <a:xfrm>
              <a:off x="1837427" y="2413337"/>
              <a:ext cx="217385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entury" panose="02040604050505020304" pitchFamily="18" charset="0"/>
                  <a:cs typeface="Aharoni" panose="02010803020104030203" pitchFamily="2" charset="-79"/>
                </a:rPr>
                <a:t>Em </a:t>
              </a:r>
              <a:r>
                <a:rPr lang="pt-BR" sz="2000" dirty="0">
                  <a:latin typeface="Century" panose="02040604050505020304" pitchFamily="18" charset="0"/>
                  <a:cs typeface="Aharoni" panose="02010803020104030203" pitchFamily="2" charset="-79"/>
                </a:rPr>
                <a:t>2019</a:t>
              </a:r>
              <a:r>
                <a:rPr lang="pt-BR" dirty="0">
                  <a:latin typeface="Century" panose="02040604050505020304" pitchFamily="18" charset="0"/>
                  <a:cs typeface="Aharoni" panose="02010803020104030203" pitchFamily="2" charset="-79"/>
                </a:rPr>
                <a:t> de </a:t>
              </a:r>
              <a:r>
                <a:rPr lang="pt-BR" sz="2400" dirty="0">
                  <a:solidFill>
                    <a:schemeClr val="accent1"/>
                  </a:solidFill>
                  <a:latin typeface="Century" panose="02040604050505020304" pitchFamily="18" charset="0"/>
                  <a:cs typeface="Aharoni" panose="02010803020104030203" pitchFamily="2" charset="-79"/>
                </a:rPr>
                <a:t>1,2</a:t>
              </a:r>
              <a:r>
                <a:rPr lang="pt-BR" dirty="0">
                  <a:solidFill>
                    <a:schemeClr val="accent1"/>
                  </a:solidFill>
                  <a:latin typeface="Century" panose="02040604050505020304" pitchFamily="18" charset="0"/>
                  <a:cs typeface="Aharoni" panose="02010803020104030203" pitchFamily="2" charset="-79"/>
                </a:rPr>
                <a:t> </a:t>
              </a:r>
              <a:r>
                <a:rPr lang="pt-BR" sz="2400" dirty="0">
                  <a:solidFill>
                    <a:schemeClr val="accent1"/>
                  </a:solidFill>
                  <a:latin typeface="Century" panose="02040604050505020304" pitchFamily="18" charset="0"/>
                  <a:cs typeface="Aharoni" panose="02010803020104030203" pitchFamily="2" charset="-79"/>
                </a:rPr>
                <a:t>milhões</a:t>
              </a:r>
              <a:r>
                <a:rPr lang="pt-BR" dirty="0">
                  <a:solidFill>
                    <a:schemeClr val="accent1"/>
                  </a:solidFill>
                  <a:latin typeface="Century" panose="02040604050505020304" pitchFamily="18" charset="0"/>
                  <a:cs typeface="Aharoni" panose="02010803020104030203" pitchFamily="2" charset="-79"/>
                </a:rPr>
                <a:t> </a:t>
              </a:r>
              <a:r>
                <a:rPr lang="pt-BR" dirty="0">
                  <a:latin typeface="Century" panose="02040604050505020304" pitchFamily="18" charset="0"/>
                  <a:cs typeface="Aharoni" panose="02010803020104030203" pitchFamily="2" charset="-79"/>
                </a:rPr>
                <a:t>de estudantes somente </a:t>
              </a:r>
              <a:r>
                <a:rPr lang="pt-BR" sz="2400" dirty="0">
                  <a:solidFill>
                    <a:srgbClr val="FF0000"/>
                  </a:solidFill>
                  <a:latin typeface="Century" panose="02040604050505020304" pitchFamily="18" charset="0"/>
                  <a:cs typeface="Aharoni" panose="02010803020104030203" pitchFamily="2" charset="-79"/>
                </a:rPr>
                <a:t>14</a:t>
              </a:r>
              <a:r>
                <a:rPr lang="pt-BR" dirty="0">
                  <a:solidFill>
                    <a:srgbClr val="FF0000"/>
                  </a:solidFill>
                  <a:latin typeface="Century" panose="02040604050505020304" pitchFamily="18" charset="0"/>
                  <a:cs typeface="Aharoni" panose="02010803020104030203" pitchFamily="2" charset="-79"/>
                </a:rPr>
                <a:t> </a:t>
              </a:r>
              <a:r>
                <a:rPr lang="pt-BR" sz="2400" dirty="0">
                  <a:solidFill>
                    <a:srgbClr val="FF0000"/>
                  </a:solidFill>
                  <a:latin typeface="Century" panose="02040604050505020304" pitchFamily="18" charset="0"/>
                  <a:cs typeface="Aharoni" panose="02010803020104030203" pitchFamily="2" charset="-79"/>
                </a:rPr>
                <a:t>mil </a:t>
              </a:r>
              <a:r>
                <a:rPr lang="pt-BR" dirty="0">
                  <a:latin typeface="Century" panose="02040604050505020304" pitchFamily="18" charset="0"/>
                  <a:cs typeface="Aharoni" panose="02010803020104030203" pitchFamily="2" charset="-79"/>
                </a:rPr>
                <a:t>terminaram a graduação</a:t>
              </a:r>
            </a:p>
          </p:txBody>
        </p:sp>
      </p:grpSp>
      <p:pic>
        <p:nvPicPr>
          <p:cNvPr id="14" name="Gráfico 13">
            <a:extLst>
              <a:ext uri="{FF2B5EF4-FFF2-40B4-BE49-F238E27FC236}">
                <a16:creationId xmlns:a16="http://schemas.microsoft.com/office/drawing/2014/main" id="{1EB1CF3C-4E5A-4E5D-9FE5-FE6EE12F7E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056310" y="4125654"/>
            <a:ext cx="2865138" cy="2485216"/>
          </a:xfrm>
          <a:prstGeom prst="rect">
            <a:avLst/>
          </a:prstGeom>
        </p:spPr>
      </p:pic>
      <p:pic>
        <p:nvPicPr>
          <p:cNvPr id="22" name="Gráfico 21">
            <a:extLst>
              <a:ext uri="{FF2B5EF4-FFF2-40B4-BE49-F238E27FC236}">
                <a16:creationId xmlns:a16="http://schemas.microsoft.com/office/drawing/2014/main" id="{BCB9E001-2441-4653-9A0E-01A90E2764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2781" y="3437810"/>
            <a:ext cx="3760960" cy="2398355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0C97E24D-7090-454A-88ED-364890F3B736}"/>
              </a:ext>
            </a:extLst>
          </p:cNvPr>
          <p:cNvSpPr txBox="1"/>
          <p:nvPr/>
        </p:nvSpPr>
        <p:spPr>
          <a:xfrm>
            <a:off x="5747912" y="3493229"/>
            <a:ext cx="3530697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entury" panose="02040604050505020304" pitchFamily="18" charset="0"/>
              </a:rPr>
              <a:t>Somente na ETEC de Guaianazes o total de alunos desistentes cursando Desenvolvimento de Sistemas de 2019 para 2020 foram mais de 33%</a:t>
            </a:r>
          </a:p>
          <a:p>
            <a:endParaRPr lang="pt-BR" sz="1700" dirty="0">
              <a:latin typeface="Century" panose="02040604050505020304" pitchFamily="18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4F1BAEF-4572-4343-88C2-912E216348CD}"/>
              </a:ext>
            </a:extLst>
          </p:cNvPr>
          <p:cNvSpPr txBox="1"/>
          <p:nvPr/>
        </p:nvSpPr>
        <p:spPr>
          <a:xfrm flipH="1">
            <a:off x="3877193" y="6247349"/>
            <a:ext cx="2799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entury" panose="02040604050505020304" pitchFamily="18" charset="0"/>
              </a:rPr>
              <a:t>Fonte https://www.gov.br/inep/pt-br </a:t>
            </a:r>
          </a:p>
        </p:txBody>
      </p:sp>
    </p:spTree>
    <p:extLst>
      <p:ext uri="{BB962C8B-B14F-4D97-AF65-F5344CB8AC3E}">
        <p14:creationId xmlns:p14="http://schemas.microsoft.com/office/powerpoint/2010/main" val="144950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3.125E-6 3.7037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1333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167 3.7037E-7 L -2.5E-6 3.7037E-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Key West Web Design">
            <a:extLst>
              <a:ext uri="{FF2B5EF4-FFF2-40B4-BE49-F238E27FC236}">
                <a16:creationId xmlns:a16="http://schemas.microsoft.com/office/drawing/2014/main" id="{5FB4FEBC-8942-4429-A051-9789034E8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A264CA5-806E-4B82-82F7-39BBE9D6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Justificativa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F55F87-8A9A-4060-A9AD-8C7631C2925E}"/>
              </a:ext>
            </a:extLst>
          </p:cNvPr>
          <p:cNvSpPr txBox="1"/>
          <p:nvPr/>
        </p:nvSpPr>
        <p:spPr>
          <a:xfrm>
            <a:off x="5168441" y="1821179"/>
            <a:ext cx="69219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principal motivação para a pesquisa, é a importância do        conhecimento dos alunos em relação ao foco na matemática básica e ao raciocínio lógico que atualmente se encontra em um grande </a:t>
            </a:r>
            <a:r>
              <a:rPr lang="pt-BR" sz="1800" i="1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déficit</a:t>
            </a:r>
            <a:r>
              <a:rPr lang="pt-BR" sz="18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pt-BR" sz="18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1800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714E4CD5-1F07-4F66-8F88-95AFAED2C2A3}"/>
              </a:ext>
            </a:extLst>
          </p:cNvPr>
          <p:cNvGrpSpPr/>
          <p:nvPr/>
        </p:nvGrpSpPr>
        <p:grpSpPr>
          <a:xfrm>
            <a:off x="564008" y="3080066"/>
            <a:ext cx="4653474" cy="2163148"/>
            <a:chOff x="564008" y="3080066"/>
            <a:chExt cx="4653474" cy="2163148"/>
          </a:xfrm>
        </p:grpSpPr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B5F08078-731C-45DA-BD7E-F4A6AF1BB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929379">
              <a:off x="564008" y="3774133"/>
              <a:ext cx="1292157" cy="1061369"/>
            </a:xfrm>
            <a:prstGeom prst="rect">
              <a:avLst/>
            </a:prstGeom>
          </p:spPr>
        </p:pic>
        <p:pic>
          <p:nvPicPr>
            <p:cNvPr id="15" name="Gráfico 14">
              <a:extLst>
                <a:ext uri="{FF2B5EF4-FFF2-40B4-BE49-F238E27FC236}">
                  <a16:creationId xmlns:a16="http://schemas.microsoft.com/office/drawing/2014/main" id="{58B16BC8-E2EB-424E-BB65-C0DFBDCDF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8837263">
              <a:off x="1698585" y="3612453"/>
              <a:ext cx="924408" cy="975982"/>
            </a:xfrm>
            <a:prstGeom prst="rect">
              <a:avLst/>
            </a:prstGeom>
          </p:spPr>
        </p:pic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A05080E2-FB3E-4A6A-B694-76D0ABFA3ECC}"/>
                </a:ext>
              </a:extLst>
            </p:cNvPr>
            <p:cNvSpPr/>
            <p:nvPr/>
          </p:nvSpPr>
          <p:spPr>
            <a:xfrm rot="20809585" flipV="1">
              <a:off x="854883" y="4468987"/>
              <a:ext cx="4362599" cy="733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riângulo isósceles 17">
              <a:extLst>
                <a:ext uri="{FF2B5EF4-FFF2-40B4-BE49-F238E27FC236}">
                  <a16:creationId xmlns:a16="http://schemas.microsoft.com/office/drawing/2014/main" id="{3D827963-370E-44CF-BFEE-254E39675947}"/>
                </a:ext>
              </a:extLst>
            </p:cNvPr>
            <p:cNvSpPr/>
            <p:nvPr/>
          </p:nvSpPr>
          <p:spPr>
            <a:xfrm>
              <a:off x="2452523" y="4502771"/>
              <a:ext cx="1167320" cy="74044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Conector 19">
              <a:extLst>
                <a:ext uri="{FF2B5EF4-FFF2-40B4-BE49-F238E27FC236}">
                  <a16:creationId xmlns:a16="http://schemas.microsoft.com/office/drawing/2014/main" id="{E4BF9AA4-3226-4B16-A197-26238EC3C9AE}"/>
                </a:ext>
              </a:extLst>
            </p:cNvPr>
            <p:cNvSpPr/>
            <p:nvPr/>
          </p:nvSpPr>
          <p:spPr>
            <a:xfrm>
              <a:off x="2880541" y="4409012"/>
              <a:ext cx="311285" cy="27777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2" name="Gráfico 21">
              <a:extLst>
                <a:ext uri="{FF2B5EF4-FFF2-40B4-BE49-F238E27FC236}">
                  <a16:creationId xmlns:a16="http://schemas.microsoft.com/office/drawing/2014/main" id="{FB4C4F50-3D42-437D-8A2D-C319967E2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20967037">
              <a:off x="3232100" y="3303891"/>
              <a:ext cx="775485" cy="955284"/>
            </a:xfrm>
            <a:prstGeom prst="rect">
              <a:avLst/>
            </a:prstGeom>
          </p:spPr>
        </p:pic>
        <p:pic>
          <p:nvPicPr>
            <p:cNvPr id="24" name="Gráfico 23">
              <a:extLst>
                <a:ext uri="{FF2B5EF4-FFF2-40B4-BE49-F238E27FC236}">
                  <a16:creationId xmlns:a16="http://schemas.microsoft.com/office/drawing/2014/main" id="{89C83A51-8D52-44F7-A6EC-3D153044F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21024222">
              <a:off x="4144363" y="3083638"/>
              <a:ext cx="818286" cy="955284"/>
            </a:xfrm>
            <a:prstGeom prst="rect">
              <a:avLst/>
            </a:prstGeom>
          </p:spPr>
        </p:pic>
        <p:pic>
          <p:nvPicPr>
            <p:cNvPr id="26" name="Gráfico 25">
              <a:extLst>
                <a:ext uri="{FF2B5EF4-FFF2-40B4-BE49-F238E27FC236}">
                  <a16:creationId xmlns:a16="http://schemas.microsoft.com/office/drawing/2014/main" id="{5C501D95-085D-45CA-B536-9D61E16B6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21036201">
              <a:off x="3649066" y="3080066"/>
              <a:ext cx="842791" cy="983891"/>
            </a:xfrm>
            <a:prstGeom prst="rect">
              <a:avLst/>
            </a:prstGeom>
          </p:spPr>
        </p:pic>
      </p:grpSp>
      <p:pic>
        <p:nvPicPr>
          <p:cNvPr id="17" name="Picture 4" descr="Key West Web Design">
            <a:extLst>
              <a:ext uri="{FF2B5EF4-FFF2-40B4-BE49-F238E27FC236}">
                <a16:creationId xmlns:a16="http://schemas.microsoft.com/office/drawing/2014/main" id="{12F4EAA4-081F-4A78-A089-E4A4AE692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547399E2-9344-4A4F-B138-BBC881F7C792}"/>
              </a:ext>
            </a:extLst>
          </p:cNvPr>
          <p:cNvGrpSpPr/>
          <p:nvPr/>
        </p:nvGrpSpPr>
        <p:grpSpPr>
          <a:xfrm>
            <a:off x="7943078" y="3255215"/>
            <a:ext cx="3452867" cy="3169731"/>
            <a:chOff x="7943078" y="3255215"/>
            <a:chExt cx="3452867" cy="3169731"/>
          </a:xfrm>
        </p:grpSpPr>
        <p:pic>
          <p:nvPicPr>
            <p:cNvPr id="52" name="Gráfico 51">
              <a:extLst>
                <a:ext uri="{FF2B5EF4-FFF2-40B4-BE49-F238E27FC236}">
                  <a16:creationId xmlns:a16="http://schemas.microsoft.com/office/drawing/2014/main" id="{E46EEDD0-C03E-45E7-AAA2-6CD4002B0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713032">
              <a:off x="7943078" y="3255215"/>
              <a:ext cx="3452867" cy="3169731"/>
            </a:xfrm>
            <a:prstGeom prst="rect">
              <a:avLst/>
            </a:prstGeom>
          </p:spPr>
        </p:pic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B85497A4-770F-4838-ACDC-9D0BF6F812F8}"/>
                </a:ext>
              </a:extLst>
            </p:cNvPr>
            <p:cNvSpPr txBox="1"/>
            <p:nvPr/>
          </p:nvSpPr>
          <p:spPr>
            <a:xfrm rot="657640">
              <a:off x="8462163" y="3550585"/>
              <a:ext cx="275238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000000"/>
                  </a:solidFill>
                  <a:latin typeface="Century" panose="02040604050505020304" pitchFamily="18" charset="0"/>
                  <a:ea typeface="Calibri" panose="020F0502020204030204" pitchFamily="34" charset="0"/>
                  <a:cs typeface="Calibri" panose="020F0502020204030204" pitchFamily="34" charset="0"/>
                </a:rPr>
                <a:t>No </a:t>
              </a:r>
              <a:r>
                <a:rPr lang="pt-BR" sz="1800" b="1" dirty="0">
                  <a:solidFill>
                    <a:srgbClr val="000000"/>
                  </a:solidFill>
                  <a:effectLst/>
                  <a:latin typeface="Century" panose="02040604050505020304" pitchFamily="18" charset="0"/>
                  <a:ea typeface="Calibri" panose="020F0502020204030204" pitchFamily="34" charset="0"/>
                  <a:cs typeface="Calibri" panose="020F0502020204030204" pitchFamily="34" charset="0"/>
                </a:rPr>
                <a:t>ano de 2019 as notas da prova do Saeb teve o menor avanço histórico no ensino fundamental, um crescimento de apenas 0.1 ponto percentual em relação a avaliação em 2017.</a:t>
              </a:r>
              <a:endParaRPr lang="pt-BR" sz="1800" b="1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662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5625 0.00463 L -2.5E-6 1.85185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813" y="-231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Key West Web Design">
            <a:extLst>
              <a:ext uri="{FF2B5EF4-FFF2-40B4-BE49-F238E27FC236}">
                <a16:creationId xmlns:a16="http://schemas.microsoft.com/office/drawing/2014/main" id="{8E761A6C-5F3E-4923-9E77-E83B551B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3FD2A8E-A10E-4D34-B3DE-EAAF1BB7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524500" cy="1299568"/>
          </a:xfrm>
        </p:spPr>
        <p:txBody>
          <a:bodyPr>
            <a:normAutofit/>
          </a:bodyPr>
          <a:lstStyle/>
          <a:p>
            <a:r>
              <a:rPr lang="pt-BR" sz="2300" b="1" dirty="0">
                <a:latin typeface="Arial" panose="020B0604020202020204" pitchFamily="34" charset="0"/>
                <a:cs typeface="Arial" panose="020B0604020202020204" pitchFamily="34" charset="0"/>
              </a:rPr>
              <a:t>Justificativa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4F57E45-1980-48E7-A9D4-0F069E021B83}"/>
              </a:ext>
            </a:extLst>
          </p:cNvPr>
          <p:cNvSpPr txBox="1"/>
          <p:nvPr/>
        </p:nvSpPr>
        <p:spPr>
          <a:xfrm>
            <a:off x="822843" y="1878836"/>
            <a:ext cx="62362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pesquisa contribuirá com um sistema que propõe uma ajuda compartilhada entre alunos da mesma unidade escolar, focado em matemática e programação, ajudando assim com uma intervenção no </a:t>
            </a:r>
            <a:r>
              <a:rPr lang="pt-BR" sz="1800" i="1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déficit</a:t>
            </a:r>
            <a:r>
              <a:rPr lang="pt-BR" sz="18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matemática básica e lógica.</a:t>
            </a:r>
            <a:endParaRPr lang="pt-BR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4B796EE-3FB2-4B33-8155-9D6F1F19AFAA}"/>
              </a:ext>
            </a:extLst>
          </p:cNvPr>
          <p:cNvGrpSpPr/>
          <p:nvPr/>
        </p:nvGrpSpPr>
        <p:grpSpPr>
          <a:xfrm>
            <a:off x="6624045" y="2512611"/>
            <a:ext cx="3152253" cy="4205243"/>
            <a:chOff x="6624045" y="2512611"/>
            <a:chExt cx="3152253" cy="4205243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231F3FD1-A79D-4BCB-A489-09724D74B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24045" y="3570307"/>
              <a:ext cx="3028386" cy="3147547"/>
            </a:xfrm>
            <a:prstGeom prst="rect">
              <a:avLst/>
            </a:prstGeom>
          </p:spPr>
        </p:pic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1D5EA959-61EC-4B0C-889A-D48455749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385243" y="2512611"/>
              <a:ext cx="1391055" cy="1057695"/>
            </a:xfrm>
            <a:prstGeom prst="rect">
              <a:avLst/>
            </a:prstGeom>
          </p:spPr>
        </p:pic>
        <p:pic>
          <p:nvPicPr>
            <p:cNvPr id="5" name="Gráfico 4">
              <a:extLst>
                <a:ext uri="{FF2B5EF4-FFF2-40B4-BE49-F238E27FC236}">
                  <a16:creationId xmlns:a16="http://schemas.microsoft.com/office/drawing/2014/main" id="{87D6D4C9-9DDA-465C-9191-C1DED7A37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801212" y="2607245"/>
              <a:ext cx="605739" cy="605739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23881E68-D9AB-4545-9FD5-A23829547E08}"/>
              </a:ext>
            </a:extLst>
          </p:cNvPr>
          <p:cNvGrpSpPr/>
          <p:nvPr/>
        </p:nvGrpSpPr>
        <p:grpSpPr>
          <a:xfrm>
            <a:off x="9406951" y="1043955"/>
            <a:ext cx="2392795" cy="3970462"/>
            <a:chOff x="9406951" y="1043955"/>
            <a:chExt cx="2392795" cy="3970462"/>
          </a:xfrm>
        </p:grpSpPr>
        <p:pic>
          <p:nvPicPr>
            <p:cNvPr id="7" name="Gráfico 6">
              <a:extLst>
                <a:ext uri="{FF2B5EF4-FFF2-40B4-BE49-F238E27FC236}">
                  <a16:creationId xmlns:a16="http://schemas.microsoft.com/office/drawing/2014/main" id="{0F3EB038-1450-4317-937F-D9AE3FDD2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9406951" y="1043955"/>
              <a:ext cx="1391056" cy="1057694"/>
            </a:xfrm>
            <a:prstGeom prst="rect">
              <a:avLst/>
            </a:prstGeom>
          </p:spPr>
        </p:pic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083F1DEB-1242-4952-9D79-8CB537CB2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9652431" y="2126196"/>
              <a:ext cx="2147315" cy="2888221"/>
            </a:xfrm>
            <a:prstGeom prst="rect">
              <a:avLst/>
            </a:prstGeom>
          </p:spPr>
        </p:pic>
        <p:pic>
          <p:nvPicPr>
            <p:cNvPr id="12" name="Gráfico 11">
              <a:extLst>
                <a:ext uri="{FF2B5EF4-FFF2-40B4-BE49-F238E27FC236}">
                  <a16:creationId xmlns:a16="http://schemas.microsoft.com/office/drawing/2014/main" id="{BD0FBD56-B6D7-45A2-AE38-0A3D5DDA2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848119" y="1190933"/>
              <a:ext cx="508719" cy="499755"/>
            </a:xfrm>
            <a:prstGeom prst="rect">
              <a:avLst/>
            </a:prstGeom>
          </p:spPr>
        </p:pic>
      </p:grpSp>
      <p:pic>
        <p:nvPicPr>
          <p:cNvPr id="13" name="Picture 4" descr="Key West Web Design">
            <a:extLst>
              <a:ext uri="{FF2B5EF4-FFF2-40B4-BE49-F238E27FC236}">
                <a16:creationId xmlns:a16="http://schemas.microsoft.com/office/drawing/2014/main" id="{FD01A655-FEAE-4FF1-89D5-435E531D8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43DF738-F6DD-415E-986A-193A7F9E218E}"/>
              </a:ext>
            </a:extLst>
          </p:cNvPr>
          <p:cNvGrpSpPr/>
          <p:nvPr/>
        </p:nvGrpSpPr>
        <p:grpSpPr>
          <a:xfrm>
            <a:off x="524511" y="3381856"/>
            <a:ext cx="3419466" cy="2753007"/>
            <a:chOff x="524511" y="3381856"/>
            <a:chExt cx="3419466" cy="2753007"/>
          </a:xfrm>
        </p:grpSpPr>
        <p:pic>
          <p:nvPicPr>
            <p:cNvPr id="17" name="Gráfico 16">
              <a:extLst>
                <a:ext uri="{FF2B5EF4-FFF2-40B4-BE49-F238E27FC236}">
                  <a16:creationId xmlns:a16="http://schemas.microsoft.com/office/drawing/2014/main" id="{65F53BA0-41B4-42AA-B72D-C6BA2203C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21093994">
              <a:off x="1268520" y="3381856"/>
              <a:ext cx="2675457" cy="2753007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B5DD69C9-E23B-49AE-8B79-293A2B759FEF}"/>
                </a:ext>
              </a:extLst>
            </p:cNvPr>
            <p:cNvSpPr txBox="1"/>
            <p:nvPr/>
          </p:nvSpPr>
          <p:spPr>
            <a:xfrm>
              <a:off x="524511" y="3767206"/>
              <a:ext cx="3231166" cy="1846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99160">
                <a:lnSpc>
                  <a:spcPct val="107000"/>
                </a:lnSpc>
                <a:spcAft>
                  <a:spcPts val="800"/>
                </a:spcAft>
              </a:pPr>
              <a:r>
                <a:rPr lang="pt-BR" dirty="0">
                  <a:latin typeface="Century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Um projeto de monitoria em Recife comprovou que o método ajuda na vida educacional do  aluno.</a:t>
              </a:r>
              <a:endParaRPr lang="pt-BR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702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724 -0.00162 L 2.5E-6 1.11111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75" y="11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3">
            <a:extLst>
              <a:ext uri="{FF2B5EF4-FFF2-40B4-BE49-F238E27FC236}">
                <a16:creationId xmlns:a16="http://schemas.microsoft.com/office/drawing/2014/main" id="{341661C1-F268-4C77-86EE-9710F14B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95500" y="155813"/>
            <a:ext cx="1809750" cy="1325563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Solução</a:t>
            </a:r>
            <a:endParaRPr lang="pt-BR" sz="2500" dirty="0"/>
          </a:p>
        </p:txBody>
      </p:sp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65B2CB9D-9014-486C-AE9D-0056DE674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6B0346C5-3280-4889-B267-C7CAE93FE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210A235-520B-4CF6-A73D-A649B39BF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99278" y="10363200"/>
            <a:ext cx="5353130" cy="304831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56EC2B8-FE46-464C-9FE9-95D071C45672}"/>
              </a:ext>
            </a:extLst>
          </p:cNvPr>
          <p:cNvSpPr txBox="1"/>
          <p:nvPr/>
        </p:nvSpPr>
        <p:spPr>
          <a:xfrm>
            <a:off x="2945137" y="7446443"/>
            <a:ext cx="669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Um Sistema web que conecta um estudante com um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helper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AD40F6F-6D32-49D4-B1D7-8DAC83D62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20173" y="1481376"/>
            <a:ext cx="7081642" cy="403260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4134D66-8BD7-4B41-96C7-7AACBBBDAE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1798" y="-5158659"/>
            <a:ext cx="7081642" cy="4032602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5727CBD3-22AA-4847-8F7D-8066CCA03DF1}"/>
              </a:ext>
            </a:extLst>
          </p:cNvPr>
          <p:cNvSpPr txBox="1"/>
          <p:nvPr/>
        </p:nvSpPr>
        <p:spPr>
          <a:xfrm>
            <a:off x="3195206" y="8384792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Onde um estudante agenda uma ajuda a um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Helper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979F86-0523-47A0-B565-492D7D2C2AE8}"/>
              </a:ext>
            </a:extLst>
          </p:cNvPr>
          <p:cNvSpPr txBox="1"/>
          <p:nvPr/>
        </p:nvSpPr>
        <p:spPr>
          <a:xfrm>
            <a:off x="1771739" y="9138475"/>
            <a:ext cx="864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 o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helper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por sua vez aceita essa ajuda, e o ajuda nas dependências da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etec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30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953 -0.31666 L 1.01042 -1.2333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44" y="-4583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997 0.02685 L -0.01628 -0.286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3" y="-1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1042 -1.23333 L 1.875E-6 -3.33333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40" y="6166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28 -0.2868 L -0.01628 0.3983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25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0.85833 -0.0099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917" y="-50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6157 L 0 -0.4236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5833 -0.00995 L -0.85833 1.2844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72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42361 L 0 0.4004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20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88 0.01204 L -0.02188 0.958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9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 -0.5335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8" grpId="1"/>
      <p:bldP spid="16" grpId="0"/>
      <p:bldP spid="16" grpId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32E6FCA2-772A-4C9D-86AF-0AE4D81C4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90627" y="3876298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A130297E-9500-4DEC-AA02-34987E580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270" y="-537420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6">
            <a:extLst>
              <a:ext uri="{FF2B5EF4-FFF2-40B4-BE49-F238E27FC236}">
                <a16:creationId xmlns:a16="http://schemas.microsoft.com/office/drawing/2014/main" id="{64A82C1B-417F-4427-B77F-951EF3D3E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70" y="-212718"/>
            <a:ext cx="10515600" cy="1325563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Pitch</a:t>
            </a:r>
            <a:endParaRPr lang="pt-BR" sz="2500" dirty="0"/>
          </a:p>
        </p:txBody>
      </p:sp>
      <p:pic>
        <p:nvPicPr>
          <p:cNvPr id="1026" name="Picture 2" descr="Video Camera Film · Free vector graphic on Pixabay">
            <a:extLst>
              <a:ext uri="{FF2B5EF4-FFF2-40B4-BE49-F238E27FC236}">
                <a16:creationId xmlns:a16="http://schemas.microsoft.com/office/drawing/2014/main" id="{57E1C3E9-5989-4C55-BDF7-C3CDECE00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869" y="6858000"/>
            <a:ext cx="3624262" cy="362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85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234 0.32639 L 0.01485 0.1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9" y="-88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-0.07477 L -0.08073 0.1335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53" y="104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829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D8CC6-7250-425B-B9AF-5F9BCD44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68" y="258769"/>
            <a:ext cx="10515600" cy="1325563"/>
          </a:xfrm>
        </p:spPr>
        <p:txBody>
          <a:bodyPr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Objetivo Geral</a:t>
            </a:r>
          </a:p>
        </p:txBody>
      </p:sp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28CAAA5A-4EFB-4C5B-9CC6-C2504C055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90627" y="3876298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BBD0D455-47E9-4F74-AEDF-D35210D00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F0382C0F-617B-42B5-9C5B-5F4820859D17}"/>
              </a:ext>
            </a:extLst>
          </p:cNvPr>
          <p:cNvGraphicFramePr/>
          <p:nvPr/>
        </p:nvGraphicFramePr>
        <p:xfrm>
          <a:off x="2091961" y="2507105"/>
          <a:ext cx="3199566" cy="1843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Gráfico 9" descr="Seta de linha: reta">
            <a:extLst>
              <a:ext uri="{FF2B5EF4-FFF2-40B4-BE49-F238E27FC236}">
                <a16:creationId xmlns:a16="http://schemas.microsoft.com/office/drawing/2014/main" id="{3712D5B1-DBE4-4766-AF58-2C186643EC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6394507" y="2644610"/>
            <a:ext cx="1376598" cy="9144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B0077AC3-E522-4A7F-9D76-E0726EF5DF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34520" y="2064595"/>
            <a:ext cx="1060168" cy="3662547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60EF6A67-4D32-4A7A-9B68-D4FA2EF8FF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20274" y="2046134"/>
            <a:ext cx="2419518" cy="3660328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95D9C9CB-CD1E-4D3C-94C3-3EDE5873C20C}"/>
              </a:ext>
            </a:extLst>
          </p:cNvPr>
          <p:cNvCxnSpPr>
            <a:cxnSpLocks/>
          </p:cNvCxnSpPr>
          <p:nvPr/>
        </p:nvCxnSpPr>
        <p:spPr>
          <a:xfrm>
            <a:off x="2655420" y="3027088"/>
            <a:ext cx="745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CA651762-ACDD-480A-9770-3467AA06B77F}"/>
              </a:ext>
            </a:extLst>
          </p:cNvPr>
          <p:cNvCxnSpPr>
            <a:cxnSpLocks/>
          </p:cNvCxnSpPr>
          <p:nvPr/>
        </p:nvCxnSpPr>
        <p:spPr>
          <a:xfrm flipH="1" flipV="1">
            <a:off x="2655420" y="3267894"/>
            <a:ext cx="695963" cy="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7E563B50-D71A-4292-A430-442C6E74D99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4107" y="2043914"/>
            <a:ext cx="1060168" cy="3662548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655187DA-8804-46C3-A822-31E75455D18B}"/>
              </a:ext>
            </a:extLst>
          </p:cNvPr>
          <p:cNvSpPr txBox="1"/>
          <p:nvPr/>
        </p:nvSpPr>
        <p:spPr>
          <a:xfrm>
            <a:off x="9479802" y="2891643"/>
            <a:ext cx="64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375F3C4-E70A-4038-8AEE-DC32B7DFC6B6}"/>
              </a:ext>
            </a:extLst>
          </p:cNvPr>
          <p:cNvGrpSpPr/>
          <p:nvPr/>
        </p:nvGrpSpPr>
        <p:grpSpPr>
          <a:xfrm>
            <a:off x="8427289" y="1939593"/>
            <a:ext cx="2105025" cy="2457450"/>
            <a:chOff x="8427289" y="1939593"/>
            <a:chExt cx="2105025" cy="2457450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DD4833C4-616B-4DE4-AC2A-29A158F50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427289" y="1939593"/>
              <a:ext cx="2105025" cy="2457450"/>
            </a:xfrm>
            <a:prstGeom prst="rect">
              <a:avLst/>
            </a:prstGeom>
          </p:spPr>
        </p:pic>
        <p:pic>
          <p:nvPicPr>
            <p:cNvPr id="19" name="Gráfico 18">
              <a:extLst>
                <a:ext uri="{FF2B5EF4-FFF2-40B4-BE49-F238E27FC236}">
                  <a16:creationId xmlns:a16="http://schemas.microsoft.com/office/drawing/2014/main" id="{2DA890C2-CE81-41C4-AA75-343FD7DFA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062505" y="2553303"/>
              <a:ext cx="1157674" cy="12300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198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234 0.32639 L 0.01485 0.1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9" y="-88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21DE6FD7-CBD4-4CA1-8C16-E8EFCFF9C0DB}"/>
              </a:ext>
            </a:extLst>
          </p:cNvPr>
          <p:cNvSpPr/>
          <p:nvPr/>
        </p:nvSpPr>
        <p:spPr>
          <a:xfrm>
            <a:off x="2207292" y="2093493"/>
            <a:ext cx="1568451" cy="1325562"/>
          </a:xfrm>
          <a:prstGeom prst="round2SameRect">
            <a:avLst/>
          </a:prstGeom>
          <a:solidFill>
            <a:srgbClr val="FB6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OBJT</a:t>
            </a:r>
            <a:endParaRPr lang="pt-BR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  <a:p>
            <a:pPr algn="ctr"/>
            <a:endParaRPr lang="pt-BR" dirty="0"/>
          </a:p>
        </p:txBody>
      </p:sp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DF19A44F-6536-49F7-8432-7EB25E2F1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90627" y="3876298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2C6F3F07-B8F6-4556-86C2-6D6ECC925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CB5408B2-6E12-4C87-87BE-C02629EBE227}"/>
              </a:ext>
            </a:extLst>
          </p:cNvPr>
          <p:cNvSpPr/>
          <p:nvPr/>
        </p:nvSpPr>
        <p:spPr>
          <a:xfrm flipH="1" flipV="1">
            <a:off x="2207292" y="2899608"/>
            <a:ext cx="1568456" cy="2839452"/>
          </a:xfrm>
          <a:custGeom>
            <a:avLst/>
            <a:gdLst>
              <a:gd name="connsiteX0" fmla="*/ 0 w 1270000"/>
              <a:gd name="connsiteY0" fmla="*/ 2563208 h 2563208"/>
              <a:gd name="connsiteX1" fmla="*/ 149225 w 1270000"/>
              <a:gd name="connsiteY1" fmla="*/ 2563208 h 2563208"/>
              <a:gd name="connsiteX2" fmla="*/ 635000 w 1270000"/>
              <a:gd name="connsiteY2" fmla="*/ 2126702 h 2563208"/>
              <a:gd name="connsiteX3" fmla="*/ 1120775 w 1270000"/>
              <a:gd name="connsiteY3" fmla="*/ 2563208 h 2563208"/>
              <a:gd name="connsiteX4" fmla="*/ 1270000 w 1270000"/>
              <a:gd name="connsiteY4" fmla="*/ 2563208 h 2563208"/>
              <a:gd name="connsiteX5" fmla="*/ 1270000 w 1270000"/>
              <a:gd name="connsiteY5" fmla="*/ 226530 h 2563208"/>
              <a:gd name="connsiteX6" fmla="*/ 1043470 w 1270000"/>
              <a:gd name="connsiteY6" fmla="*/ 0 h 2563208"/>
              <a:gd name="connsiteX7" fmla="*/ 226530 w 1270000"/>
              <a:gd name="connsiteY7" fmla="*/ 0 h 2563208"/>
              <a:gd name="connsiteX8" fmla="*/ 0 w 1270000"/>
              <a:gd name="connsiteY8" fmla="*/ 226530 h 256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0000" h="2563208">
                <a:moveTo>
                  <a:pt x="0" y="2563208"/>
                </a:moveTo>
                <a:lnTo>
                  <a:pt x="149225" y="2563208"/>
                </a:lnTo>
                <a:cubicBezTo>
                  <a:pt x="149225" y="2322132"/>
                  <a:pt x="366714" y="2126702"/>
                  <a:pt x="635000" y="2126702"/>
                </a:cubicBezTo>
                <a:cubicBezTo>
                  <a:pt x="903286" y="2126702"/>
                  <a:pt x="1120775" y="2322132"/>
                  <a:pt x="1120775" y="2563208"/>
                </a:cubicBezTo>
                <a:lnTo>
                  <a:pt x="1270000" y="2563208"/>
                </a:lnTo>
                <a:lnTo>
                  <a:pt x="1270000" y="226530"/>
                </a:lnTo>
                <a:cubicBezTo>
                  <a:pt x="1270000" y="101421"/>
                  <a:pt x="1168579" y="0"/>
                  <a:pt x="1043470" y="0"/>
                </a:cubicBezTo>
                <a:lnTo>
                  <a:pt x="226530" y="0"/>
                </a:lnTo>
                <a:cubicBezTo>
                  <a:pt x="101421" y="0"/>
                  <a:pt x="0" y="101421"/>
                  <a:pt x="0" y="2265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  <a:scene3d>
              <a:camera prst="orthographicFront">
                <a:rot lat="300001" lon="0" rev="10799999"/>
              </a:camera>
              <a:lightRig rig="threePt" dir="t"/>
            </a:scene3d>
          </a:bodyPr>
          <a:lstStyle/>
          <a:p>
            <a:pPr algn="ctr"/>
            <a:r>
              <a:rPr lang="pt-BR" dirty="0">
                <a:solidFill>
                  <a:srgbClr val="FB69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</a:p>
          <a:p>
            <a:pPr algn="ctr"/>
            <a:r>
              <a:rPr lang="pt-BR" dirty="0">
                <a:solidFill>
                  <a:srgbClr val="FB69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</a:p>
          <a:p>
            <a:pPr algn="ctr"/>
            <a:r>
              <a:rPr lang="pt-BR" dirty="0">
                <a:solidFill>
                  <a:srgbClr val="FB69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Interação</a:t>
            </a:r>
          </a:p>
        </p:txBody>
      </p:sp>
      <p:sp>
        <p:nvSpPr>
          <p:cNvPr id="11" name="Retângulo: Cantos Superiores Arredondados 10">
            <a:extLst>
              <a:ext uri="{FF2B5EF4-FFF2-40B4-BE49-F238E27FC236}">
                <a16:creationId xmlns:a16="http://schemas.microsoft.com/office/drawing/2014/main" id="{C59B445D-993F-47FE-8B1A-2968AB67EA97}"/>
              </a:ext>
            </a:extLst>
          </p:cNvPr>
          <p:cNvSpPr/>
          <p:nvPr/>
        </p:nvSpPr>
        <p:spPr>
          <a:xfrm>
            <a:off x="4491501" y="2093495"/>
            <a:ext cx="1568451" cy="1325562"/>
          </a:xfrm>
          <a:prstGeom prst="round2Same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OBJT</a:t>
            </a:r>
            <a:endParaRPr lang="pt-BR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  <a:p>
            <a:pPr algn="ctr"/>
            <a:endParaRPr lang="pt-BR" dirty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1A123BBC-FEA9-48F7-B60A-C40220E25282}"/>
              </a:ext>
            </a:extLst>
          </p:cNvPr>
          <p:cNvSpPr/>
          <p:nvPr/>
        </p:nvSpPr>
        <p:spPr>
          <a:xfrm flipV="1">
            <a:off x="4491500" y="2899605"/>
            <a:ext cx="1568451" cy="2839454"/>
          </a:xfrm>
          <a:custGeom>
            <a:avLst/>
            <a:gdLst>
              <a:gd name="connsiteX0" fmla="*/ 0 w 1270000"/>
              <a:gd name="connsiteY0" fmla="*/ 2563208 h 2563208"/>
              <a:gd name="connsiteX1" fmla="*/ 149225 w 1270000"/>
              <a:gd name="connsiteY1" fmla="*/ 2563208 h 2563208"/>
              <a:gd name="connsiteX2" fmla="*/ 635000 w 1270000"/>
              <a:gd name="connsiteY2" fmla="*/ 2126702 h 2563208"/>
              <a:gd name="connsiteX3" fmla="*/ 1120775 w 1270000"/>
              <a:gd name="connsiteY3" fmla="*/ 2563208 h 2563208"/>
              <a:gd name="connsiteX4" fmla="*/ 1270000 w 1270000"/>
              <a:gd name="connsiteY4" fmla="*/ 2563208 h 2563208"/>
              <a:gd name="connsiteX5" fmla="*/ 1270000 w 1270000"/>
              <a:gd name="connsiteY5" fmla="*/ 226530 h 2563208"/>
              <a:gd name="connsiteX6" fmla="*/ 1043470 w 1270000"/>
              <a:gd name="connsiteY6" fmla="*/ 0 h 2563208"/>
              <a:gd name="connsiteX7" fmla="*/ 226530 w 1270000"/>
              <a:gd name="connsiteY7" fmla="*/ 0 h 2563208"/>
              <a:gd name="connsiteX8" fmla="*/ 0 w 1270000"/>
              <a:gd name="connsiteY8" fmla="*/ 226530 h 256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0000" h="2563208">
                <a:moveTo>
                  <a:pt x="0" y="2563208"/>
                </a:moveTo>
                <a:lnTo>
                  <a:pt x="149225" y="2563208"/>
                </a:lnTo>
                <a:cubicBezTo>
                  <a:pt x="149225" y="2322132"/>
                  <a:pt x="366714" y="2126702"/>
                  <a:pt x="635000" y="2126702"/>
                </a:cubicBezTo>
                <a:cubicBezTo>
                  <a:pt x="903286" y="2126702"/>
                  <a:pt x="1120775" y="2322132"/>
                  <a:pt x="1120775" y="2563208"/>
                </a:cubicBezTo>
                <a:lnTo>
                  <a:pt x="1270000" y="2563208"/>
                </a:lnTo>
                <a:lnTo>
                  <a:pt x="1270000" y="226530"/>
                </a:lnTo>
                <a:cubicBezTo>
                  <a:pt x="1270000" y="101421"/>
                  <a:pt x="1168579" y="0"/>
                  <a:pt x="1043470" y="0"/>
                </a:cubicBezTo>
                <a:lnTo>
                  <a:pt x="226530" y="0"/>
                </a:lnTo>
                <a:cubicBezTo>
                  <a:pt x="101421" y="0"/>
                  <a:pt x="0" y="101421"/>
                  <a:pt x="0" y="2265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  <a:scene3d>
              <a:camera prst="orthographicFront">
                <a:rot lat="300000" lon="0" rev="10800000"/>
              </a:camera>
              <a:lightRig rig="threePt" dir="t"/>
            </a:scene3d>
          </a:bodyPr>
          <a:lstStyle/>
          <a:p>
            <a:pPr algn="ctr"/>
            <a:r>
              <a:rPr lang="pt-BR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Vídeo aulas</a:t>
            </a:r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1F8CDA25-1824-43FF-A1AF-CBA864C84223}"/>
              </a:ext>
            </a:extLst>
          </p:cNvPr>
          <p:cNvSpPr/>
          <p:nvPr/>
        </p:nvSpPr>
        <p:spPr>
          <a:xfrm>
            <a:off x="6844189" y="2093497"/>
            <a:ext cx="1568454" cy="1335506"/>
          </a:xfrm>
          <a:prstGeom prst="round2Same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OBJT</a:t>
            </a:r>
            <a:endParaRPr lang="pt-BR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  <a:p>
            <a:pPr algn="ctr"/>
            <a:endParaRPr lang="pt-BR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D6F5B8AD-A6E0-498D-9921-22C97482EC10}"/>
              </a:ext>
            </a:extLst>
          </p:cNvPr>
          <p:cNvSpPr/>
          <p:nvPr/>
        </p:nvSpPr>
        <p:spPr>
          <a:xfrm flipV="1">
            <a:off x="6844184" y="2899604"/>
            <a:ext cx="1568451" cy="2839455"/>
          </a:xfrm>
          <a:custGeom>
            <a:avLst/>
            <a:gdLst>
              <a:gd name="connsiteX0" fmla="*/ 0 w 1270000"/>
              <a:gd name="connsiteY0" fmla="*/ 2563208 h 2563208"/>
              <a:gd name="connsiteX1" fmla="*/ 149225 w 1270000"/>
              <a:gd name="connsiteY1" fmla="*/ 2563208 h 2563208"/>
              <a:gd name="connsiteX2" fmla="*/ 635000 w 1270000"/>
              <a:gd name="connsiteY2" fmla="*/ 2126702 h 2563208"/>
              <a:gd name="connsiteX3" fmla="*/ 1120775 w 1270000"/>
              <a:gd name="connsiteY3" fmla="*/ 2563208 h 2563208"/>
              <a:gd name="connsiteX4" fmla="*/ 1270000 w 1270000"/>
              <a:gd name="connsiteY4" fmla="*/ 2563208 h 2563208"/>
              <a:gd name="connsiteX5" fmla="*/ 1270000 w 1270000"/>
              <a:gd name="connsiteY5" fmla="*/ 226530 h 2563208"/>
              <a:gd name="connsiteX6" fmla="*/ 1043470 w 1270000"/>
              <a:gd name="connsiteY6" fmla="*/ 0 h 2563208"/>
              <a:gd name="connsiteX7" fmla="*/ 226530 w 1270000"/>
              <a:gd name="connsiteY7" fmla="*/ 0 h 2563208"/>
              <a:gd name="connsiteX8" fmla="*/ 0 w 1270000"/>
              <a:gd name="connsiteY8" fmla="*/ 226530 h 256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0000" h="2563208">
                <a:moveTo>
                  <a:pt x="0" y="2563208"/>
                </a:moveTo>
                <a:lnTo>
                  <a:pt x="149225" y="2563208"/>
                </a:lnTo>
                <a:cubicBezTo>
                  <a:pt x="149225" y="2322132"/>
                  <a:pt x="366714" y="2126702"/>
                  <a:pt x="635000" y="2126702"/>
                </a:cubicBezTo>
                <a:cubicBezTo>
                  <a:pt x="903286" y="2126702"/>
                  <a:pt x="1120775" y="2322132"/>
                  <a:pt x="1120775" y="2563208"/>
                </a:cubicBezTo>
                <a:lnTo>
                  <a:pt x="1270000" y="2563208"/>
                </a:lnTo>
                <a:lnTo>
                  <a:pt x="1270000" y="226530"/>
                </a:lnTo>
                <a:cubicBezTo>
                  <a:pt x="1270000" y="101421"/>
                  <a:pt x="1168579" y="0"/>
                  <a:pt x="1043470" y="0"/>
                </a:cubicBezTo>
                <a:lnTo>
                  <a:pt x="226530" y="0"/>
                </a:lnTo>
                <a:cubicBezTo>
                  <a:pt x="101421" y="0"/>
                  <a:pt x="0" y="101421"/>
                  <a:pt x="0" y="2265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  <a:scene3d>
              <a:camera prst="orthographicFront">
                <a:rot lat="300000" lon="0" rev="10800000"/>
              </a:camera>
              <a:lightRig rig="threePt" dir="t"/>
            </a:scene3d>
          </a:bodyPr>
          <a:lstStyle/>
          <a:p>
            <a:pPr algn="ctr"/>
            <a:r>
              <a:rPr lang="pt-BR" dirty="0"/>
              <a:t>  </a:t>
            </a:r>
            <a:r>
              <a:rPr lang="pt-BR" sz="17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Agendamento</a:t>
            </a:r>
          </a:p>
          <a:p>
            <a:pPr algn="ctr"/>
            <a:r>
              <a:rPr lang="pt-BR" sz="17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</a:p>
          <a:p>
            <a:pPr algn="ctr"/>
            <a:r>
              <a:rPr lang="pt-BR" sz="17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Aulas</a:t>
            </a: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62C08562-2437-4EF3-9432-F5BF66CB0192}"/>
              </a:ext>
            </a:extLst>
          </p:cNvPr>
          <p:cNvSpPr/>
          <p:nvPr/>
        </p:nvSpPr>
        <p:spPr>
          <a:xfrm>
            <a:off x="9200484" y="2093493"/>
            <a:ext cx="1568454" cy="1335506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OBJT</a:t>
            </a:r>
            <a:endParaRPr lang="pt-BR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  <a:p>
            <a:pPr algn="ctr"/>
            <a:endParaRPr lang="pt-BR" dirty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F6CD7A67-E3F9-43C6-81C4-22A08C8BE109}"/>
              </a:ext>
            </a:extLst>
          </p:cNvPr>
          <p:cNvSpPr/>
          <p:nvPr/>
        </p:nvSpPr>
        <p:spPr>
          <a:xfrm flipV="1">
            <a:off x="9200482" y="2899605"/>
            <a:ext cx="1568451" cy="2839455"/>
          </a:xfrm>
          <a:custGeom>
            <a:avLst/>
            <a:gdLst>
              <a:gd name="connsiteX0" fmla="*/ 0 w 1270000"/>
              <a:gd name="connsiteY0" fmla="*/ 2563208 h 2563208"/>
              <a:gd name="connsiteX1" fmla="*/ 149225 w 1270000"/>
              <a:gd name="connsiteY1" fmla="*/ 2563208 h 2563208"/>
              <a:gd name="connsiteX2" fmla="*/ 635000 w 1270000"/>
              <a:gd name="connsiteY2" fmla="*/ 2126702 h 2563208"/>
              <a:gd name="connsiteX3" fmla="*/ 1120775 w 1270000"/>
              <a:gd name="connsiteY3" fmla="*/ 2563208 h 2563208"/>
              <a:gd name="connsiteX4" fmla="*/ 1270000 w 1270000"/>
              <a:gd name="connsiteY4" fmla="*/ 2563208 h 2563208"/>
              <a:gd name="connsiteX5" fmla="*/ 1270000 w 1270000"/>
              <a:gd name="connsiteY5" fmla="*/ 226530 h 2563208"/>
              <a:gd name="connsiteX6" fmla="*/ 1043470 w 1270000"/>
              <a:gd name="connsiteY6" fmla="*/ 0 h 2563208"/>
              <a:gd name="connsiteX7" fmla="*/ 226530 w 1270000"/>
              <a:gd name="connsiteY7" fmla="*/ 0 h 2563208"/>
              <a:gd name="connsiteX8" fmla="*/ 0 w 1270000"/>
              <a:gd name="connsiteY8" fmla="*/ 226530 h 256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0000" h="2563208">
                <a:moveTo>
                  <a:pt x="0" y="2563208"/>
                </a:moveTo>
                <a:lnTo>
                  <a:pt x="149225" y="2563208"/>
                </a:lnTo>
                <a:cubicBezTo>
                  <a:pt x="149225" y="2322132"/>
                  <a:pt x="366714" y="2126702"/>
                  <a:pt x="635000" y="2126702"/>
                </a:cubicBezTo>
                <a:cubicBezTo>
                  <a:pt x="903286" y="2126702"/>
                  <a:pt x="1120775" y="2322132"/>
                  <a:pt x="1120775" y="2563208"/>
                </a:cubicBezTo>
                <a:lnTo>
                  <a:pt x="1270000" y="2563208"/>
                </a:lnTo>
                <a:lnTo>
                  <a:pt x="1270000" y="226530"/>
                </a:lnTo>
                <a:cubicBezTo>
                  <a:pt x="1270000" y="101421"/>
                  <a:pt x="1168579" y="0"/>
                  <a:pt x="1043470" y="0"/>
                </a:cubicBezTo>
                <a:lnTo>
                  <a:pt x="226530" y="0"/>
                </a:lnTo>
                <a:cubicBezTo>
                  <a:pt x="101421" y="0"/>
                  <a:pt x="0" y="101421"/>
                  <a:pt x="0" y="2265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  <a:scene3d>
              <a:camera prst="orthographicFront">
                <a:rot lat="300000" lon="0" rev="10800000"/>
              </a:camera>
              <a:lightRig rig="threePt" dir="t"/>
            </a:scene3d>
          </a:bodyPr>
          <a:lstStyle/>
          <a:p>
            <a:pPr algn="ctr"/>
            <a:r>
              <a:rPr lang="pt-BR" dirty="0">
                <a:solidFill>
                  <a:srgbClr val="FFD966"/>
                </a:solidFill>
              </a:rPr>
              <a:t> </a:t>
            </a:r>
            <a:r>
              <a:rPr lang="pt-BR" dirty="0">
                <a:solidFill>
                  <a:srgbClr val="E6C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Satisfação</a:t>
            </a:r>
          </a:p>
          <a:p>
            <a:pPr algn="ctr"/>
            <a:r>
              <a:rPr lang="pt-BR" dirty="0">
                <a:solidFill>
                  <a:srgbClr val="E6C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</a:t>
            </a:r>
          </a:p>
          <a:p>
            <a:pPr algn="ctr"/>
            <a:r>
              <a:rPr lang="pt-BR" dirty="0">
                <a:solidFill>
                  <a:srgbClr val="E6C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Usuário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A66C41E-3B0E-4232-9A78-6F38167FE864}"/>
              </a:ext>
            </a:extLst>
          </p:cNvPr>
          <p:cNvSpPr txBox="1"/>
          <p:nvPr/>
        </p:nvSpPr>
        <p:spPr>
          <a:xfrm>
            <a:off x="-3891885" y="788530"/>
            <a:ext cx="3949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Objetivos específicos </a:t>
            </a:r>
          </a:p>
        </p:txBody>
      </p:sp>
    </p:spTree>
    <p:extLst>
      <p:ext uri="{BB962C8B-B14F-4D97-AF65-F5344CB8AC3E}">
        <p14:creationId xmlns:p14="http://schemas.microsoft.com/office/powerpoint/2010/main" val="242198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234 0.32639 L 0.01485 0.1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9" y="-88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7.40741E-7 L 0.35716 -0.000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52" y="-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ainstorm | Download Gratis Vectoren, Foto's en PSD-bestanden">
            <a:extLst>
              <a:ext uri="{FF2B5EF4-FFF2-40B4-BE49-F238E27FC236}">
                <a16:creationId xmlns:a16="http://schemas.microsoft.com/office/drawing/2014/main" id="{86AB25F6-00D4-4D2E-B7B0-2DC80A187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802" y="6858000"/>
            <a:ext cx="6104394" cy="406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3">
            <a:extLst>
              <a:ext uri="{FF2B5EF4-FFF2-40B4-BE49-F238E27FC236}">
                <a16:creationId xmlns:a16="http://schemas.microsoft.com/office/drawing/2014/main" id="{2D376D03-1E2E-4D8C-B58C-941EB4CF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69457" cy="1325563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Metodologia</a:t>
            </a:r>
            <a:endParaRPr lang="pt-BR" sz="2500" dirty="0"/>
          </a:p>
        </p:txBody>
      </p:sp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CC2B88BA-EBB1-4653-992B-993E989C3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3861A9FC-357B-4D91-B9CA-6C32B9FCA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 book, find book, library, magnifier, search book icon">
            <a:extLst>
              <a:ext uri="{FF2B5EF4-FFF2-40B4-BE49-F238E27FC236}">
                <a16:creationId xmlns:a16="http://schemas.microsoft.com/office/drawing/2014/main" id="{A59CDE38-FB63-48B9-9B77-5396EEB6F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085" y="-3951530"/>
            <a:ext cx="3123829" cy="312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29493C19-9439-4E18-BD8D-4804FBAC41F3}"/>
              </a:ext>
            </a:extLst>
          </p:cNvPr>
          <p:cNvSpPr txBox="1"/>
          <p:nvPr/>
        </p:nvSpPr>
        <p:spPr>
          <a:xfrm>
            <a:off x="5259070" y="6984778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Brainstorm</a:t>
            </a:r>
            <a:endParaRPr lang="pt-BR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A9778F9-6CA2-4DF0-A84B-E62ECED256F9}"/>
              </a:ext>
            </a:extLst>
          </p:cNvPr>
          <p:cNvSpPr txBox="1"/>
          <p:nvPr/>
        </p:nvSpPr>
        <p:spPr>
          <a:xfrm>
            <a:off x="4487225" y="-461665"/>
            <a:ext cx="3217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 Bibliográfica</a:t>
            </a:r>
            <a:endParaRPr lang="pt-BR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2" descr="Master Data Management Images, Stock Photos &amp; Vectors ...">
            <a:extLst>
              <a:ext uri="{FF2B5EF4-FFF2-40B4-BE49-F238E27FC236}">
                <a16:creationId xmlns:a16="http://schemas.microsoft.com/office/drawing/2014/main" id="{E070986D-80A3-4B94-96B5-4C5D063E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767" y="-3309640"/>
            <a:ext cx="5706462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52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 -0.7104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53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0638 0.73056 L 0 -0.1631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" y="-4469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1042 L 0 3.7037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50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-0.16319 L 0.00638 0.7305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4467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0.9342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71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0 4.81481E-6 L 0 0.928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93426 L 0 1.6446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43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92245 L -0.00013 1.5152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963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2824 L 0 0.7405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25" grpId="1"/>
      <p:bldP spid="29" grpId="0"/>
      <p:bldP spid="2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AE53F-7AD3-4614-B337-BB67CA79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36799"/>
            <a:ext cx="9601200" cy="2036233"/>
          </a:xfrm>
        </p:spPr>
        <p:txBody>
          <a:bodyPr>
            <a:normAutofit/>
          </a:bodyPr>
          <a:lstStyle/>
          <a:p>
            <a:pPr algn="ctr"/>
            <a:r>
              <a:rPr lang="pt-BR" sz="6600" b="1" dirty="0">
                <a:latin typeface="Arial"/>
                <a:cs typeface="Arial"/>
              </a:rPr>
              <a:t>Sirius</a:t>
            </a:r>
            <a:br>
              <a:rPr lang="pt-BR" sz="4800" b="1" dirty="0">
                <a:latin typeface="Arial"/>
              </a:rPr>
            </a:br>
            <a: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We are Sirius</a:t>
            </a:r>
            <a:endParaRPr lang="pt-BR" sz="2400" dirty="0">
              <a:solidFill>
                <a:srgbClr val="837E7E"/>
              </a:solidFill>
              <a:latin typeface="Arial"/>
            </a:endParaRPr>
          </a:p>
        </p:txBody>
      </p:sp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141ADF29-B19A-4C91-9511-75518E900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4E01B972-B71D-4D70-93CA-C7CE367EF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70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981AF6D2-FB07-4BA6-9A59-AD79803D2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91E13E00-F609-49CC-AF9C-B0E3C5C13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19175CA-8FC7-4839-BD74-42137EA2CDD5}"/>
              </a:ext>
            </a:extLst>
          </p:cNvPr>
          <p:cNvSpPr txBox="1"/>
          <p:nvPr/>
        </p:nvSpPr>
        <p:spPr>
          <a:xfrm>
            <a:off x="-4039803" y="761636"/>
            <a:ext cx="403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Tecnologias Utilizadas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A814439-3E79-4EEC-B8D5-10C3030BD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608" y="2185517"/>
            <a:ext cx="953245" cy="95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C2E9AE2-FCED-486C-9D37-D787A0B34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858" y="2155213"/>
            <a:ext cx="1013855" cy="101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FB02A8E1-9939-483E-B26E-FE5D7882D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423" y="2124413"/>
            <a:ext cx="1075457" cy="107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11480F2-05C9-4871-A1B8-A8CD9A435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195" y="3334589"/>
            <a:ext cx="1156072" cy="115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3D8A1E97-07E0-4DE9-8B71-9EF07918C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792" y="3332434"/>
            <a:ext cx="1156072" cy="115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Uninstall XAMPP on Mac">
            <a:extLst>
              <a:ext uri="{FF2B5EF4-FFF2-40B4-BE49-F238E27FC236}">
                <a16:creationId xmlns:a16="http://schemas.microsoft.com/office/drawing/2014/main" id="{E5952ECC-5DA6-483B-9AEA-2B1998A82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305" y="3429000"/>
            <a:ext cx="959695" cy="96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ustom Workstations for Your High Performance Computing ...">
            <a:extLst>
              <a:ext uri="{FF2B5EF4-FFF2-40B4-BE49-F238E27FC236}">
                <a16:creationId xmlns:a16="http://schemas.microsoft.com/office/drawing/2014/main" id="{7A1CE24C-2D23-4D89-9E26-18A67B6AE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2858435"/>
            <a:ext cx="5253943" cy="399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81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4.07407E-6 L 0.35717 -0.000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52" y="-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79167E-6 -3.33333E-6 L -0.46197 0.000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99" y="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FCB1AAE-8E76-45AA-B4B0-F91ECF0A5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849" y="885057"/>
            <a:ext cx="6876302" cy="5373635"/>
          </a:xfrm>
          <a:prstGeom prst="rect">
            <a:avLst/>
          </a:prstGeom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40DFC4DD-0C2C-46E6-A289-E92EBAA1B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A54E5A9B-08AF-46C8-8D88-A434CE31C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3">
            <a:extLst>
              <a:ext uri="{FF2B5EF4-FFF2-40B4-BE49-F238E27FC236}">
                <a16:creationId xmlns:a16="http://schemas.microsoft.com/office/drawing/2014/main" id="{5F4B8E8E-B736-4988-B4CD-60184E0A5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Diagrama de caso de uso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286760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BB00476-E768-458F-8A28-B1E6E755E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986" y="1251769"/>
            <a:ext cx="7978028" cy="486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03525F49-C2AF-430E-9AEF-14E2B931D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F75452AF-BEA4-4B37-A1EC-DD045EA21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3">
            <a:extLst>
              <a:ext uri="{FF2B5EF4-FFF2-40B4-BE49-F238E27FC236}">
                <a16:creationId xmlns:a16="http://schemas.microsoft.com/office/drawing/2014/main" id="{FBDB74E2-1EA3-43C4-9A52-73CCAD63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06" y="333493"/>
            <a:ext cx="10515600" cy="1325563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Diagrama de classe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107198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3">
            <a:extLst>
              <a:ext uri="{FF2B5EF4-FFF2-40B4-BE49-F238E27FC236}">
                <a16:creationId xmlns:a16="http://schemas.microsoft.com/office/drawing/2014/main" id="{BE31D0F7-D460-44C1-B99C-687F35D2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131" y="417706"/>
            <a:ext cx="1037819" cy="1325563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MER</a:t>
            </a:r>
            <a:endParaRPr lang="pt-BR" sz="2500" dirty="0"/>
          </a:p>
        </p:txBody>
      </p:sp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D74EF36E-63C7-4961-BC7B-681B0393F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790D51AA-0890-469E-AD25-0EDB6844A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48E168C-348A-46B8-99E7-0EB9BF95E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268" y="191729"/>
            <a:ext cx="7753464" cy="647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3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E9B3D5C-F4CE-4B61-8514-34A605656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38" y="887233"/>
            <a:ext cx="9661523" cy="5083534"/>
          </a:xfrm>
          <a:prstGeom prst="rect">
            <a:avLst/>
          </a:prstGeom>
        </p:spPr>
      </p:pic>
      <p:pic>
        <p:nvPicPr>
          <p:cNvPr id="6" name="Picture 4" descr="Key West Web Design">
            <a:extLst>
              <a:ext uri="{FF2B5EF4-FFF2-40B4-BE49-F238E27FC236}">
                <a16:creationId xmlns:a16="http://schemas.microsoft.com/office/drawing/2014/main" id="{DD1F784D-1821-4E14-9816-B1CF87E9A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D6B2B5BA-DC57-475D-B29B-4D177F141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8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B4266814-6413-4D96-AF2C-09C42A039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E7138A68-CD52-4098-941D-99F908490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D9C3A99-4C11-4ECA-98F8-CE3FF0BD6B4C}"/>
              </a:ext>
            </a:extLst>
          </p:cNvPr>
          <p:cNvSpPr txBox="1"/>
          <p:nvPr/>
        </p:nvSpPr>
        <p:spPr>
          <a:xfrm>
            <a:off x="12358744" y="2923842"/>
            <a:ext cx="60789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Desenho de um grafo</a:t>
            </a:r>
          </a:p>
          <a:p>
            <a:endParaRPr lang="pt-BR" sz="2000" dirty="0">
              <a:solidFill>
                <a:srgbClr val="837E7E"/>
              </a:solidFill>
              <a:latin typeface="Arial"/>
              <a:ea typeface="+mj-lt"/>
              <a:cs typeface="+mj-lt"/>
            </a:endParaRPr>
          </a:p>
          <a:p>
            <a:r>
              <a:rPr lang="pt-BR" sz="20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Representa a descentralização do conhecimento</a:t>
            </a:r>
          </a:p>
          <a:p>
            <a:endParaRPr lang="pt-BR" sz="2000" dirty="0">
              <a:solidFill>
                <a:srgbClr val="837E7E"/>
              </a:solidFill>
              <a:latin typeface="Arial"/>
              <a:ea typeface="+mj-lt"/>
              <a:cs typeface="+mj-lt"/>
            </a:endParaRPr>
          </a:p>
          <a:p>
            <a:r>
              <a:rPr lang="pt-BR" sz="20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Você pode aprender e ensinar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77B5924-2939-4AE5-B258-34CF2B68DDB6}"/>
              </a:ext>
            </a:extLst>
          </p:cNvPr>
          <p:cNvGrpSpPr/>
          <p:nvPr/>
        </p:nvGrpSpPr>
        <p:grpSpPr>
          <a:xfrm>
            <a:off x="-5958665" y="1799678"/>
            <a:ext cx="4929198" cy="3258644"/>
            <a:chOff x="-5034348" y="1799678"/>
            <a:chExt cx="4929198" cy="3258644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123DCA3A-FF9A-403A-91B2-1DFE8D3DD18E}"/>
                </a:ext>
              </a:extLst>
            </p:cNvPr>
            <p:cNvGrpSpPr/>
            <p:nvPr/>
          </p:nvGrpSpPr>
          <p:grpSpPr>
            <a:xfrm>
              <a:off x="-5034348" y="1799678"/>
              <a:ext cx="4739493" cy="3258644"/>
              <a:chOff x="1947739" y="1799678"/>
              <a:chExt cx="4739493" cy="3258644"/>
            </a:xfrm>
          </p:grpSpPr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AC46E7D5-6340-4C33-83CB-6A0C7B1807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7739" y="1799678"/>
                <a:ext cx="2890937" cy="3258644"/>
              </a:xfrm>
              <a:prstGeom prst="rect">
                <a:avLst/>
              </a:prstGeom>
            </p:spPr>
          </p:pic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F35C6FF6-CAD0-4CB7-BE1A-1F27D15FFB3C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>
                <a:off x="4838676" y="2706211"/>
                <a:ext cx="970892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DF512CC2-3DA1-43AB-A764-D8B336E14292}"/>
                  </a:ext>
                </a:extLst>
              </p:cNvPr>
              <p:cNvSpPr/>
              <p:nvPr/>
            </p:nvSpPr>
            <p:spPr>
              <a:xfrm>
                <a:off x="5809568" y="2269734"/>
                <a:ext cx="877664" cy="872953"/>
              </a:xfrm>
              <a:prstGeom prst="ellipse">
                <a:avLst/>
              </a:prstGeom>
              <a:solidFill>
                <a:srgbClr val="2E8256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6983795-7B6C-4071-9DF5-1A965EEEB7B8}"/>
                </a:ext>
              </a:extLst>
            </p:cNvPr>
            <p:cNvSpPr txBox="1"/>
            <p:nvPr/>
          </p:nvSpPr>
          <p:spPr>
            <a:xfrm>
              <a:off x="-1411918" y="3201835"/>
              <a:ext cx="130676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rgbClr val="94909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Esperança</a:t>
              </a:r>
            </a:p>
            <a:p>
              <a:pPr algn="ctr"/>
              <a:r>
                <a:rPr lang="pt-BR" sz="1400" b="1" dirty="0">
                  <a:solidFill>
                    <a:srgbClr val="94909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</a:t>
              </a:r>
            </a:p>
            <a:p>
              <a:pPr algn="ctr"/>
              <a:r>
                <a:rPr lang="pt-BR" sz="1400" b="1" dirty="0">
                  <a:solidFill>
                    <a:srgbClr val="94909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tranquilidade</a:t>
              </a:r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6075B42-13B1-47F4-826D-C380B7BD6003}"/>
              </a:ext>
            </a:extLst>
          </p:cNvPr>
          <p:cNvSpPr txBox="1"/>
          <p:nvPr/>
        </p:nvSpPr>
        <p:spPr>
          <a:xfrm>
            <a:off x="-4356137" y="767037"/>
            <a:ext cx="403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Logo do Sistema</a:t>
            </a:r>
          </a:p>
        </p:txBody>
      </p:sp>
    </p:spTree>
    <p:extLst>
      <p:ext uri="{BB962C8B-B14F-4D97-AF65-F5344CB8AC3E}">
        <p14:creationId xmlns:p14="http://schemas.microsoft.com/office/powerpoint/2010/main" val="122658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77556E-17 L 0.39935 -0.0101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61" y="-5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0.86459 -0.0083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29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052 0.08588 L 0.70716 0.08588 C 0.77709 0.08588 0.86419 0.05926 0.86419 0.03843 L 0.86419 -0.00833 " pathEditMode="relative" rAng="0" ptsTypes="AAAA">
                                      <p:cBhvr>
                                        <p:cTn id="16" dur="2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77" y="-472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11111E-6 L -0.4957 -0.000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9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B4266814-6413-4D96-AF2C-09C42A039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E7138A68-CD52-4098-941D-99F908490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E6075B42-13B1-47F4-826D-C380B7BD6003}"/>
              </a:ext>
            </a:extLst>
          </p:cNvPr>
          <p:cNvSpPr txBox="1"/>
          <p:nvPr/>
        </p:nvSpPr>
        <p:spPr>
          <a:xfrm>
            <a:off x="-4356137" y="767037"/>
            <a:ext cx="403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25DE009-F9B9-46DA-AB0F-2ED3721C1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871" y="7189852"/>
            <a:ext cx="6472257" cy="368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2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77556E-17 L 0.39935 -0.0101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61" y="-5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3.7037E-7 L 0 -0.8171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13763B60-4BA4-4BCD-801A-8399AB356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1DCF04E3-25D7-4720-A54C-5C18CF533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CE771CD-2D0E-43D7-ACAD-65207AD3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025" y="2840557"/>
            <a:ext cx="7219950" cy="1181101"/>
          </a:xfrm>
        </p:spPr>
        <p:txBody>
          <a:bodyPr>
            <a:noAutofit/>
          </a:bodyPr>
          <a:lstStyle/>
          <a:p>
            <a:pPr algn="ctr"/>
            <a:br>
              <a:rPr lang="pt-BR" sz="3600" b="1" dirty="0">
                <a:latin typeface="Arial"/>
                <a:cs typeface="Arial"/>
              </a:rPr>
            </a:br>
            <a:r>
              <a:rPr lang="pt-BR" sz="32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Agradecemos a atenção de todos.</a:t>
            </a:r>
            <a:br>
              <a:rPr lang="pt-BR" sz="32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</a:br>
            <a:endParaRPr lang="pt-BR" sz="3600" b="1" dirty="0">
              <a:latin typeface="Arial"/>
              <a:cs typeface="Arial"/>
            </a:endParaRPr>
          </a:p>
        </p:txBody>
      </p:sp>
      <p:sp>
        <p:nvSpPr>
          <p:cNvPr id="7" name="Título 13">
            <a:extLst>
              <a:ext uri="{FF2B5EF4-FFF2-40B4-BE49-F238E27FC236}">
                <a16:creationId xmlns:a16="http://schemas.microsoft.com/office/drawing/2014/main" id="{A62591DF-BDD9-41FE-B4BE-53EC4B1A8AEF}"/>
              </a:ext>
            </a:extLst>
          </p:cNvPr>
          <p:cNvSpPr txBox="1">
            <a:spLocks/>
          </p:cNvSpPr>
          <p:nvPr/>
        </p:nvSpPr>
        <p:spPr>
          <a:xfrm>
            <a:off x="752006" y="3334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500" b="1" dirty="0">
                <a:latin typeface="Arial"/>
                <a:cs typeface="Arial"/>
              </a:rPr>
              <a:t>Agradecimentos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139336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13CA5DB-F065-4E00-86C6-55D27E76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524" y="613913"/>
            <a:ext cx="10061276" cy="5108994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Arial"/>
                <a:cs typeface="Arial"/>
              </a:rPr>
              <a:t>Dedicatória</a:t>
            </a:r>
            <a:br>
              <a:rPr lang="pt-BR" sz="2800" b="1" dirty="0">
                <a:latin typeface="Arial"/>
                <a:cs typeface="Arial"/>
              </a:rPr>
            </a:br>
            <a:br>
              <a:rPr lang="pt-BR" sz="2800" b="1" dirty="0">
                <a:latin typeface="Arial"/>
                <a:cs typeface="Arial"/>
              </a:rPr>
            </a:br>
            <a: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Dedicamos este trabalho aos nossos professores, colegas de classe e familiares que nos ajudaram e nos incentivaram até aqui.</a:t>
            </a:r>
            <a:b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</a:br>
            <a:endParaRPr lang="pt-BR" sz="2400" b="1" dirty="0">
              <a:solidFill>
                <a:srgbClr val="837E7E"/>
              </a:solidFill>
              <a:latin typeface="Arial"/>
              <a:ea typeface="+mj-lt"/>
              <a:cs typeface="+mj-lt"/>
            </a:endParaRPr>
          </a:p>
          <a:p>
            <a:endParaRPr lang="pt-BR" sz="2800" b="1" dirty="0">
              <a:latin typeface="Arial"/>
              <a:cs typeface="Arial"/>
            </a:endParaRPr>
          </a:p>
        </p:txBody>
      </p:sp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2ED54F2C-0A7F-4683-8FD4-1B856F0B5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5AF7F4D5-024D-45A4-8A45-F35059481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70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2267C602-6A55-45F6-91F9-9370DF36F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E6C41A64-5672-4EB7-A322-98D7081FE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DEFBF734-E190-497C-89FB-BF0DF5D5C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82" y="2201214"/>
            <a:ext cx="8552329" cy="2455571"/>
          </a:xfrm>
        </p:spPr>
        <p:txBody>
          <a:bodyPr>
            <a:normAutofit fontScale="90000"/>
          </a:bodyPr>
          <a:lstStyle/>
          <a:p>
            <a:pPr algn="ctr"/>
            <a:br>
              <a:rPr lang="pt-BR" sz="2800" b="1" dirty="0">
                <a:latin typeface="Arial"/>
                <a:cs typeface="Arial"/>
              </a:rPr>
            </a:br>
            <a:br>
              <a:rPr lang="pt-BR" sz="2800" b="1" dirty="0">
                <a:latin typeface="Arial"/>
                <a:cs typeface="Arial"/>
              </a:rPr>
            </a:br>
            <a:br>
              <a:rPr lang="pt-BR" sz="2200" b="1" dirty="0">
                <a:latin typeface="Arial"/>
                <a:cs typeface="Arial"/>
              </a:rPr>
            </a:br>
            <a:r>
              <a:rPr lang="pt-BR" sz="27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“Ideias e somente ideias podem iluminar a escuridão”.</a:t>
            </a:r>
            <a:b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</a:br>
            <a:b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</a:br>
            <a:b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</a:br>
            <a:b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</a:br>
            <a: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					- Ludwig von </a:t>
            </a:r>
            <a:r>
              <a:rPr lang="pt-BR" sz="2400" dirty="0" err="1">
                <a:solidFill>
                  <a:srgbClr val="837E7E"/>
                </a:solidFill>
                <a:latin typeface="Arial"/>
                <a:ea typeface="+mj-lt"/>
                <a:cs typeface="+mj-lt"/>
              </a:rPr>
              <a:t>Mises</a:t>
            </a:r>
            <a:b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</a:br>
            <a:endParaRPr lang="pt-BR" sz="2400" b="1" dirty="0">
              <a:solidFill>
                <a:srgbClr val="837E7E"/>
              </a:solidFill>
              <a:latin typeface="Arial"/>
              <a:ea typeface="+mj-lt"/>
              <a:cs typeface="+mj-lt"/>
            </a:endParaRPr>
          </a:p>
          <a:p>
            <a:endParaRPr lang="pt-BR" sz="2800" b="1" dirty="0">
              <a:latin typeface="Arial"/>
              <a:cs typeface="Arial"/>
            </a:endParaRPr>
          </a:p>
        </p:txBody>
      </p:sp>
      <p:pic>
        <p:nvPicPr>
          <p:cNvPr id="2052" name="Picture 4" descr="1000+ images about Economic Musings on Pinterest">
            <a:extLst>
              <a:ext uri="{FF2B5EF4-FFF2-40B4-BE49-F238E27FC236}">
                <a16:creationId xmlns:a16="http://schemas.microsoft.com/office/drawing/2014/main" id="{33B9400C-43E9-4620-B135-E2DD2E2D0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9112" y="1710017"/>
            <a:ext cx="2438806" cy="34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9118C689-9DC5-42B6-ADE8-D0CFAA712B5A}"/>
              </a:ext>
            </a:extLst>
          </p:cNvPr>
          <p:cNvSpPr txBox="1">
            <a:spLocks/>
          </p:cNvSpPr>
          <p:nvPr/>
        </p:nvSpPr>
        <p:spPr>
          <a:xfrm>
            <a:off x="-2358802" y="200891"/>
            <a:ext cx="1884090" cy="68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500" b="1" dirty="0">
                <a:latin typeface="Arial"/>
                <a:ea typeface="+mj-lt"/>
                <a:cs typeface="+mj-lt"/>
              </a:rPr>
              <a:t>Epígrafe</a:t>
            </a:r>
            <a:br>
              <a:rPr lang="pt-BR" sz="2400" b="1" dirty="0">
                <a:latin typeface="Arial"/>
                <a:ea typeface="+mj-lt"/>
                <a:cs typeface="+mj-lt"/>
              </a:rPr>
            </a:br>
            <a:endParaRPr lang="pt-BR" sz="2400" b="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605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 L -0.2806 0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36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8CC97-4CB0-4049-8DB9-DEA2B6C1E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004" y="-337599"/>
            <a:ext cx="9917501" cy="1816579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Integrantes</a:t>
            </a:r>
          </a:p>
        </p:txBody>
      </p:sp>
      <p:pic>
        <p:nvPicPr>
          <p:cNvPr id="5" name="Imagem 5" descr="Homem com óculos de grau em frente a mesa com comida&#10;&#10;Descrição gerada com alta confiança">
            <a:extLst>
              <a:ext uri="{FF2B5EF4-FFF2-40B4-BE49-F238E27FC236}">
                <a16:creationId xmlns:a16="http://schemas.microsoft.com/office/drawing/2014/main" id="{74F8F5B8-FD83-4547-B8AC-F249B8A6C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7" b="-1"/>
          <a:stretch/>
        </p:blipFill>
        <p:spPr>
          <a:xfrm>
            <a:off x="4232016" y="1121641"/>
            <a:ext cx="1974820" cy="1986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7" descr="Rosto de homem visto de perto sorrindo&#10;&#10;Descrição gerada com alta confiança">
            <a:extLst>
              <a:ext uri="{FF2B5EF4-FFF2-40B4-BE49-F238E27FC236}">
                <a16:creationId xmlns:a16="http://schemas.microsoft.com/office/drawing/2014/main" id="{E5200314-A406-483E-8D86-A15639CC13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4684" b="-2401"/>
          <a:stretch/>
        </p:blipFill>
        <p:spPr>
          <a:xfrm>
            <a:off x="6391840" y="3329734"/>
            <a:ext cx="1566955" cy="2283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4" descr="Key West Web Design">
            <a:extLst>
              <a:ext uri="{FF2B5EF4-FFF2-40B4-BE49-F238E27FC236}">
                <a16:creationId xmlns:a16="http://schemas.microsoft.com/office/drawing/2014/main" id="{A11526C9-216E-4E0A-A1EB-2099B0EBF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Key West Web Design">
            <a:extLst>
              <a:ext uri="{FF2B5EF4-FFF2-40B4-BE49-F238E27FC236}">
                <a16:creationId xmlns:a16="http://schemas.microsoft.com/office/drawing/2014/main" id="{25992C61-8E0C-4036-B360-B97CCB5BB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9" descr="Mulher com óculos de grau&#10;&#10;Descrição gerada com alta confiança">
            <a:extLst>
              <a:ext uri="{FF2B5EF4-FFF2-40B4-BE49-F238E27FC236}">
                <a16:creationId xmlns:a16="http://schemas.microsoft.com/office/drawing/2014/main" id="{259F2267-CDA4-45D2-84C4-20B937AFEF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5894" b="-1207"/>
          <a:stretch/>
        </p:blipFill>
        <p:spPr>
          <a:xfrm>
            <a:off x="8710558" y="1121641"/>
            <a:ext cx="1662659" cy="2283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m 4" descr="Homem com óculos de grau&#10;&#10;Descrição gerada com alta confiança">
            <a:extLst>
              <a:ext uri="{FF2B5EF4-FFF2-40B4-BE49-F238E27FC236}">
                <a16:creationId xmlns:a16="http://schemas.microsoft.com/office/drawing/2014/main" id="{C1BE83F6-AC03-4A13-B7EC-B3B98CF4D2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0231" y="3405279"/>
            <a:ext cx="1297187" cy="2132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3" descr="Mulher com cabelo preto&#10;&#10;Descrição gerada com alta confiança">
            <a:extLst>
              <a:ext uri="{FF2B5EF4-FFF2-40B4-BE49-F238E27FC236}">
                <a16:creationId xmlns:a16="http://schemas.microsoft.com/office/drawing/2014/main" id="{24E05721-A22C-4EEA-99F6-650521A46A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164" y="1127037"/>
            <a:ext cx="1981201" cy="1981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3776E3F0-67BA-4BD3-B178-5099CB48713F}"/>
              </a:ext>
            </a:extLst>
          </p:cNvPr>
          <p:cNvSpPr txBox="1">
            <a:spLocks/>
          </p:cNvSpPr>
          <p:nvPr/>
        </p:nvSpPr>
        <p:spPr>
          <a:xfrm>
            <a:off x="471054" y="3403597"/>
            <a:ext cx="2036620" cy="526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 err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Rutieny</a:t>
            </a:r>
            <a:r>
              <a:rPr lang="pt-BR" sz="1600" b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 Pires 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600" b="1" dirty="0">
              <a:latin typeface="Arial"/>
              <a:cs typeface="Arial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C2ED7BA-E988-4BF1-B281-489A5BD9BFAB}"/>
              </a:ext>
            </a:extLst>
          </p:cNvPr>
          <p:cNvSpPr txBox="1">
            <a:spLocks/>
          </p:cNvSpPr>
          <p:nvPr/>
        </p:nvSpPr>
        <p:spPr>
          <a:xfrm>
            <a:off x="2313709" y="5620324"/>
            <a:ext cx="2036620" cy="526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Joaquim Vinicius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8926D3DE-B2FA-4454-9442-A857DC021F3F}"/>
              </a:ext>
            </a:extLst>
          </p:cNvPr>
          <p:cNvSpPr txBox="1">
            <a:spLocks/>
          </p:cNvSpPr>
          <p:nvPr/>
        </p:nvSpPr>
        <p:spPr>
          <a:xfrm>
            <a:off x="4142509" y="3431306"/>
            <a:ext cx="2036620" cy="526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Vitor Carmo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600" b="1" dirty="0">
              <a:latin typeface="Arial"/>
              <a:cs typeface="Arial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6BDBA8C-A87F-49E8-86F0-798001F93D80}"/>
              </a:ext>
            </a:extLst>
          </p:cNvPr>
          <p:cNvSpPr txBox="1">
            <a:spLocks/>
          </p:cNvSpPr>
          <p:nvPr/>
        </p:nvSpPr>
        <p:spPr>
          <a:xfrm>
            <a:off x="6234545" y="5772724"/>
            <a:ext cx="2036620" cy="526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 err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Julio</a:t>
            </a:r>
            <a:r>
              <a:rPr lang="pt-BR" sz="1600" b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 da Conceição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600" b="1" dirty="0">
              <a:latin typeface="Arial"/>
              <a:cs typeface="Arial"/>
            </a:endParaRP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F0E9E177-71EC-409E-87B9-4D3F5C77936A}"/>
              </a:ext>
            </a:extLst>
          </p:cNvPr>
          <p:cNvSpPr txBox="1">
            <a:spLocks/>
          </p:cNvSpPr>
          <p:nvPr/>
        </p:nvSpPr>
        <p:spPr>
          <a:xfrm>
            <a:off x="8523577" y="3756886"/>
            <a:ext cx="2036620" cy="526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Beatriz Vitória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6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1565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9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2AD60-F35C-4EDE-B484-2774F6D5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58802" y="200891"/>
            <a:ext cx="1884090" cy="688082"/>
          </a:xfrm>
        </p:spPr>
        <p:txBody>
          <a:bodyPr>
            <a:normAutofit fontScale="90000"/>
          </a:bodyPr>
          <a:lstStyle/>
          <a:p>
            <a:r>
              <a:rPr lang="pt-BR" sz="2500" b="1" dirty="0">
                <a:latin typeface="Arial"/>
                <a:ea typeface="+mj-lt"/>
                <a:cs typeface="+mj-lt"/>
              </a:rPr>
              <a:t>Histórico</a:t>
            </a:r>
            <a:br>
              <a:rPr lang="pt-BR" sz="2400" b="1" dirty="0">
                <a:latin typeface="Arial"/>
                <a:ea typeface="+mj-lt"/>
                <a:cs typeface="+mj-lt"/>
              </a:rPr>
            </a:br>
            <a:endParaRPr lang="pt-BR" sz="2400" b="1" dirty="0">
              <a:latin typeface="Arial"/>
            </a:endParaRPr>
          </a:p>
        </p:txBody>
      </p:sp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94F82C1C-0ACE-4F65-AF27-E945BFB17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Key West Web Design">
            <a:extLst>
              <a:ext uri="{FF2B5EF4-FFF2-40B4-BE49-F238E27FC236}">
                <a16:creationId xmlns:a16="http://schemas.microsoft.com/office/drawing/2014/main" id="{5B520117-C9B9-4A9D-863B-58A1BC0B3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Conector reto 63">
            <a:extLst>
              <a:ext uri="{FF2B5EF4-FFF2-40B4-BE49-F238E27FC236}">
                <a16:creationId xmlns:a16="http://schemas.microsoft.com/office/drawing/2014/main" id="{12361E19-3490-4090-B676-F8470347AA70}"/>
              </a:ext>
            </a:extLst>
          </p:cNvPr>
          <p:cNvCxnSpPr>
            <a:cxnSpLocks/>
          </p:cNvCxnSpPr>
          <p:nvPr/>
        </p:nvCxnSpPr>
        <p:spPr>
          <a:xfrm>
            <a:off x="6066174" y="2576522"/>
            <a:ext cx="0" cy="97750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Elipse 64">
            <a:extLst>
              <a:ext uri="{FF2B5EF4-FFF2-40B4-BE49-F238E27FC236}">
                <a16:creationId xmlns:a16="http://schemas.microsoft.com/office/drawing/2014/main" id="{28C54F0B-49C2-4BFD-BBF5-ECCEC3D7D589}"/>
              </a:ext>
            </a:extLst>
          </p:cNvPr>
          <p:cNvSpPr/>
          <p:nvPr/>
        </p:nvSpPr>
        <p:spPr>
          <a:xfrm>
            <a:off x="2839684" y="3471166"/>
            <a:ext cx="180621" cy="169333"/>
          </a:xfrm>
          <a:prstGeom prst="ellipse">
            <a:avLst/>
          </a:prstGeom>
          <a:solidFill>
            <a:srgbClr val="01A49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51" name="Elipse 65">
            <a:extLst>
              <a:ext uri="{FF2B5EF4-FFF2-40B4-BE49-F238E27FC236}">
                <a16:creationId xmlns:a16="http://schemas.microsoft.com/office/drawing/2014/main" id="{0F4667E6-E0CC-472E-9B4B-C510F9687DFA}"/>
              </a:ext>
            </a:extLst>
          </p:cNvPr>
          <p:cNvSpPr/>
          <p:nvPr/>
        </p:nvSpPr>
        <p:spPr>
          <a:xfrm>
            <a:off x="5976755" y="3464949"/>
            <a:ext cx="180621" cy="169333"/>
          </a:xfrm>
          <a:prstGeom prst="ellipse">
            <a:avLst/>
          </a:prstGeom>
          <a:solidFill>
            <a:srgbClr val="4376A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52" name="Elipse 66">
            <a:extLst>
              <a:ext uri="{FF2B5EF4-FFF2-40B4-BE49-F238E27FC236}">
                <a16:creationId xmlns:a16="http://schemas.microsoft.com/office/drawing/2014/main" id="{CD385082-9191-47A9-9294-960173E0386C}"/>
              </a:ext>
            </a:extLst>
          </p:cNvPr>
          <p:cNvSpPr/>
          <p:nvPr/>
        </p:nvSpPr>
        <p:spPr>
          <a:xfrm>
            <a:off x="9347727" y="3471166"/>
            <a:ext cx="180621" cy="169333"/>
          </a:xfrm>
          <a:prstGeom prst="ellipse">
            <a:avLst/>
          </a:prstGeom>
          <a:solidFill>
            <a:srgbClr val="5F5CA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cxnSp>
        <p:nvCxnSpPr>
          <p:cNvPr id="53" name="Conector reto 67">
            <a:extLst>
              <a:ext uri="{FF2B5EF4-FFF2-40B4-BE49-F238E27FC236}">
                <a16:creationId xmlns:a16="http://schemas.microsoft.com/office/drawing/2014/main" id="{8B947D43-A5AE-4813-BD6D-9C6DD94C4BDE}"/>
              </a:ext>
            </a:extLst>
          </p:cNvPr>
          <p:cNvCxnSpPr>
            <a:cxnSpLocks/>
          </p:cNvCxnSpPr>
          <p:nvPr/>
        </p:nvCxnSpPr>
        <p:spPr>
          <a:xfrm>
            <a:off x="2929994" y="3654242"/>
            <a:ext cx="0" cy="90850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68">
            <a:extLst>
              <a:ext uri="{FF2B5EF4-FFF2-40B4-BE49-F238E27FC236}">
                <a16:creationId xmlns:a16="http://schemas.microsoft.com/office/drawing/2014/main" id="{B827A878-4A3D-4DDB-9D61-EAA2E1C1E393}"/>
              </a:ext>
            </a:extLst>
          </p:cNvPr>
          <p:cNvCxnSpPr>
            <a:cxnSpLocks/>
          </p:cNvCxnSpPr>
          <p:nvPr/>
        </p:nvCxnSpPr>
        <p:spPr>
          <a:xfrm>
            <a:off x="9439799" y="3645571"/>
            <a:ext cx="0" cy="14519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ector reto 70">
            <a:extLst>
              <a:ext uri="{FF2B5EF4-FFF2-40B4-BE49-F238E27FC236}">
                <a16:creationId xmlns:a16="http://schemas.microsoft.com/office/drawing/2014/main" id="{75EFAA64-3D23-4D7C-9BB0-9F97EE3B0168}"/>
              </a:ext>
            </a:extLst>
          </p:cNvPr>
          <p:cNvCxnSpPr>
            <a:cxnSpLocks/>
          </p:cNvCxnSpPr>
          <p:nvPr/>
        </p:nvCxnSpPr>
        <p:spPr>
          <a:xfrm flipV="1">
            <a:off x="3020305" y="3549616"/>
            <a:ext cx="2945161" cy="622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Conector reto 71">
            <a:extLst>
              <a:ext uri="{FF2B5EF4-FFF2-40B4-BE49-F238E27FC236}">
                <a16:creationId xmlns:a16="http://schemas.microsoft.com/office/drawing/2014/main" id="{F6E832FC-2015-4D50-B084-5756C8EA5912}"/>
              </a:ext>
            </a:extLst>
          </p:cNvPr>
          <p:cNvCxnSpPr>
            <a:cxnSpLocks/>
          </p:cNvCxnSpPr>
          <p:nvPr/>
        </p:nvCxnSpPr>
        <p:spPr>
          <a:xfrm>
            <a:off x="6168665" y="3549616"/>
            <a:ext cx="3190351" cy="621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Elipse 73">
            <a:extLst>
              <a:ext uri="{FF2B5EF4-FFF2-40B4-BE49-F238E27FC236}">
                <a16:creationId xmlns:a16="http://schemas.microsoft.com/office/drawing/2014/main" id="{A3D40488-26B8-420F-9282-E05B9C785A4E}"/>
              </a:ext>
            </a:extLst>
          </p:cNvPr>
          <p:cNvSpPr/>
          <p:nvPr/>
        </p:nvSpPr>
        <p:spPr>
          <a:xfrm>
            <a:off x="9240485" y="3366753"/>
            <a:ext cx="384516" cy="377448"/>
          </a:xfrm>
          <a:prstGeom prst="ellipse">
            <a:avLst/>
          </a:prstGeom>
          <a:noFill/>
          <a:ln w="28575">
            <a:solidFill>
              <a:srgbClr val="5F5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58" name="CaixaDeTexto 76">
            <a:extLst>
              <a:ext uri="{FF2B5EF4-FFF2-40B4-BE49-F238E27FC236}">
                <a16:creationId xmlns:a16="http://schemas.microsoft.com/office/drawing/2014/main" id="{ABCCB533-AC14-46F8-8BE8-A9161C8A1080}"/>
              </a:ext>
            </a:extLst>
          </p:cNvPr>
          <p:cNvSpPr txBox="1"/>
          <p:nvPr/>
        </p:nvSpPr>
        <p:spPr>
          <a:xfrm>
            <a:off x="5318060" y="3823741"/>
            <a:ext cx="150027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4376AB"/>
                </a:solidFill>
                <a:latin typeface="Arial"/>
                <a:ea typeface="+mn-lt"/>
                <a:cs typeface="Arial"/>
              </a:rPr>
              <a:t>Março, 2020</a:t>
            </a:r>
            <a:endParaRPr lang="pt-BR" sz="1400" dirty="0">
              <a:solidFill>
                <a:srgbClr val="4376AB"/>
              </a:solidFill>
              <a:latin typeface="Arial"/>
              <a:ea typeface="+mn-lt"/>
              <a:cs typeface="Arial"/>
            </a:endParaRPr>
          </a:p>
        </p:txBody>
      </p:sp>
      <p:sp>
        <p:nvSpPr>
          <p:cNvPr id="59" name="Elipse 80">
            <a:extLst>
              <a:ext uri="{FF2B5EF4-FFF2-40B4-BE49-F238E27FC236}">
                <a16:creationId xmlns:a16="http://schemas.microsoft.com/office/drawing/2014/main" id="{12D286D4-8FA5-49F3-B548-FDB20BDF8CAE}"/>
              </a:ext>
            </a:extLst>
          </p:cNvPr>
          <p:cNvSpPr/>
          <p:nvPr/>
        </p:nvSpPr>
        <p:spPr>
          <a:xfrm>
            <a:off x="2743735" y="3378042"/>
            <a:ext cx="384516" cy="377448"/>
          </a:xfrm>
          <a:prstGeom prst="ellipse">
            <a:avLst/>
          </a:prstGeom>
          <a:noFill/>
          <a:ln w="28575">
            <a:solidFill>
              <a:srgbClr val="01A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0" name="Elipse 81">
            <a:extLst>
              <a:ext uri="{FF2B5EF4-FFF2-40B4-BE49-F238E27FC236}">
                <a16:creationId xmlns:a16="http://schemas.microsoft.com/office/drawing/2014/main" id="{A5E6FEEA-C60E-4834-A14B-24939C4C6C19}"/>
              </a:ext>
            </a:extLst>
          </p:cNvPr>
          <p:cNvSpPr/>
          <p:nvPr/>
        </p:nvSpPr>
        <p:spPr>
          <a:xfrm>
            <a:off x="5869512" y="3365307"/>
            <a:ext cx="384516" cy="377448"/>
          </a:xfrm>
          <a:prstGeom prst="ellipse">
            <a:avLst/>
          </a:prstGeom>
          <a:noFill/>
          <a:ln w="28575">
            <a:solidFill>
              <a:srgbClr val="437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2" name="CaixaDeTexto 75">
            <a:extLst>
              <a:ext uri="{FF2B5EF4-FFF2-40B4-BE49-F238E27FC236}">
                <a16:creationId xmlns:a16="http://schemas.microsoft.com/office/drawing/2014/main" id="{0EBA3BC3-E29A-453F-912D-370AEF59EE62}"/>
              </a:ext>
            </a:extLst>
          </p:cNvPr>
          <p:cNvSpPr txBox="1"/>
          <p:nvPr/>
        </p:nvSpPr>
        <p:spPr>
          <a:xfrm>
            <a:off x="1334674" y="4757810"/>
            <a:ext cx="3427776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latin typeface="Arial"/>
                <a:cs typeface="Arial"/>
              </a:rPr>
              <a:t>A empresa foi fundada por Beatriz Vitória, Vitor Carmo, </a:t>
            </a:r>
            <a:r>
              <a:rPr lang="pt-BR" sz="2000" dirty="0" err="1">
                <a:latin typeface="Arial"/>
                <a:cs typeface="Arial"/>
              </a:rPr>
              <a:t>Julio</a:t>
            </a:r>
            <a:r>
              <a:rPr lang="pt-BR" sz="2000" dirty="0">
                <a:latin typeface="Arial"/>
                <a:cs typeface="Arial"/>
              </a:rPr>
              <a:t> Conceição, </a:t>
            </a:r>
            <a:r>
              <a:rPr lang="pt-BR" sz="2000" dirty="0" err="1">
                <a:latin typeface="Arial"/>
                <a:cs typeface="Arial"/>
              </a:rPr>
              <a:t>Rutieny</a:t>
            </a:r>
            <a:r>
              <a:rPr lang="pt-BR" sz="2000" dirty="0">
                <a:latin typeface="Arial"/>
                <a:cs typeface="Arial"/>
              </a:rPr>
              <a:t> Pires, Joaquim Vinicius e José Nilton.</a:t>
            </a:r>
          </a:p>
        </p:txBody>
      </p:sp>
      <p:sp>
        <p:nvSpPr>
          <p:cNvPr id="64" name="CaixaDeTexto 74">
            <a:extLst>
              <a:ext uri="{FF2B5EF4-FFF2-40B4-BE49-F238E27FC236}">
                <a16:creationId xmlns:a16="http://schemas.microsoft.com/office/drawing/2014/main" id="{7EEAEB7C-66F5-41E2-8707-5BE81CB29691}"/>
              </a:ext>
            </a:extLst>
          </p:cNvPr>
          <p:cNvSpPr txBox="1"/>
          <p:nvPr/>
        </p:nvSpPr>
        <p:spPr>
          <a:xfrm>
            <a:off x="2012910" y="2794202"/>
            <a:ext cx="23371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01A49F"/>
                </a:solidFill>
                <a:latin typeface="Arial"/>
                <a:cs typeface="Arial"/>
              </a:rPr>
              <a:t> Fevereiro, 2020</a:t>
            </a:r>
          </a:p>
        </p:txBody>
      </p:sp>
      <p:sp>
        <p:nvSpPr>
          <p:cNvPr id="65" name="CaixaDeTexto 75">
            <a:extLst>
              <a:ext uri="{FF2B5EF4-FFF2-40B4-BE49-F238E27FC236}">
                <a16:creationId xmlns:a16="http://schemas.microsoft.com/office/drawing/2014/main" id="{8E1704A9-C7BC-46E9-A04D-8FC69AFD45E8}"/>
              </a:ext>
            </a:extLst>
          </p:cNvPr>
          <p:cNvSpPr txBox="1"/>
          <p:nvPr/>
        </p:nvSpPr>
        <p:spPr>
          <a:xfrm>
            <a:off x="4543095" y="1709810"/>
            <a:ext cx="342777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latin typeface="Arial"/>
                <a:cs typeface="Arial"/>
              </a:rPr>
              <a:t>Foi escolhido o nome da empresa</a:t>
            </a:r>
          </a:p>
        </p:txBody>
      </p:sp>
      <p:sp>
        <p:nvSpPr>
          <p:cNvPr id="67" name="CaixaDeTexto 78">
            <a:extLst>
              <a:ext uri="{FF2B5EF4-FFF2-40B4-BE49-F238E27FC236}">
                <a16:creationId xmlns:a16="http://schemas.microsoft.com/office/drawing/2014/main" id="{17917EF8-2E27-4B64-9FB8-E1E27F077C10}"/>
              </a:ext>
            </a:extLst>
          </p:cNvPr>
          <p:cNvSpPr txBox="1"/>
          <p:nvPr/>
        </p:nvSpPr>
        <p:spPr>
          <a:xfrm>
            <a:off x="8686120" y="2754097"/>
            <a:ext cx="136659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5F5CA3"/>
                </a:solidFill>
                <a:latin typeface="Arial"/>
                <a:cs typeface="Arial"/>
              </a:rPr>
              <a:t>Abril, 2020</a:t>
            </a:r>
            <a:endParaRPr lang="pt-BR" sz="1400" dirty="0">
              <a:solidFill>
                <a:srgbClr val="5F5CA3"/>
              </a:solidFill>
              <a:latin typeface="Arial"/>
              <a:cs typeface="Arial"/>
            </a:endParaRPr>
          </a:p>
        </p:txBody>
      </p:sp>
      <p:sp>
        <p:nvSpPr>
          <p:cNvPr id="68" name="CaixaDeTexto 79">
            <a:extLst>
              <a:ext uri="{FF2B5EF4-FFF2-40B4-BE49-F238E27FC236}">
                <a16:creationId xmlns:a16="http://schemas.microsoft.com/office/drawing/2014/main" id="{E427493C-C80C-4340-B453-9396A012F260}"/>
              </a:ext>
            </a:extLst>
          </p:cNvPr>
          <p:cNvSpPr txBox="1"/>
          <p:nvPr/>
        </p:nvSpPr>
        <p:spPr>
          <a:xfrm>
            <a:off x="8279064" y="5008088"/>
            <a:ext cx="250276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latin typeface="Arial"/>
                <a:cs typeface="Arial"/>
              </a:rPr>
              <a:t>Foi decidido a </a:t>
            </a:r>
          </a:p>
          <a:p>
            <a:pPr algn="just"/>
            <a:r>
              <a:rPr lang="pt-BR" sz="2000" dirty="0">
                <a:latin typeface="Arial"/>
                <a:cs typeface="Arial"/>
              </a:rPr>
              <a:t>Identidade visual da empresa.</a:t>
            </a:r>
          </a:p>
        </p:txBody>
      </p:sp>
    </p:spTree>
    <p:extLst>
      <p:ext uri="{BB962C8B-B14F-4D97-AF65-F5344CB8AC3E}">
        <p14:creationId xmlns:p14="http://schemas.microsoft.com/office/powerpoint/2010/main" val="124253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8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91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93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0" grpId="0" animBg="1"/>
      <p:bldP spid="51" grpId="0" animBg="1"/>
      <p:bldP spid="52" grpId="0" animBg="1"/>
      <p:bldP spid="57" grpId="0" animBg="1"/>
      <p:bldP spid="58" grpId="0"/>
      <p:bldP spid="59" grpId="0" animBg="1"/>
      <p:bldP spid="60" grpId="0" animBg="1"/>
      <p:bldP spid="62" grpId="0"/>
      <p:bldP spid="64" grpId="0"/>
      <p:bldP spid="65" grpId="0"/>
      <p:bldP spid="67" grpId="0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0BCADEE3-6DA6-4A82-8F29-FBE8ACED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Organograma</a:t>
            </a:r>
            <a:endParaRPr lang="pt-BR" sz="2500" dirty="0"/>
          </a:p>
        </p:txBody>
      </p:sp>
      <p:pic>
        <p:nvPicPr>
          <p:cNvPr id="15" name="Picture 4" descr="Key West Web Design">
            <a:extLst>
              <a:ext uri="{FF2B5EF4-FFF2-40B4-BE49-F238E27FC236}">
                <a16:creationId xmlns:a16="http://schemas.microsoft.com/office/drawing/2014/main" id="{21540282-01E1-41E3-B2A5-DA0EE7235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Key West Web Design">
            <a:extLst>
              <a:ext uri="{FF2B5EF4-FFF2-40B4-BE49-F238E27FC236}">
                <a16:creationId xmlns:a16="http://schemas.microsoft.com/office/drawing/2014/main" id="{FD5922C7-A68E-46F8-B4A3-6AE98468E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77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Espaço Reservado para Conteúdo 3">
            <a:extLst>
              <a:ext uri="{FF2B5EF4-FFF2-40B4-BE49-F238E27FC236}">
                <a16:creationId xmlns:a16="http://schemas.microsoft.com/office/drawing/2014/main" id="{8BCE8B92-EEC0-400C-A7DA-D2EEE8EE7F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92461"/>
              </p:ext>
            </p:extLst>
          </p:nvPr>
        </p:nvGraphicFramePr>
        <p:xfrm>
          <a:off x="2107775" y="1371598"/>
          <a:ext cx="9246025" cy="4840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854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272607-F811-4979-B7CB-0D504EABC7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6E272607-F811-4979-B7CB-0D504EABC7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D27D6E7-010F-4971-A4D2-F2089759E5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BD27D6E7-010F-4971-A4D2-F2089759E5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ED148FE-F107-4834-8DAF-32489158E3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7ED148FE-F107-4834-8DAF-32489158E3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1488C8A-C94A-4DF7-A3DD-5E1CD08EE5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>
                                            <p:graphicEl>
                                              <a:dgm id="{41488C8A-C94A-4DF7-A3DD-5E1CD08EE5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9D65745-D525-4702-B42C-B55FA68377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49D65745-D525-4702-B42C-B55FA68377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2B14D7-0A02-4AFA-B0BE-4A33A6534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F82B14D7-0A02-4AFA-B0BE-4A33A65343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FC95E6-5BF5-485F-B4DA-903D687903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64FC95E6-5BF5-485F-B4DA-903D687903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7242067-1E5C-4A90-822A-05A9086198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6">
                                            <p:graphicEl>
                                              <a:dgm id="{67242067-1E5C-4A90-822A-05A9086198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B325B72-A450-4B51-ADD1-946627E77A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">
                                            <p:graphicEl>
                                              <a:dgm id="{3B325B72-A450-4B51-ADD1-946627E77A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2F5274D-E507-40E0-83DE-EB16849827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>
                                            <p:graphicEl>
                                              <a:dgm id="{F2F5274D-E507-40E0-83DE-EB16849827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1614AED-89D4-4AF2-9656-63BD1023CE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dgm id="{81614AED-89D4-4AF2-9656-63BD1023CE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F185A45-D6FB-4A73-9FD5-7BE36BAA72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">
                                            <p:graphicEl>
                                              <a:dgm id="{3F185A45-D6FB-4A73-9FD5-7BE36BAA72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DD4F3AB-0FD4-411D-A21E-BC1D137BC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">
                                            <p:graphicEl>
                                              <a:dgm id="{3DD4F3AB-0FD4-411D-A21E-BC1D137BC4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A20DAA1-2A0A-4672-9663-CE536BB80C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">
                                            <p:graphicEl>
                                              <a:dgm id="{1A20DAA1-2A0A-4672-9663-CE536BB80C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57B588D-7E25-49A7-B57F-DB2418B7DA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>
                                            <p:graphicEl>
                                              <a:dgm id="{F57B588D-7E25-49A7-B57F-DB2418B7DA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94C73F1-4E03-451F-908E-D2775526D2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">
                                            <p:graphicEl>
                                              <a:dgm id="{994C73F1-4E03-451F-908E-D2775526D2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DD04735-742E-46B5-8E64-F966461DB1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">
                                            <p:graphicEl>
                                              <a:dgm id="{EDD04735-742E-46B5-8E64-F966461DB1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84A11E-A423-409E-9FC1-D7F8279189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">
                                            <p:graphicEl>
                                              <a:dgm id="{FC84A11E-A423-409E-9FC1-D7F8279189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52C3815-B682-446B-A326-6043C4798A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graphicEl>
                                              <a:dgm id="{752C3815-B682-446B-A326-6043C4798A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7AFC0FB-9A91-4BD3-ABED-674C900B92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">
                                            <p:graphicEl>
                                              <a:dgm id="{07AFC0FB-9A91-4BD3-ABED-674C900B92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782CE1-C4C6-4754-8292-19B86CA019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">
                                            <p:graphicEl>
                                              <a:dgm id="{FC782CE1-C4C6-4754-8292-19B86CA019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091A3CF-B8AA-49B6-B126-04A7187ABA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">
                                            <p:graphicEl>
                                              <a:dgm id="{3091A3CF-B8AA-49B6-B126-04A7187ABA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40E1DC0-03A9-41B6-B433-F6A44556E3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">
                                            <p:graphicEl>
                                              <a:dgm id="{C40E1DC0-03A9-41B6-B433-F6A44556E3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500"/>
                            </p:stCondLst>
                            <p:childTnLst>
                              <p:par>
                                <p:cTn id="9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57636C9-CB71-43BC-9B25-B991AA67FB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">
                                            <p:graphicEl>
                                              <a:dgm id="{A57636C9-CB71-43BC-9B25-B991AA67FB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">
                                            <p:graphicEl>
                                              <a:dgm id="{A57636C9-CB71-43BC-9B25-B991AA67FB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">
                                            <p:graphicEl>
                                              <a:dgm id="{A57636C9-CB71-43BC-9B25-B991AA67FB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02511E1-FEC6-451F-9D66-7A1C4598B6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6">
                                            <p:graphicEl>
                                              <a:dgm id="{E02511E1-FEC6-451F-9D66-7A1C4598B6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4044FD6-5978-4A6B-A4A9-786BCED77F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6">
                                            <p:graphicEl>
                                              <a:dgm id="{04044FD6-5978-4A6B-A4A9-786BCED77F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FDF498-F8AA-422B-8A7B-0B0D9B1D15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6">
                                            <p:graphicEl>
                                              <a:dgm id="{79FDF498-F8AA-422B-8A7B-0B0D9B1D15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Graphic spid="6" grpId="0" uiExpand="1">
        <p:bldSub>
          <a:bldDgm bld="lvl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F776B-E6D8-4054-BD90-C262F6A5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7070" y="613913"/>
            <a:ext cx="5595730" cy="5108994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Arial"/>
                <a:cs typeface="Arial"/>
              </a:rPr>
              <a:t>Descrição da empresa</a:t>
            </a:r>
            <a:br>
              <a:rPr lang="pt-BR" sz="2800" b="1" dirty="0">
                <a:latin typeface="Arial"/>
                <a:cs typeface="Arial"/>
              </a:rPr>
            </a:br>
            <a:br>
              <a:rPr lang="pt-BR" sz="2800" b="1" dirty="0">
                <a:latin typeface="Arial"/>
                <a:cs typeface="Arial"/>
              </a:rPr>
            </a:br>
            <a: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Empresa do setor de informática especializada no desenvolvimento de sistemas para empresas de pequeno a médio porte.</a:t>
            </a:r>
            <a:endParaRPr lang="pt-BR" sz="2400" b="1" dirty="0">
              <a:solidFill>
                <a:srgbClr val="837E7E"/>
              </a:solidFill>
              <a:latin typeface="Arial"/>
              <a:ea typeface="+mj-lt"/>
              <a:cs typeface="+mj-lt"/>
            </a:endParaRPr>
          </a:p>
          <a:p>
            <a:endParaRPr lang="pt-BR" sz="2800" b="1" dirty="0">
              <a:latin typeface="Arial"/>
              <a:cs typeface="Arial"/>
            </a:endParaRPr>
          </a:p>
        </p:txBody>
      </p:sp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047783A0-D01F-45BE-8F49-71951E9C6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01382986-563C-49AB-9775-1C9E3B7BC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160F54BA-B0D9-43CB-BB8D-C7C298EFC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225" y="1659835"/>
            <a:ext cx="3890862" cy="347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3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Key West Web Design">
            <a:extLst>
              <a:ext uri="{FF2B5EF4-FFF2-40B4-BE49-F238E27FC236}">
                <a16:creationId xmlns:a16="http://schemas.microsoft.com/office/drawing/2014/main" id="{D887E4DD-EF7E-400F-99ED-C80CEE582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Key West Web Design">
            <a:extLst>
              <a:ext uri="{FF2B5EF4-FFF2-40B4-BE49-F238E27FC236}">
                <a16:creationId xmlns:a16="http://schemas.microsoft.com/office/drawing/2014/main" id="{2E705C06-8E3B-4DE5-845E-A87BCAC7C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35379" y="6420376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9FE0E6F2-4731-4232-A3AC-CC9D12E18F70}"/>
              </a:ext>
            </a:extLst>
          </p:cNvPr>
          <p:cNvSpPr txBox="1"/>
          <p:nvPr/>
        </p:nvSpPr>
        <p:spPr>
          <a:xfrm>
            <a:off x="12337978" y="1981846"/>
            <a:ext cx="435696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Inspirado em um lobo, representa</a:t>
            </a:r>
            <a:br>
              <a:rPr lang="pt-BR" sz="23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</a:br>
            <a:r>
              <a:rPr lang="pt-BR" sz="23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organização e a hierarquia.</a:t>
            </a:r>
            <a:endParaRPr lang="pt-BR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75B0B15-827A-40F1-9280-2E8D6EA04DFE}"/>
              </a:ext>
            </a:extLst>
          </p:cNvPr>
          <p:cNvSpPr txBox="1"/>
          <p:nvPr/>
        </p:nvSpPr>
        <p:spPr>
          <a:xfrm>
            <a:off x="12337978" y="3046953"/>
            <a:ext cx="43569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Os dois círculos também representam a estrela</a:t>
            </a:r>
          </a:p>
          <a:p>
            <a:r>
              <a:rPr lang="pt-BR" sz="2300" i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Sirius</a:t>
            </a:r>
            <a:r>
              <a:rPr lang="pt-BR" sz="23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, constituída por duas estrelas que orbitam entre si</a:t>
            </a:r>
            <a:r>
              <a:rPr lang="pt-BR" dirty="0">
                <a:ea typeface="+mj-lt"/>
                <a:cs typeface="+mj-lt"/>
              </a:rPr>
              <a:t>.</a:t>
            </a:r>
            <a:endParaRPr lang="pt-BR" dirty="0"/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726B0CC8-D4C8-40AF-B18D-2AB701E02542}"/>
              </a:ext>
            </a:extLst>
          </p:cNvPr>
          <p:cNvGrpSpPr/>
          <p:nvPr/>
        </p:nvGrpSpPr>
        <p:grpSpPr>
          <a:xfrm>
            <a:off x="-7146965" y="517151"/>
            <a:ext cx="7031548" cy="5807975"/>
            <a:chOff x="-7146965" y="517151"/>
            <a:chExt cx="7031548" cy="5807975"/>
          </a:xfrm>
        </p:grpSpPr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1D227431-84E7-4790-BFB2-B10D8D8E0D7A}"/>
                </a:ext>
              </a:extLst>
            </p:cNvPr>
            <p:cNvSpPr txBox="1"/>
            <p:nvPr/>
          </p:nvSpPr>
          <p:spPr>
            <a:xfrm>
              <a:off x="-1765937" y="1475396"/>
              <a:ext cx="1282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837E7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Elegância</a:t>
              </a:r>
            </a:p>
          </p:txBody>
        </p:sp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E1272BC4-D4F0-4D43-85C9-9063D19F2463}"/>
                </a:ext>
              </a:extLst>
            </p:cNvPr>
            <p:cNvGrpSpPr/>
            <p:nvPr/>
          </p:nvGrpSpPr>
          <p:grpSpPr>
            <a:xfrm>
              <a:off x="-7146965" y="517151"/>
              <a:ext cx="7031548" cy="5807975"/>
              <a:chOff x="-7146965" y="517151"/>
              <a:chExt cx="7031548" cy="5807975"/>
            </a:xfrm>
          </p:grpSpPr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A3DEB680-8E95-4CAB-B472-5E5300645EA3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>
                <a:off x="-4879594" y="1042220"/>
                <a:ext cx="3244447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44" name="Agrupar 43">
                <a:extLst>
                  <a:ext uri="{FF2B5EF4-FFF2-40B4-BE49-F238E27FC236}">
                    <a16:creationId xmlns:a16="http://schemas.microsoft.com/office/drawing/2014/main" id="{EBD6A063-98AA-409B-81C4-05CC74ECEC9A}"/>
                  </a:ext>
                </a:extLst>
              </p:cNvPr>
              <p:cNvGrpSpPr/>
              <p:nvPr/>
            </p:nvGrpSpPr>
            <p:grpSpPr>
              <a:xfrm>
                <a:off x="-7146965" y="517151"/>
                <a:ext cx="7031548" cy="5807975"/>
                <a:chOff x="-7146965" y="517151"/>
                <a:chExt cx="7031548" cy="5807975"/>
              </a:xfrm>
            </p:grpSpPr>
            <p:pic>
              <p:nvPicPr>
                <p:cNvPr id="7" name="Imagem 6">
                  <a:extLst>
                    <a:ext uri="{FF2B5EF4-FFF2-40B4-BE49-F238E27FC236}">
                      <a16:creationId xmlns:a16="http://schemas.microsoft.com/office/drawing/2014/main" id="{C08C533B-F982-4F7A-BD6A-E50CC35231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6540622" y="1312634"/>
                  <a:ext cx="3171410" cy="3852142"/>
                </a:xfrm>
                <a:prstGeom prst="rect">
                  <a:avLst/>
                </a:prstGeom>
              </p:spPr>
            </p:pic>
            <p:sp>
              <p:nvSpPr>
                <p:cNvPr id="2" name="Elipse 1">
                  <a:extLst>
                    <a:ext uri="{FF2B5EF4-FFF2-40B4-BE49-F238E27FC236}">
                      <a16:creationId xmlns:a16="http://schemas.microsoft.com/office/drawing/2014/main" id="{E44F2D42-258F-41FB-B439-28D172E238FD}"/>
                    </a:ext>
                  </a:extLst>
                </p:cNvPr>
                <p:cNvSpPr/>
                <p:nvPr/>
              </p:nvSpPr>
              <p:spPr>
                <a:xfrm>
                  <a:off x="-1619982" y="517151"/>
                  <a:ext cx="990229" cy="970057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5" name="Conector reto 24">
                  <a:extLst>
                    <a:ext uri="{FF2B5EF4-FFF2-40B4-BE49-F238E27FC236}">
                      <a16:creationId xmlns:a16="http://schemas.microsoft.com/office/drawing/2014/main" id="{23A3D1FA-EA53-47EE-8C31-8AF4CA00391B}"/>
                    </a:ext>
                  </a:extLst>
                </p:cNvPr>
                <p:cNvCxnSpPr>
                  <a:cxnSpLocks/>
                  <a:stCxn id="8" idx="4"/>
                </p:cNvCxnSpPr>
                <p:nvPr/>
              </p:nvCxnSpPr>
              <p:spPr>
                <a:xfrm>
                  <a:off x="-4879594" y="5502377"/>
                  <a:ext cx="3214897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3" name="Elipse 32">
                  <a:extLst>
                    <a:ext uri="{FF2B5EF4-FFF2-40B4-BE49-F238E27FC236}">
                      <a16:creationId xmlns:a16="http://schemas.microsoft.com/office/drawing/2014/main" id="{46070276-32FB-4669-A242-3ED2BED86C56}"/>
                    </a:ext>
                  </a:extLst>
                </p:cNvPr>
                <p:cNvSpPr/>
                <p:nvPr/>
              </p:nvSpPr>
              <p:spPr>
                <a:xfrm>
                  <a:off x="-1664697" y="4927560"/>
                  <a:ext cx="990229" cy="970057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1434C2B5-9B51-4EB0-93D3-5DDBDE5A2359}"/>
                    </a:ext>
                  </a:extLst>
                </p:cNvPr>
                <p:cNvSpPr txBox="1"/>
                <p:nvPr/>
              </p:nvSpPr>
              <p:spPr>
                <a:xfrm>
                  <a:off x="-2339167" y="5955794"/>
                  <a:ext cx="2223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dirty="0">
                      <a:solidFill>
                        <a:srgbClr val="837E7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Paz e Tranquilidade</a:t>
                  </a:r>
                </a:p>
              </p:txBody>
            </p:sp>
            <p:sp>
              <p:nvSpPr>
                <p:cNvPr id="8" name="Elipse 7">
                  <a:extLst>
                    <a:ext uri="{FF2B5EF4-FFF2-40B4-BE49-F238E27FC236}">
                      <a16:creationId xmlns:a16="http://schemas.microsoft.com/office/drawing/2014/main" id="{4AEBC1C5-3A97-4A48-B451-62F1DE173852}"/>
                    </a:ext>
                  </a:extLst>
                </p:cNvPr>
                <p:cNvSpPr/>
                <p:nvPr/>
              </p:nvSpPr>
              <p:spPr>
                <a:xfrm>
                  <a:off x="-7146965" y="1042220"/>
                  <a:ext cx="4534742" cy="4460157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9A05FFE4-1967-458E-B03F-F3F5B77FD723}"/>
              </a:ext>
            </a:extLst>
          </p:cNvPr>
          <p:cNvSpPr txBox="1"/>
          <p:nvPr/>
        </p:nvSpPr>
        <p:spPr>
          <a:xfrm>
            <a:off x="445084" y="193985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88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27044 -0.3388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-126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59259E-6 L 0.7931 0.0011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64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931 0.00116 L 0.60404 0.0011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53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-0.40938 -0.0113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69" y="-57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3.33333E-6 L -0.40196 0.0354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04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3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2627</TotalTime>
  <Words>632</Words>
  <Application>Microsoft Office PowerPoint</Application>
  <PresentationFormat>Widescreen</PresentationFormat>
  <Paragraphs>112</Paragraphs>
  <Slides>27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Arial</vt:lpstr>
      <vt:lpstr>Arial Nova</vt:lpstr>
      <vt:lpstr>Calibri</vt:lpstr>
      <vt:lpstr>Calibri Light</vt:lpstr>
      <vt:lpstr>Century</vt:lpstr>
      <vt:lpstr>Tahoma</vt:lpstr>
      <vt:lpstr>Tema do Office</vt:lpstr>
      <vt:lpstr>Apresentação do PowerPoint</vt:lpstr>
      <vt:lpstr>Sirius We are Sirius</vt:lpstr>
      <vt:lpstr>Dedicatória  Dedicamos este trabalho aos nossos professores, colegas de classe e familiares que nos ajudaram e nos incentivaram até aqui.  </vt:lpstr>
      <vt:lpstr>   “Ideias e somente ideias podem iluminar a escuridão”.         - Ludwig von Mises  </vt:lpstr>
      <vt:lpstr>Integrantes</vt:lpstr>
      <vt:lpstr>Histórico </vt:lpstr>
      <vt:lpstr>Organograma</vt:lpstr>
      <vt:lpstr>Descrição da empresa  Empresa do setor de informática especializada no desenvolvimento de sistemas para empresas de pequeno a médio porte. </vt:lpstr>
      <vt:lpstr>Apresentação do PowerPoint</vt:lpstr>
      <vt:lpstr>Apresentação do PowerPoint</vt:lpstr>
      <vt:lpstr>Problemas</vt:lpstr>
      <vt:lpstr>Justificativa</vt:lpstr>
      <vt:lpstr>Justificativa</vt:lpstr>
      <vt:lpstr>Justificativa</vt:lpstr>
      <vt:lpstr>Solução</vt:lpstr>
      <vt:lpstr>Pitch</vt:lpstr>
      <vt:lpstr>Objetivo Geral</vt:lpstr>
      <vt:lpstr>Apresentação do PowerPoint</vt:lpstr>
      <vt:lpstr>Metodologia</vt:lpstr>
      <vt:lpstr>Apresentação do PowerPoint</vt:lpstr>
      <vt:lpstr>Diagrama de caso de uso</vt:lpstr>
      <vt:lpstr>Diagrama de classe</vt:lpstr>
      <vt:lpstr>MER</vt:lpstr>
      <vt:lpstr>Apresentação do PowerPoint</vt:lpstr>
      <vt:lpstr>Apresentação do PowerPoint</vt:lpstr>
      <vt:lpstr>Apresentação do PowerPoint</vt:lpstr>
      <vt:lpstr> Agradecemos a atenção de todos.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pleblev</dc:creator>
  <cp:lastModifiedBy>cliente</cp:lastModifiedBy>
  <cp:revision>756</cp:revision>
  <dcterms:created xsi:type="dcterms:W3CDTF">2020-06-02T23:17:59Z</dcterms:created>
  <dcterms:modified xsi:type="dcterms:W3CDTF">2020-11-08T16:31:05Z</dcterms:modified>
</cp:coreProperties>
</file>