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6" r:id="rId9"/>
    <p:sldId id="267" r:id="rId10"/>
    <p:sldId id="268" r:id="rId11"/>
    <p:sldId id="263" r:id="rId12"/>
    <p:sldId id="273" r:id="rId13"/>
    <p:sldId id="274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E7E"/>
    <a:srgbClr val="000000"/>
    <a:srgbClr val="14B4A0"/>
    <a:srgbClr val="D5F0FB"/>
    <a:srgbClr val="FFFFFF"/>
    <a:srgbClr val="404040"/>
    <a:srgbClr val="ABA8A8"/>
    <a:srgbClr val="222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FF1E-2F91-8943-15BA-EA793EFD7765}" v="549" dt="2020-07-08T02:21:09.016"/>
    <p1510:client id="{3D0B924E-421F-477A-A881-E389D5626E11}" v="12" dt="2020-06-03T02:25:23.050"/>
    <p1510:client id="{41BE0AD8-EB53-AEBC-A6D4-4EFFA77D0166}" v="180" dt="2020-06-03T16:07:15.104"/>
    <p1510:client id="{5D7142EF-9179-428C-B58D-800C38FB639C}" v="3" dt="2020-06-03T15:59:44.646"/>
    <p1510:client id="{93BF2AAA-0E60-4074-B16A-8F85C7B91CA1}" v="1" dt="2020-06-03T18:45:45.104"/>
    <p1510:client id="{A0F6A789-CF74-4077-9F4E-E1C0C28932DE}" v="839" dt="2020-06-03T02:00:1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4213" autoAdjust="0"/>
  </p:normalViewPr>
  <p:slideViewPr>
    <p:cSldViewPr snapToGrid="0">
      <p:cViewPr varScale="1">
        <p:scale>
          <a:sx n="67" d="100"/>
          <a:sy n="67" d="100"/>
        </p:scale>
        <p:origin x="2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CARMO DOS SANTOS" userId="S::vitor.santos439@etec.sp.gov.br::261c5eb9-e9b1-4dad-8b5f-b9c3b7ab8a15" providerId="AD" clId="Web-{41BE0AD8-EB53-AEBC-A6D4-4EFFA77D0166}"/>
    <pc:docChg chg="modSld">
      <pc:chgData name="VITOR CARMO DOS SANTOS" userId="S::vitor.santos439@etec.sp.gov.br::261c5eb9-e9b1-4dad-8b5f-b9c3b7ab8a15" providerId="AD" clId="Web-{41BE0AD8-EB53-AEBC-A6D4-4EFFA77D0166}" dt="2020-06-03T16:07:15.104" v="173" actId="1076"/>
      <pc:docMkLst>
        <pc:docMk/>
      </pc:docMkLst>
      <pc:sldChg chg="addSp delSp modSp addAnim">
        <pc:chgData name="VITOR CARMO DOS SANTOS" userId="S::vitor.santos439@etec.sp.gov.br::261c5eb9-e9b1-4dad-8b5f-b9c3b7ab8a15" providerId="AD" clId="Web-{41BE0AD8-EB53-AEBC-A6D4-4EFFA77D0166}" dt="2020-06-03T16:07:15.104" v="173" actId="1076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41BE0AD8-EB53-AEBC-A6D4-4EFFA77D0166}" dt="2020-06-03T16:01:19.510" v="1"/>
          <ac:spMkLst>
            <pc:docMk/>
            <pc:sldMk cId="1391565429" sldId="258"/>
            <ac:spMk id="6" creationId="{2D5C1E8F-098A-48FD-9B09-BBA8B42E3BD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4:38.276" v="45" actId="1076"/>
          <ac:spMkLst>
            <pc:docMk/>
            <pc:sldMk cId="1391565429" sldId="258"/>
            <ac:spMk id="13" creationId="{3776E3F0-67BA-4BD3-B178-5099CB4871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24.167" v="69" actId="1076"/>
          <ac:spMkLst>
            <pc:docMk/>
            <pc:sldMk cId="1391565429" sldId="258"/>
            <ac:spMk id="15" creationId="{7C2ED7BA-E988-4BF1-B281-489A5BD9BFAB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5:45.354" v="80" actId="20577"/>
          <ac:spMkLst>
            <pc:docMk/>
            <pc:sldMk cId="1391565429" sldId="258"/>
            <ac:spMk id="17" creationId="{8926D3DE-B2FA-4454-9442-A857DC021F3F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52.244" v="142" actId="20577"/>
          <ac:spMkLst>
            <pc:docMk/>
            <pc:sldMk cId="1391565429" sldId="258"/>
            <ac:spMk id="19" creationId="{56BDBA8C-A87F-49E8-86F0-798001F93D80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6:46.760" v="139" actId="20577"/>
          <ac:spMkLst>
            <pc:docMk/>
            <pc:sldMk cId="1391565429" sldId="258"/>
            <ac:spMk id="21" creationId="{FD2B6490-A1A7-4081-A375-DA6981CD8355}"/>
          </ac:spMkLst>
        </pc:spChg>
        <pc:spChg chg="add mod">
          <ac:chgData name="VITOR CARMO DOS SANTOS" userId="S::vitor.santos439@etec.sp.gov.br::261c5eb9-e9b1-4dad-8b5f-b9c3b7ab8a15" providerId="AD" clId="Web-{41BE0AD8-EB53-AEBC-A6D4-4EFFA77D0166}" dt="2020-06-03T16:07:15.104" v="173" actId="1076"/>
          <ac:spMkLst>
            <pc:docMk/>
            <pc:sldMk cId="1391565429" sldId="258"/>
            <ac:spMk id="23" creationId="{F0E9E177-71EC-409E-87B9-4D3F5C77936A}"/>
          </ac:spMkLst>
        </pc:spChg>
        <pc:picChg chg="mod">
          <ac:chgData name="VITOR CARMO DOS SANTOS" userId="S::vitor.santos439@etec.sp.gov.br::261c5eb9-e9b1-4dad-8b5f-b9c3b7ab8a15" providerId="AD" clId="Web-{41BE0AD8-EB53-AEBC-A6D4-4EFFA77D0166}" dt="2020-06-03T16:06:29.573" v="116" actId="1076"/>
          <ac:picMkLst>
            <pc:docMk/>
            <pc:sldMk cId="1391565429" sldId="258"/>
            <ac:picMk id="9" creationId="{259F2267-CDA4-45D2-84C4-20B937AFEF88}"/>
          </ac:picMkLst>
        </pc:picChg>
      </pc:sldChg>
    </pc:docChg>
  </pc:docChgLst>
  <pc:docChgLst>
    <pc:chgData name="VITOR CARMO DOS SANTOS" userId="S::vitor.santos439@etec.sp.gov.br::261c5eb9-e9b1-4dad-8b5f-b9c3b7ab8a15" providerId="AD" clId="Web-{1627FF1E-2F91-8943-15BA-EA793EFD7765}"/>
    <pc:docChg chg="modSld">
      <pc:chgData name="VITOR CARMO DOS SANTOS" userId="S::vitor.santos439@etec.sp.gov.br::261c5eb9-e9b1-4dad-8b5f-b9c3b7ab8a15" providerId="AD" clId="Web-{1627FF1E-2F91-8943-15BA-EA793EFD7765}" dt="2020-07-08T02:21:09.016" v="545"/>
      <pc:docMkLst>
        <pc:docMk/>
      </pc:docMkLst>
      <pc:sldChg chg="addSp delSp modSp">
        <pc:chgData name="VITOR CARMO DOS SANTOS" userId="S::vitor.santos439@etec.sp.gov.br::261c5eb9-e9b1-4dad-8b5f-b9c3b7ab8a15" providerId="AD" clId="Web-{1627FF1E-2F91-8943-15BA-EA793EFD7765}" dt="2020-07-08T01:16:26.653" v="13"/>
        <pc:sldMkLst>
          <pc:docMk/>
          <pc:sldMk cId="1391565429" sldId="258"/>
        </pc:sldMkLst>
        <pc:spChg chg="add del">
          <ac:chgData name="VITOR CARMO DOS SANTOS" userId="S::vitor.santos439@etec.sp.gov.br::261c5eb9-e9b1-4dad-8b5f-b9c3b7ab8a15" providerId="AD" clId="Web-{1627FF1E-2F91-8943-15BA-EA793EFD7765}" dt="2020-07-08T01:12:42.494" v="1"/>
          <ac:spMkLst>
            <pc:docMk/>
            <pc:sldMk cId="1391565429" sldId="258"/>
            <ac:spMk id="6" creationId="{9E27E966-1D2C-4069-8637-F1DB072B715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14:45.949" v="4"/>
          <ac:spMkLst>
            <pc:docMk/>
            <pc:sldMk cId="1391565429" sldId="258"/>
            <ac:spMk id="12" creationId="{2C9DC92A-B285-4386-9466-24433885DAA3}"/>
          </ac:spMkLst>
        </pc:spChg>
        <pc:picChg chg="mod">
          <ac:chgData name="VITOR CARMO DOS SANTOS" userId="S::vitor.santos439@etec.sp.gov.br::261c5eb9-e9b1-4dad-8b5f-b9c3b7ab8a15" providerId="AD" clId="Web-{1627FF1E-2F91-8943-15BA-EA793EFD7765}" dt="2020-07-08T01:15:58.981" v="10"/>
          <ac:picMkLst>
            <pc:docMk/>
            <pc:sldMk cId="1391565429" sldId="258"/>
            <ac:picMk id="3" creationId="{24E05721-A22C-4EEA-99F6-650521A46ABC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09.637" v="11"/>
          <ac:picMkLst>
            <pc:docMk/>
            <pc:sldMk cId="1391565429" sldId="258"/>
            <ac:picMk id="4" creationId="{C1BE83F6-AC03-4A13-B7EC-B3B98CF4D2B3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5:51.840" v="9"/>
          <ac:picMkLst>
            <pc:docMk/>
            <pc:sldMk cId="1391565429" sldId="258"/>
            <ac:picMk id="5" creationId="{74F8F5B8-FD83-4547-B8AC-F249B8A6C4FE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0.856" v="12"/>
          <ac:picMkLst>
            <pc:docMk/>
            <pc:sldMk cId="1391565429" sldId="258"/>
            <ac:picMk id="7" creationId="{E5200314-A406-483E-8D86-A15639CC13B9}"/>
          </ac:picMkLst>
        </pc:picChg>
        <pc:picChg chg="mod">
          <ac:chgData name="VITOR CARMO DOS SANTOS" userId="S::vitor.santos439@etec.sp.gov.br::261c5eb9-e9b1-4dad-8b5f-b9c3b7ab8a15" providerId="AD" clId="Web-{1627FF1E-2F91-8943-15BA-EA793EFD7765}" dt="2020-07-08T01:16:26.653" v="13"/>
          <ac:picMkLst>
            <pc:docMk/>
            <pc:sldMk cId="1391565429" sldId="258"/>
            <ac:picMk id="9" creationId="{259F2267-CDA4-45D2-84C4-20B937AFEF88}"/>
          </ac:picMkLst>
        </pc:picChg>
      </pc:sldChg>
      <pc:sldChg chg="delSp modSp delAnim">
        <pc:chgData name="VITOR CARMO DOS SANTOS" userId="S::vitor.santos439@etec.sp.gov.br::261c5eb9-e9b1-4dad-8b5f-b9c3b7ab8a15" providerId="AD" clId="Web-{1627FF1E-2F91-8943-15BA-EA793EFD7765}" dt="2020-07-08T02:21:09.016" v="545"/>
        <pc:sldMkLst>
          <pc:docMk/>
          <pc:sldMk cId="2628542442" sldId="261"/>
        </pc:sldMkLst>
        <pc:spChg chg="del">
          <ac:chgData name="VITOR CARMO DOS SANTOS" userId="S::vitor.santos439@etec.sp.gov.br::261c5eb9-e9b1-4dad-8b5f-b9c3b7ab8a15" providerId="AD" clId="Web-{1627FF1E-2F91-8943-15BA-EA793EFD7765}" dt="2020-07-08T02:08:31.096" v="512"/>
          <ac:spMkLst>
            <pc:docMk/>
            <pc:sldMk cId="2628542442" sldId="261"/>
            <ac:spMk id="8" creationId="{72833B71-6C9B-4662-8E8D-A7930396BD0E}"/>
          </ac:spMkLst>
        </pc:spChg>
        <pc:graphicFrameChg chg="mod modGraphic">
          <ac:chgData name="VITOR CARMO DOS SANTOS" userId="S::vitor.santos439@etec.sp.gov.br::261c5eb9-e9b1-4dad-8b5f-b9c3b7ab8a15" providerId="AD" clId="Web-{1627FF1E-2F91-8943-15BA-EA793EFD7765}" dt="2020-07-08T02:21:09.016" v="545"/>
          <ac:graphicFrameMkLst>
            <pc:docMk/>
            <pc:sldMk cId="2628542442" sldId="261"/>
            <ac:graphicFrameMk id="7" creationId="{490C4CE5-B2FA-4198-A51F-E9EA7DD3650B}"/>
          </ac:graphicFrameMkLst>
        </pc:graphicFrameChg>
      </pc:sldChg>
      <pc:sldChg chg="addSp delSp modSp">
        <pc:chgData name="VITOR CARMO DOS SANTOS" userId="S::vitor.santos439@etec.sp.gov.br::261c5eb9-e9b1-4dad-8b5f-b9c3b7ab8a15" providerId="AD" clId="Web-{1627FF1E-2F91-8943-15BA-EA793EFD7765}" dt="2020-07-08T02:05:19.314" v="446" actId="1076"/>
        <pc:sldMkLst>
          <pc:docMk/>
          <pc:sldMk cId="1242536066" sldId="264"/>
        </pc:sldMkLst>
        <pc:spChg chg="mod">
          <ac:chgData name="VITOR CARMO DOS SANTOS" userId="S::vitor.santos439@etec.sp.gov.br::261c5eb9-e9b1-4dad-8b5f-b9c3b7ab8a15" providerId="AD" clId="Web-{1627FF1E-2F91-8943-15BA-EA793EFD7765}" dt="2020-07-08T02:05:19.314" v="446" actId="1076"/>
          <ac:spMkLst>
            <pc:docMk/>
            <pc:sldMk cId="1242536066" sldId="264"/>
            <ac:spMk id="2" creationId="{7192AD60-F35C-4EDE-B484-2774F6D5EC07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0:57.464" v="33"/>
          <ac:spMkLst>
            <pc:docMk/>
            <pc:sldMk cId="1242536066" sldId="264"/>
            <ac:spMk id="3" creationId="{593889F8-F96E-471D-87AD-4766180C38E4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24.464" v="77"/>
          <ac:spMkLst>
            <pc:docMk/>
            <pc:sldMk cId="1242536066" sldId="264"/>
            <ac:spMk id="4" creationId="{062AF0C0-FA83-4E5A-991C-7BF1037BB4E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8" creationId="{EFDE4368-2178-4351-BCC8-8DF311FA7A3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9" creationId="{973FF650-CD12-4C96-BBEE-9AEED95C42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0" creationId="{DE41BAF3-92B8-4FC2-805F-70A2DDFAAF3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6" creationId="{A2B2FB97-8FE7-4D17-A098-27A429A9A49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7" creationId="{F641BC4F-9336-4D2E-8684-F2CCD123E92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8" creationId="{190DBFB8-5F30-46C2-B8C6-17D48460DC7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19" creationId="{04B7A7ED-D110-41AA-9F1F-D6E0E2B7F03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0" creationId="{95DA8676-F8E5-4408-9D7A-F10C3606ECA4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1" creationId="{C0FA6F2A-8BA1-4026-8AD7-02B468DE470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31.569" v="19"/>
          <ac:spMkLst>
            <pc:docMk/>
            <pc:sldMk cId="1242536066" sldId="264"/>
            <ac:spMk id="22" creationId="{3B38750E-845A-4C8D-B042-A5A54ACC0ADD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4" creationId="{33078AE9-9F3D-4A73-90C9-9EFA8DD103DF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5" creationId="{B9D24682-961F-406E-9142-281A896E070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26" creationId="{B5E7CC47-165A-4BBA-91E3-5495D94F437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1" creationId="{4B95FAC2-F45A-402A-9F3C-23A32F41EAD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2" creationId="{F7CDBE95-081B-40A2-BE72-1C22CA418187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3" creationId="{3B923152-B5C1-4762-B91C-5F443F8D47C3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4" creationId="{E001077F-55DE-42CF-8F52-0161C3725821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5" creationId="{EFA40486-1538-4DD9-A636-58C5AB003D22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3:51.038" v="21"/>
          <ac:spMkLst>
            <pc:docMk/>
            <pc:sldMk cId="1242536066" sldId="264"/>
            <ac:spMk id="36" creationId="{EB6C50FD-A5A9-466A-8619-96991DDD1BA6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8" creationId="{28C54F0B-49C2-4BFD-BBF5-ECCEC3D7D589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39" creationId="{0F4667E6-E0CC-472E-9B4B-C510F9687DFA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0" creationId="{CD385082-9191-47A9-9294-960173E0386C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5" creationId="{A3D40488-26B8-420F-9282-E05B9C785A4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6" creationId="{ABCCB533-AC14-46F8-8BE8-A9161C8A1080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7" creationId="{12D286D4-8FA5-49F3-B548-FDB20BDF8CAE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1:36:02.586" v="23"/>
          <ac:spMkLst>
            <pc:docMk/>
            <pc:sldMk cId="1242536066" sldId="264"/>
            <ac:spMk id="48" creationId="{A5E6FEEA-C60E-4834-A14B-24939C4C6C1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0" creationId="{28C54F0B-49C2-4BFD-BBF5-ECCEC3D7D589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1" creationId="{0F4667E6-E0CC-472E-9B4B-C510F9687DFA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2" creationId="{CD385082-9191-47A9-9294-960173E0386C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7" creationId="{A3D40488-26B8-420F-9282-E05B9C785A4E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23.250" v="359" actId="1076"/>
          <ac:spMkLst>
            <pc:docMk/>
            <pc:sldMk cId="1242536066" sldId="264"/>
            <ac:spMk id="58" creationId="{ABCCB533-AC14-46F8-8BE8-A9161C8A1080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59" creationId="{12D286D4-8FA5-49F3-B548-FDB20BDF8CAE}"/>
          </ac:spMkLst>
        </pc:spChg>
        <pc:spChg chg="add">
          <ac:chgData name="VITOR CARMO DOS SANTOS" userId="S::vitor.santos439@etec.sp.gov.br::261c5eb9-e9b1-4dad-8b5f-b9c3b7ab8a15" providerId="AD" clId="Web-{1627FF1E-2F91-8943-15BA-EA793EFD7765}" dt="2020-07-08T01:36:04.664" v="24"/>
          <ac:spMkLst>
            <pc:docMk/>
            <pc:sldMk cId="1242536066" sldId="264"/>
            <ac:spMk id="60" creationId="{A5E6FEEA-C60E-4834-A14B-24939C4C6C19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42:16.433" v="73"/>
          <ac:spMkLst>
            <pc:docMk/>
            <pc:sldMk cId="1242536066" sldId="264"/>
            <ac:spMk id="61" creationId="{EF2A2C9E-27C1-4815-ACD6-C332FC835192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1:58:28.137" v="223" actId="1076"/>
          <ac:spMkLst>
            <pc:docMk/>
            <pc:sldMk cId="1242536066" sldId="264"/>
            <ac:spMk id="62" creationId="{0EBA3BC3-E29A-453F-912D-370AEF59EE62}"/>
          </ac:spMkLst>
        </pc:spChg>
        <pc:spChg chg="add del mod">
          <ac:chgData name="VITOR CARMO DOS SANTOS" userId="S::vitor.santos439@etec.sp.gov.br::261c5eb9-e9b1-4dad-8b5f-b9c3b7ab8a15" providerId="AD" clId="Web-{1627FF1E-2F91-8943-15BA-EA793EFD7765}" dt="2020-07-08T01:59:00.091" v="243"/>
          <ac:spMkLst>
            <pc:docMk/>
            <pc:sldMk cId="1242536066" sldId="264"/>
            <ac:spMk id="63" creationId="{AD0615CB-E127-414A-9BFD-6C9252CDBD0A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1:10.514" v="339" actId="20577"/>
          <ac:spMkLst>
            <pc:docMk/>
            <pc:sldMk cId="1242536066" sldId="264"/>
            <ac:spMk id="64" creationId="{7EEAEB7C-66F5-41E2-8707-5BE81CB29691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0:33.844" v="300" actId="1076"/>
          <ac:spMkLst>
            <pc:docMk/>
            <pc:sldMk cId="1242536066" sldId="264"/>
            <ac:spMk id="65" creationId="{8E1704A9-C7BC-46E9-A04D-8FC69AFD45E8}"/>
          </ac:spMkLst>
        </pc:spChg>
        <pc:spChg chg="add del">
          <ac:chgData name="VITOR CARMO DOS SANTOS" userId="S::vitor.santos439@etec.sp.gov.br::261c5eb9-e9b1-4dad-8b5f-b9c3b7ab8a15" providerId="AD" clId="Web-{1627FF1E-2F91-8943-15BA-EA793EFD7765}" dt="2020-07-08T02:02:37.562" v="345"/>
          <ac:spMkLst>
            <pc:docMk/>
            <pc:sldMk cId="1242536066" sldId="264"/>
            <ac:spMk id="66" creationId="{631C5554-730A-4D1A-ADD9-4078923A40BB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3:13.921" v="357" actId="1076"/>
          <ac:spMkLst>
            <pc:docMk/>
            <pc:sldMk cId="1242536066" sldId="264"/>
            <ac:spMk id="67" creationId="{17917EF8-2E27-4B64-9FB8-E1E27F077C10}"/>
          </ac:spMkLst>
        </pc:spChg>
        <pc:spChg chg="add mod">
          <ac:chgData name="VITOR CARMO DOS SANTOS" userId="S::vitor.santos439@etec.sp.gov.br::261c5eb9-e9b1-4dad-8b5f-b9c3b7ab8a15" providerId="AD" clId="Web-{1627FF1E-2F91-8943-15BA-EA793EFD7765}" dt="2020-07-08T02:04:16.438" v="431" actId="1076"/>
          <ac:spMkLst>
            <pc:docMk/>
            <pc:sldMk cId="1242536066" sldId="264"/>
            <ac:spMk id="68" creationId="{E427493C-C80C-4340-B453-9396A012F260}"/>
          </ac:spMkLst>
        </pc:sp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7" creationId="{0FA0CCDF-433F-414A-8249-80CA74BC211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1" creationId="{91C64E8B-BE70-4993-A563-EC80F7D934D6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2" creationId="{43FE7972-ED66-43B4-A162-A121C371B207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3" creationId="{C9BEE94B-41FE-4D2B-9EF1-5D8E109872B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4" creationId="{EF6D6C92-DEFD-45FE-B60C-166187857AD0}"/>
          </ac:cxnSpMkLst>
        </pc:cxnChg>
        <pc:cxnChg chg="add del mod">
          <ac:chgData name="VITOR CARMO DOS SANTOS" userId="S::vitor.santos439@etec.sp.gov.br::261c5eb9-e9b1-4dad-8b5f-b9c3b7ab8a15" providerId="AD" clId="Web-{1627FF1E-2F91-8943-15BA-EA793EFD7765}" dt="2020-07-08T01:33:31.569" v="19"/>
          <ac:cxnSpMkLst>
            <pc:docMk/>
            <pc:sldMk cId="1242536066" sldId="264"/>
            <ac:cxnSpMk id="15" creationId="{F4E2848A-2C72-4BFF-8534-13321E16A3F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3" creationId="{B8E727F9-5476-4D2B-8161-CE5E82B3FC4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7" creationId="{D940B053-99D3-4738-B1A3-F97141A458C4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8" creationId="{F383EE2E-3C29-4D6A-91A3-30868B253509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29" creationId="{E8B6C9E4-C752-4ECF-B7EE-0B3864316F3B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3:51.038" v="21"/>
          <ac:cxnSpMkLst>
            <pc:docMk/>
            <pc:sldMk cId="1242536066" sldId="264"/>
            <ac:cxnSpMk id="30" creationId="{DD4823DA-1DA4-4888-A771-49A29728A2BF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37" creationId="{12361E19-3490-4090-B676-F8470347AA70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1" creationId="{8B947D43-A5AE-4813-BD6D-9C6DD94C4BDE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2" creationId="{B827A878-4A3D-4DDB-9D61-EAA2E1C1E393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3" creationId="{75EFAA64-3D23-4D7C-9BB0-9F97EE3B0168}"/>
          </ac:cxnSpMkLst>
        </pc:cxnChg>
        <pc:cxnChg chg="add del">
          <ac:chgData name="VITOR CARMO DOS SANTOS" userId="S::vitor.santos439@etec.sp.gov.br::261c5eb9-e9b1-4dad-8b5f-b9c3b7ab8a15" providerId="AD" clId="Web-{1627FF1E-2F91-8943-15BA-EA793EFD7765}" dt="2020-07-08T01:36:02.586" v="23"/>
          <ac:cxnSpMkLst>
            <pc:docMk/>
            <pc:sldMk cId="1242536066" sldId="264"/>
            <ac:cxnSpMk id="44" creationId="{F6E832FC-2015-4D50-B084-5756C8EA5912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49" creationId="{12361E19-3490-4090-B676-F8470347AA70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3" creationId="{8B947D43-A5AE-4813-BD6D-9C6DD94C4BDE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4" creationId="{B827A878-4A3D-4DDB-9D61-EAA2E1C1E393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5" creationId="{75EFAA64-3D23-4D7C-9BB0-9F97EE3B0168}"/>
          </ac:cxnSpMkLst>
        </pc:cxnChg>
        <pc:cxnChg chg="add">
          <ac:chgData name="VITOR CARMO DOS SANTOS" userId="S::vitor.santos439@etec.sp.gov.br::261c5eb9-e9b1-4dad-8b5f-b9c3b7ab8a15" providerId="AD" clId="Web-{1627FF1E-2F91-8943-15BA-EA793EFD7765}" dt="2020-07-08T01:36:04.664" v="24"/>
          <ac:cxnSpMkLst>
            <pc:docMk/>
            <pc:sldMk cId="1242536066" sldId="264"/>
            <ac:cxnSpMk id="56" creationId="{F6E832FC-2015-4D50-B084-5756C8EA5912}"/>
          </ac:cxnSpMkLst>
        </pc:cxnChg>
      </pc:sldChg>
    </pc:docChg>
  </pc:docChgLst>
  <pc:docChgLst>
    <pc:chgData name="JULIO DA CONCEICAO SANTOS FREIRE" userId="S::julio.freire@etec.sp.gov.br::d7594e2a-ab9c-45aa-92cc-63a95fd9560e" providerId="AD" clId="Web-{93BF2AAA-0E60-4074-B16A-8F85C7B91CA1}"/>
    <pc:docChg chg="modSld">
      <pc:chgData name="JULIO DA CONCEICAO SANTOS FREIRE" userId="S::julio.freire@etec.sp.gov.br::d7594e2a-ab9c-45aa-92cc-63a95fd9560e" providerId="AD" clId="Web-{93BF2AAA-0E60-4074-B16A-8F85C7B91CA1}" dt="2020-06-03T18:45:45.104" v="0" actId="1076"/>
      <pc:docMkLst>
        <pc:docMk/>
      </pc:docMkLst>
      <pc:sldChg chg="modSp">
        <pc:chgData name="JULIO DA CONCEICAO SANTOS FREIRE" userId="S::julio.freire@etec.sp.gov.br::d7594e2a-ab9c-45aa-92cc-63a95fd9560e" providerId="AD" clId="Web-{93BF2AAA-0E60-4074-B16A-8F85C7B91CA1}" dt="2020-06-03T18:45:45.104" v="0" actId="1076"/>
        <pc:sldMkLst>
          <pc:docMk/>
          <pc:sldMk cId="797851126" sldId="263"/>
        </pc:sldMkLst>
        <pc:picChg chg="mod">
          <ac:chgData name="JULIO DA CONCEICAO SANTOS FREIRE" userId="S::julio.freire@etec.sp.gov.br::d7594e2a-ab9c-45aa-92cc-63a95fd9560e" providerId="AD" clId="Web-{93BF2AAA-0E60-4074-B16A-8F85C7B91CA1}" dt="2020-06-03T18:45:45.104" v="0" actId="1076"/>
          <ac:picMkLst>
            <pc:docMk/>
            <pc:sldMk cId="797851126" sldId="263"/>
            <ac:picMk id="3" creationId="{B6232D8E-CF94-491A-8CA5-D085D2C434E9}"/>
          </ac:picMkLst>
        </pc:picChg>
      </pc:sldChg>
    </pc:docChg>
  </pc:docChgLst>
  <pc:docChgLst>
    <pc:chgData name="VITOR CARMO DOS SANTOS" userId="S::vitor.santos439@etec.sp.gov.br::261c5eb9-e9b1-4dad-8b5f-b9c3b7ab8a15" providerId="AD" clId="Web-{5D7142EF-9179-428C-B58D-800C38FB639C}"/>
    <pc:docChg chg="modSld">
      <pc:chgData name="VITOR CARMO DOS SANTOS" userId="S::vitor.santos439@etec.sp.gov.br::261c5eb9-e9b1-4dad-8b5f-b9c3b7ab8a15" providerId="AD" clId="Web-{5D7142EF-9179-428C-B58D-800C38FB639C}" dt="2020-06-03T15:59:44.646" v="2" actId="20577"/>
      <pc:docMkLst>
        <pc:docMk/>
      </pc:docMkLst>
      <pc:sldChg chg="modSp">
        <pc:chgData name="VITOR CARMO DOS SANTOS" userId="S::vitor.santos439@etec.sp.gov.br::261c5eb9-e9b1-4dad-8b5f-b9c3b7ab8a15" providerId="AD" clId="Web-{5D7142EF-9179-428C-B58D-800C38FB639C}" dt="2020-06-03T15:59:40.161" v="0" actId="20577"/>
        <pc:sldMkLst>
          <pc:docMk/>
          <pc:sldMk cId="859706235" sldId="257"/>
        </pc:sldMkLst>
        <pc:spChg chg="mod">
          <ac:chgData name="VITOR CARMO DOS SANTOS" userId="S::vitor.santos439@etec.sp.gov.br::261c5eb9-e9b1-4dad-8b5f-b9c3b7ab8a15" providerId="AD" clId="Web-{5D7142EF-9179-428C-B58D-800C38FB639C}" dt="2020-06-03T15:59:40.161" v="0" actId="20577"/>
          <ac:spMkLst>
            <pc:docMk/>
            <pc:sldMk cId="859706235" sldId="257"/>
            <ac:spMk id="2" creationId="{5F0AE53F-7AD3-4614-B337-BB67CA7930C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445B0-5813-4242-A643-EA05ADBDE646}" type="doc">
      <dgm:prSet loTypeId="urn:microsoft.com/office/officeart/2009/layout/CirclePicture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39E31E7-E542-42E6-9422-61802B526847}">
      <dgm:prSet phldrT="[Texto]" phldr="0" custT="1"/>
      <dgm:spPr/>
      <dgm:t>
        <a:bodyPr/>
        <a:lstStyle/>
        <a:p>
          <a:pPr algn="ctr"/>
          <a:r>
            <a:rPr lang="pt-BR" sz="1800" b="0" i="0" u="none" strike="noStrike" cap="none" baseline="0" noProof="0" dirty="0">
              <a:solidFill>
                <a:srgbClr val="837E7E"/>
              </a:solidFill>
              <a:latin typeface="Calibri Light"/>
              <a:cs typeface="Calibri Light"/>
            </a:rPr>
            <a:t>Diretor</a:t>
          </a:r>
        </a:p>
      </dgm:t>
    </dgm:pt>
    <dgm:pt modelId="{D80923A3-6289-49E5-8E01-5FC6895BFFC9}" type="parTrans" cxnId="{5F83F923-7BF8-485E-B338-7AD7CD78EAB5}">
      <dgm:prSet/>
      <dgm:spPr/>
      <dgm:t>
        <a:bodyPr/>
        <a:lstStyle/>
        <a:p>
          <a:pPr algn="ctr"/>
          <a:endParaRPr lang="pt-BR" sz="1800"/>
        </a:p>
      </dgm:t>
    </dgm:pt>
    <dgm:pt modelId="{07DEFE26-AE89-4733-90D0-66EA22297556}" type="sibTrans" cxnId="{5F83F923-7BF8-485E-B338-7AD7CD78EAB5}">
      <dgm:prSet/>
      <dgm:spPr/>
      <dgm:t>
        <a:bodyPr/>
        <a:lstStyle/>
        <a:p>
          <a:pPr algn="ctr"/>
          <a:endParaRPr lang="pt-BR" sz="1800"/>
        </a:p>
      </dgm:t>
    </dgm:pt>
    <dgm:pt modelId="{CFC41D57-F88E-4D14-9CB6-3153F933F8D8}">
      <dgm:prSet phldrT="[Texto]" phldr="0" custT="1"/>
      <dgm:spPr/>
      <dgm:t>
        <a:bodyPr/>
        <a:lstStyle/>
        <a:p>
          <a:pPr algn="ctr" rtl="0"/>
          <a:r>
            <a:rPr lang="pt-BR" sz="1800" dirty="0">
              <a:solidFill>
                <a:srgbClr val="837E7E"/>
              </a:solidFill>
              <a:latin typeface="Calibri Light" panose="020F0302020204030204"/>
            </a:rPr>
            <a:t>Gerente de Projetos</a:t>
          </a:r>
          <a:endParaRPr lang="pt-BR" sz="1800" dirty="0">
            <a:solidFill>
              <a:srgbClr val="837E7E"/>
            </a:solidFill>
          </a:endParaRPr>
        </a:p>
      </dgm:t>
    </dgm:pt>
    <dgm:pt modelId="{FC549002-78B6-4B5E-ADA1-264602207150}" type="parTrans" cxnId="{DF7E6278-7CCB-4936-8F58-F371DC7B4C86}">
      <dgm:prSet/>
      <dgm:spPr/>
      <dgm:t>
        <a:bodyPr/>
        <a:lstStyle/>
        <a:p>
          <a:pPr algn="ctr"/>
          <a:endParaRPr lang="pt-BR" sz="1800"/>
        </a:p>
      </dgm:t>
    </dgm:pt>
    <dgm:pt modelId="{E8CB0F3F-0E2F-4882-8BEB-4EB1F9FEBD97}" type="sibTrans" cxnId="{DF7E6278-7CCB-4936-8F58-F371DC7B4C86}">
      <dgm:prSet/>
      <dgm:spPr/>
      <dgm:t>
        <a:bodyPr/>
        <a:lstStyle/>
        <a:p>
          <a:pPr algn="ctr"/>
          <a:endParaRPr lang="pt-BR" sz="1800"/>
        </a:p>
      </dgm:t>
    </dgm:pt>
    <dgm:pt modelId="{FD0DC526-4E71-47F7-B165-B418160856BC}">
      <dgm:prSet phldrT="[Texto]" custT="1"/>
      <dgm:spPr/>
      <dgm:t>
        <a:bodyPr/>
        <a:lstStyle/>
        <a:p>
          <a:pPr algn="ctr"/>
          <a:r>
            <a:rPr lang="pt-BR" sz="1800" dirty="0">
              <a:solidFill>
                <a:srgbClr val="837E7E"/>
              </a:solidFill>
            </a:rPr>
            <a:t>Programador</a:t>
          </a:r>
        </a:p>
      </dgm:t>
    </dgm:pt>
    <dgm:pt modelId="{50DBE8DA-E23D-4E20-9224-F2FEA2C2E67C}" type="parTrans" cxnId="{48B453C5-6A7A-49E4-B7F8-E4870F026600}">
      <dgm:prSet/>
      <dgm:spPr/>
      <dgm:t>
        <a:bodyPr/>
        <a:lstStyle/>
        <a:p>
          <a:pPr algn="ctr"/>
          <a:endParaRPr lang="pt-BR" sz="1800"/>
        </a:p>
      </dgm:t>
    </dgm:pt>
    <dgm:pt modelId="{25D46B0E-1412-4F38-932A-0D2E07D1CD59}" type="sibTrans" cxnId="{48B453C5-6A7A-49E4-B7F8-E4870F026600}">
      <dgm:prSet/>
      <dgm:spPr/>
      <dgm:t>
        <a:bodyPr/>
        <a:lstStyle/>
        <a:p>
          <a:pPr algn="ctr"/>
          <a:endParaRPr lang="pt-BR" sz="1800"/>
        </a:p>
      </dgm:t>
    </dgm:pt>
    <dgm:pt modelId="{4C79A91F-3224-4DC1-A9F8-96690D550A70}">
      <dgm:prSet phldrT="[Texto]" custT="1"/>
      <dgm:spPr/>
      <dgm:t>
        <a:bodyPr/>
        <a:lstStyle/>
        <a:p>
          <a:pPr algn="ctr"/>
          <a:r>
            <a:rPr lang="pt-BR" sz="1800" dirty="0">
              <a:solidFill>
                <a:srgbClr val="837E7E"/>
              </a:solidFill>
            </a:rPr>
            <a:t>Designer</a:t>
          </a:r>
        </a:p>
      </dgm:t>
    </dgm:pt>
    <dgm:pt modelId="{71D36897-66BD-4BE0-9967-6F2012F4D1D1}" type="parTrans" cxnId="{156077DB-3DB4-4D56-864B-D5AD3A64853E}">
      <dgm:prSet/>
      <dgm:spPr/>
      <dgm:t>
        <a:bodyPr/>
        <a:lstStyle/>
        <a:p>
          <a:pPr algn="ctr"/>
          <a:endParaRPr lang="pt-BR" sz="1800"/>
        </a:p>
      </dgm:t>
    </dgm:pt>
    <dgm:pt modelId="{D393920E-7C03-4903-AE29-A524FD072475}" type="sibTrans" cxnId="{156077DB-3DB4-4D56-864B-D5AD3A64853E}">
      <dgm:prSet/>
      <dgm:spPr/>
      <dgm:t>
        <a:bodyPr/>
        <a:lstStyle/>
        <a:p>
          <a:pPr algn="ctr"/>
          <a:endParaRPr lang="pt-BR" sz="1800"/>
        </a:p>
      </dgm:t>
    </dgm:pt>
    <dgm:pt modelId="{86DAFCD0-F247-4F5D-A292-42B446363EAD}">
      <dgm:prSet phldrT="[Texto]" phldr="0" custT="1"/>
      <dgm:spPr/>
      <dgm:t>
        <a:bodyPr/>
        <a:lstStyle/>
        <a:p>
          <a:pPr algn="ctr" rtl="0"/>
          <a:r>
            <a:rPr lang="pt-BR" sz="1800" dirty="0">
              <a:solidFill>
                <a:srgbClr val="837E7E"/>
              </a:solidFill>
              <a:latin typeface="Calibri Light" panose="020F0302020204030204"/>
            </a:rPr>
            <a:t>DBA</a:t>
          </a:r>
          <a:endParaRPr lang="pt-BR" sz="1800" dirty="0">
            <a:solidFill>
              <a:srgbClr val="837E7E"/>
            </a:solidFill>
          </a:endParaRPr>
        </a:p>
      </dgm:t>
    </dgm:pt>
    <dgm:pt modelId="{B2E0D85B-ED8F-4211-86BF-9004F0419EBC}" type="parTrans" cxnId="{BC66D8F7-5B5B-4E8F-B2F0-75D4B0768955}">
      <dgm:prSet/>
      <dgm:spPr/>
      <dgm:t>
        <a:bodyPr/>
        <a:lstStyle/>
        <a:p>
          <a:pPr algn="ctr"/>
          <a:endParaRPr lang="pt-BR" sz="1800"/>
        </a:p>
      </dgm:t>
    </dgm:pt>
    <dgm:pt modelId="{3049FCCA-36BA-450D-99B3-A53F11165A50}" type="sibTrans" cxnId="{BC66D8F7-5B5B-4E8F-B2F0-75D4B0768955}">
      <dgm:prSet/>
      <dgm:spPr/>
      <dgm:t>
        <a:bodyPr/>
        <a:lstStyle/>
        <a:p>
          <a:pPr algn="ctr"/>
          <a:endParaRPr lang="pt-BR" sz="1800"/>
        </a:p>
      </dgm:t>
    </dgm:pt>
    <dgm:pt modelId="{6817A3AE-4D0A-4918-A4C0-BB2378A4A86E}">
      <dgm:prSet phldr="0" custT="1"/>
      <dgm:spPr/>
      <dgm:t>
        <a:bodyPr/>
        <a:lstStyle/>
        <a:p>
          <a:pPr algn="ctr"/>
          <a:r>
            <a:rPr lang="pt-BR" sz="1800" dirty="0">
              <a:solidFill>
                <a:srgbClr val="837E7E"/>
              </a:solidFill>
              <a:latin typeface="Calibri Light" panose="020F0302020204030204"/>
            </a:rPr>
            <a:t>Analista</a:t>
          </a:r>
        </a:p>
      </dgm:t>
    </dgm:pt>
    <dgm:pt modelId="{401DAE90-26D8-48C8-8056-F616797025A8}" type="parTrans" cxnId="{9289EE63-6704-4C84-A444-E04C244802BE}">
      <dgm:prSet/>
      <dgm:spPr/>
      <dgm:t>
        <a:bodyPr/>
        <a:lstStyle/>
        <a:p>
          <a:endParaRPr lang="pt-BR"/>
        </a:p>
      </dgm:t>
    </dgm:pt>
    <dgm:pt modelId="{E67A694C-5000-4AF8-9FCE-8A3B038D3A6A}" type="sibTrans" cxnId="{9289EE63-6704-4C84-A444-E04C244802BE}">
      <dgm:prSet/>
      <dgm:spPr/>
      <dgm:t>
        <a:bodyPr/>
        <a:lstStyle/>
        <a:p>
          <a:endParaRPr lang="pt-BR"/>
        </a:p>
      </dgm:t>
    </dgm:pt>
    <dgm:pt modelId="{1472B10F-EA32-4153-8A95-DFC58B5F5E8A}" type="pres">
      <dgm:prSet presAssocID="{66C445B0-5813-4242-A643-EA05ADBDE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C4EA2-7D34-4381-970A-EEED0CB560B5}" type="pres">
      <dgm:prSet presAssocID="{139E31E7-E542-42E6-9422-61802B526847}" presName="hierRoot1" presStyleCnt="0"/>
      <dgm:spPr/>
    </dgm:pt>
    <dgm:pt modelId="{DAD08059-4A89-4445-8DB0-7F200D04F4A8}" type="pres">
      <dgm:prSet presAssocID="{139E31E7-E542-42E6-9422-61802B526847}" presName="composite" presStyleCnt="0"/>
      <dgm:spPr/>
    </dgm:pt>
    <dgm:pt modelId="{4435A8E3-9E7C-4DF8-8FD3-FE0D08B6D695}" type="pres">
      <dgm:prSet presAssocID="{139E31E7-E542-42E6-9422-61802B526847}" presName="image" presStyleLbl="node0" presStyleIdx="0" presStyleCnt="1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E30FF882-5C4B-48F2-B16C-B4CBCC715AA6}" type="pres">
      <dgm:prSet presAssocID="{139E31E7-E542-42E6-9422-61802B526847}" presName="text" presStyleLbl="revTx" presStyleIdx="0" presStyleCnt="6" custLinFactNeighborX="-16327">
        <dgm:presLayoutVars>
          <dgm:chPref val="3"/>
        </dgm:presLayoutVars>
      </dgm:prSet>
      <dgm:spPr/>
    </dgm:pt>
    <dgm:pt modelId="{6E37FBE4-48B5-44B5-B1EC-204540F10319}" type="pres">
      <dgm:prSet presAssocID="{139E31E7-E542-42E6-9422-61802B526847}" presName="hierChild2" presStyleCnt="0"/>
      <dgm:spPr/>
    </dgm:pt>
    <dgm:pt modelId="{D1D8E6A8-065D-476D-ABDB-F5E77F68604A}" type="pres">
      <dgm:prSet presAssocID="{FC549002-78B6-4B5E-ADA1-264602207150}" presName="Name10" presStyleLbl="parChTrans1D2" presStyleIdx="0" presStyleCnt="1"/>
      <dgm:spPr/>
    </dgm:pt>
    <dgm:pt modelId="{791C4ACE-F6D2-4A1F-9BE4-17B82719B30B}" type="pres">
      <dgm:prSet presAssocID="{CFC41D57-F88E-4D14-9CB6-3153F933F8D8}" presName="hierRoot2" presStyleCnt="0"/>
      <dgm:spPr/>
    </dgm:pt>
    <dgm:pt modelId="{442640DF-BCD3-4167-9251-2A3E40CDC3C6}" type="pres">
      <dgm:prSet presAssocID="{CFC41D57-F88E-4D14-9CB6-3153F933F8D8}" presName="composite2" presStyleCnt="0"/>
      <dgm:spPr/>
    </dgm:pt>
    <dgm:pt modelId="{A37B02EB-9C99-4248-851D-FAA8DDC8520E}" type="pres">
      <dgm:prSet presAssocID="{CFC41D57-F88E-4D14-9CB6-3153F933F8D8}" presName="image2" presStyleLbl="node2" presStyleIdx="0" presStyleCnt="1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06CCECAD-CDE9-4A76-BDB6-83763B80DCFA}" type="pres">
      <dgm:prSet presAssocID="{CFC41D57-F88E-4D14-9CB6-3153F933F8D8}" presName="text2" presStyleLbl="revTx" presStyleIdx="1" presStyleCnt="6" custLinFactNeighborX="-10869" custLinFactNeighborY="125">
        <dgm:presLayoutVars>
          <dgm:chPref val="3"/>
        </dgm:presLayoutVars>
      </dgm:prSet>
      <dgm:spPr/>
    </dgm:pt>
    <dgm:pt modelId="{A46D4717-B8E4-4D0C-8A74-C622525E8AAE}" type="pres">
      <dgm:prSet presAssocID="{CFC41D57-F88E-4D14-9CB6-3153F933F8D8}" presName="hierChild3" presStyleCnt="0"/>
      <dgm:spPr/>
    </dgm:pt>
    <dgm:pt modelId="{B7E18FB9-9621-4D18-9806-BB25F0377FAB}" type="pres">
      <dgm:prSet presAssocID="{50DBE8DA-E23D-4E20-9224-F2FEA2C2E67C}" presName="Name17" presStyleLbl="parChTrans1D3" presStyleIdx="0" presStyleCnt="4"/>
      <dgm:spPr/>
    </dgm:pt>
    <dgm:pt modelId="{A6C2BDAB-A5DE-4FBE-AC56-D42EA649CB73}" type="pres">
      <dgm:prSet presAssocID="{FD0DC526-4E71-47F7-B165-B418160856BC}" presName="hierRoot3" presStyleCnt="0"/>
      <dgm:spPr/>
    </dgm:pt>
    <dgm:pt modelId="{30674123-E425-4157-B657-7D75C49568A8}" type="pres">
      <dgm:prSet presAssocID="{FD0DC526-4E71-47F7-B165-B418160856BC}" presName="composite3" presStyleCnt="0"/>
      <dgm:spPr/>
    </dgm:pt>
    <dgm:pt modelId="{82B594A2-8E40-4475-B8CB-8C7312E7173F}" type="pres">
      <dgm:prSet presAssocID="{FD0DC526-4E71-47F7-B165-B418160856BC}" presName="image3" presStyleLbl="node3" presStyleIdx="0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D0A17E2A-1C17-4262-B2D5-084989C1C64E}" type="pres">
      <dgm:prSet presAssocID="{FD0DC526-4E71-47F7-B165-B418160856BC}" presName="text3" presStyleLbl="revTx" presStyleIdx="2" presStyleCnt="6" custLinFactNeighborX="2025" custLinFactNeighborY="8050">
        <dgm:presLayoutVars>
          <dgm:chPref val="3"/>
        </dgm:presLayoutVars>
      </dgm:prSet>
      <dgm:spPr/>
    </dgm:pt>
    <dgm:pt modelId="{275169CC-35B6-476A-8E20-4B02B1908802}" type="pres">
      <dgm:prSet presAssocID="{FD0DC526-4E71-47F7-B165-B418160856BC}" presName="hierChild4" presStyleCnt="0"/>
      <dgm:spPr/>
    </dgm:pt>
    <dgm:pt modelId="{1B4EA734-94D1-4967-B001-FF82F4549118}" type="pres">
      <dgm:prSet presAssocID="{71D36897-66BD-4BE0-9967-6F2012F4D1D1}" presName="Name17" presStyleLbl="parChTrans1D3" presStyleIdx="1" presStyleCnt="4"/>
      <dgm:spPr/>
    </dgm:pt>
    <dgm:pt modelId="{D3E4AB49-1021-4021-8D80-E2062DFD049C}" type="pres">
      <dgm:prSet presAssocID="{4C79A91F-3224-4DC1-A9F8-96690D550A70}" presName="hierRoot3" presStyleCnt="0"/>
      <dgm:spPr/>
    </dgm:pt>
    <dgm:pt modelId="{82048216-CF25-4B2B-A4D4-91FC3E50FF7B}" type="pres">
      <dgm:prSet presAssocID="{4C79A91F-3224-4DC1-A9F8-96690D550A70}" presName="composite3" presStyleCnt="0"/>
      <dgm:spPr/>
    </dgm:pt>
    <dgm:pt modelId="{E9D23904-8F98-4B97-8711-E2FF1B0619D5}" type="pres">
      <dgm:prSet presAssocID="{4C79A91F-3224-4DC1-A9F8-96690D550A70}" presName="image3" presStyleLbl="node3" presStyleIdx="1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45570FB4-720A-41EA-8964-7A8BF168CF8D}" type="pres">
      <dgm:prSet presAssocID="{4C79A91F-3224-4DC1-A9F8-96690D550A70}" presName="text3" presStyleLbl="revTx" presStyleIdx="3" presStyleCnt="6" custLinFactNeighborX="-13276" custLinFactNeighborY="8050">
        <dgm:presLayoutVars>
          <dgm:chPref val="3"/>
        </dgm:presLayoutVars>
      </dgm:prSet>
      <dgm:spPr/>
    </dgm:pt>
    <dgm:pt modelId="{8A8EB8B8-F451-4DAC-8277-5A59A7D16C1B}" type="pres">
      <dgm:prSet presAssocID="{4C79A91F-3224-4DC1-A9F8-96690D550A70}" presName="hierChild4" presStyleCnt="0"/>
      <dgm:spPr/>
    </dgm:pt>
    <dgm:pt modelId="{A8FF5FFB-338D-4AD4-B6F9-72F363A31198}" type="pres">
      <dgm:prSet presAssocID="{B2E0D85B-ED8F-4211-86BF-9004F0419EBC}" presName="Name17" presStyleLbl="parChTrans1D3" presStyleIdx="2" presStyleCnt="4"/>
      <dgm:spPr/>
    </dgm:pt>
    <dgm:pt modelId="{40283D39-11D8-4C74-905C-CDB8F7ED1B63}" type="pres">
      <dgm:prSet presAssocID="{86DAFCD0-F247-4F5D-A292-42B446363EAD}" presName="hierRoot3" presStyleCnt="0"/>
      <dgm:spPr/>
    </dgm:pt>
    <dgm:pt modelId="{EC88BAB0-2226-4E06-A4CE-1BB8A53D4E68}" type="pres">
      <dgm:prSet presAssocID="{86DAFCD0-F247-4F5D-A292-42B446363EAD}" presName="composite3" presStyleCnt="0"/>
      <dgm:spPr/>
    </dgm:pt>
    <dgm:pt modelId="{C8CDB91A-3F2E-4537-997E-3C3865EBE3AD}" type="pres">
      <dgm:prSet presAssocID="{86DAFCD0-F247-4F5D-A292-42B446363EAD}" presName="image3" presStyleLbl="node3" presStyleIdx="2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B8023750-FA66-4632-8603-94049C884ECA}" type="pres">
      <dgm:prSet presAssocID="{86DAFCD0-F247-4F5D-A292-42B446363EAD}" presName="text3" presStyleLbl="revTx" presStyleIdx="4" presStyleCnt="6" custLinFactNeighborX="-26788" custLinFactNeighborY="8313">
        <dgm:presLayoutVars>
          <dgm:chPref val="3"/>
        </dgm:presLayoutVars>
      </dgm:prSet>
      <dgm:spPr/>
    </dgm:pt>
    <dgm:pt modelId="{9F8E236C-B0BD-4980-9FD8-6581243EF8CD}" type="pres">
      <dgm:prSet presAssocID="{86DAFCD0-F247-4F5D-A292-42B446363EAD}" presName="hierChild4" presStyleCnt="0"/>
      <dgm:spPr/>
    </dgm:pt>
    <dgm:pt modelId="{F021A3D3-5C04-4017-86F1-19CC0FF1F5E4}" type="pres">
      <dgm:prSet presAssocID="{401DAE90-26D8-48C8-8056-F616797025A8}" presName="Name17" presStyleLbl="parChTrans1D3" presStyleIdx="3" presStyleCnt="4"/>
      <dgm:spPr/>
    </dgm:pt>
    <dgm:pt modelId="{7A118776-B58E-4BD3-B93B-30ACF35E8256}" type="pres">
      <dgm:prSet presAssocID="{6817A3AE-4D0A-4918-A4C0-BB2378A4A86E}" presName="hierRoot3" presStyleCnt="0"/>
      <dgm:spPr/>
    </dgm:pt>
    <dgm:pt modelId="{EF9D0547-58F6-48D2-91AF-5D1C8D6622E6}" type="pres">
      <dgm:prSet presAssocID="{6817A3AE-4D0A-4918-A4C0-BB2378A4A86E}" presName="composite3" presStyleCnt="0"/>
      <dgm:spPr/>
    </dgm:pt>
    <dgm:pt modelId="{A1704055-1422-45DB-AF8D-E93145C52334}" type="pres">
      <dgm:prSet presAssocID="{6817A3AE-4D0A-4918-A4C0-BB2378A4A86E}" presName="image3" presStyleLbl="node3" presStyleIdx="3" presStyleCnt="4"/>
      <dgm:spPr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23B6CF73-3CDD-4563-A81C-BCB43CD75137}" type="pres">
      <dgm:prSet presAssocID="{6817A3AE-4D0A-4918-A4C0-BB2378A4A86E}" presName="text3" presStyleLbl="revTx" presStyleIdx="5" presStyleCnt="6" custLinFactNeighborX="-17283" custLinFactNeighborY="11854">
        <dgm:presLayoutVars>
          <dgm:chPref val="3"/>
        </dgm:presLayoutVars>
      </dgm:prSet>
      <dgm:spPr/>
    </dgm:pt>
    <dgm:pt modelId="{6C366697-B8DF-45B6-95B2-78947429A109}" type="pres">
      <dgm:prSet presAssocID="{6817A3AE-4D0A-4918-A4C0-BB2378A4A86E}" presName="hierChild4" presStyleCnt="0"/>
      <dgm:spPr/>
    </dgm:pt>
  </dgm:ptLst>
  <dgm:cxnLst>
    <dgm:cxn modelId="{5F83F923-7BF8-485E-B338-7AD7CD78EAB5}" srcId="{66C445B0-5813-4242-A643-EA05ADBDE646}" destId="{139E31E7-E542-42E6-9422-61802B526847}" srcOrd="0" destOrd="0" parTransId="{D80923A3-6289-49E5-8E01-5FC6895BFFC9}" sibTransId="{07DEFE26-AE89-4733-90D0-66EA22297556}"/>
    <dgm:cxn modelId="{28201C3B-36FD-4181-BA82-C49714E50BC9}" type="presOf" srcId="{66C445B0-5813-4242-A643-EA05ADBDE646}" destId="{1472B10F-EA32-4153-8A95-DFC58B5F5E8A}" srcOrd="0" destOrd="0" presId="urn:microsoft.com/office/officeart/2009/layout/CirclePictureHierarchy"/>
    <dgm:cxn modelId="{9289EE63-6704-4C84-A444-E04C244802BE}" srcId="{CFC41D57-F88E-4D14-9CB6-3153F933F8D8}" destId="{6817A3AE-4D0A-4918-A4C0-BB2378A4A86E}" srcOrd="3" destOrd="0" parTransId="{401DAE90-26D8-48C8-8056-F616797025A8}" sibTransId="{E67A694C-5000-4AF8-9FCE-8A3B038D3A6A}"/>
    <dgm:cxn modelId="{1BB2306F-1E83-4D2E-89AC-2AECBA5A7D72}" type="presOf" srcId="{50DBE8DA-E23D-4E20-9224-F2FEA2C2E67C}" destId="{B7E18FB9-9621-4D18-9806-BB25F0377FAB}" srcOrd="0" destOrd="0" presId="urn:microsoft.com/office/officeart/2009/layout/CirclePictureHierarchy"/>
    <dgm:cxn modelId="{DF7E6278-7CCB-4936-8F58-F371DC7B4C86}" srcId="{139E31E7-E542-42E6-9422-61802B526847}" destId="{CFC41D57-F88E-4D14-9CB6-3153F933F8D8}" srcOrd="0" destOrd="0" parTransId="{FC549002-78B6-4B5E-ADA1-264602207150}" sibTransId="{E8CB0F3F-0E2F-4882-8BEB-4EB1F9FEBD97}"/>
    <dgm:cxn modelId="{5EC6487A-E18C-4633-A064-47297C0BA3A4}" type="presOf" srcId="{CFC41D57-F88E-4D14-9CB6-3153F933F8D8}" destId="{06CCECAD-CDE9-4A76-BDB6-83763B80DCFA}" srcOrd="0" destOrd="0" presId="urn:microsoft.com/office/officeart/2009/layout/CirclePictureHierarchy"/>
    <dgm:cxn modelId="{AB711686-EFFA-47CC-8A6B-A70CC8199043}" type="presOf" srcId="{4C79A91F-3224-4DC1-A9F8-96690D550A70}" destId="{45570FB4-720A-41EA-8964-7A8BF168CF8D}" srcOrd="0" destOrd="0" presId="urn:microsoft.com/office/officeart/2009/layout/CirclePictureHierarchy"/>
    <dgm:cxn modelId="{F8C14686-F1D8-48FC-B3D1-D8CE9E32093E}" type="presOf" srcId="{FD0DC526-4E71-47F7-B165-B418160856BC}" destId="{D0A17E2A-1C17-4262-B2D5-084989C1C64E}" srcOrd="0" destOrd="0" presId="urn:microsoft.com/office/officeart/2009/layout/CirclePictureHierarchy"/>
    <dgm:cxn modelId="{E317AC88-5980-4C39-9DC9-6E89185E0E90}" type="presOf" srcId="{FC549002-78B6-4B5E-ADA1-264602207150}" destId="{D1D8E6A8-065D-476D-ABDB-F5E77F68604A}" srcOrd="0" destOrd="0" presId="urn:microsoft.com/office/officeart/2009/layout/CirclePictureHierarchy"/>
    <dgm:cxn modelId="{8C1DFF90-032F-4E09-9FC8-389E920BF197}" type="presOf" srcId="{86DAFCD0-F247-4F5D-A292-42B446363EAD}" destId="{B8023750-FA66-4632-8603-94049C884ECA}" srcOrd="0" destOrd="0" presId="urn:microsoft.com/office/officeart/2009/layout/CirclePictureHierarchy"/>
    <dgm:cxn modelId="{2F4FE9A4-51BA-4529-A46D-089516D2D02C}" type="presOf" srcId="{71D36897-66BD-4BE0-9967-6F2012F4D1D1}" destId="{1B4EA734-94D1-4967-B001-FF82F4549118}" srcOrd="0" destOrd="0" presId="urn:microsoft.com/office/officeart/2009/layout/CirclePictureHierarchy"/>
    <dgm:cxn modelId="{C5C5B2B3-730F-4662-9D24-77A07C0DA92B}" type="presOf" srcId="{6817A3AE-4D0A-4918-A4C0-BB2378A4A86E}" destId="{23B6CF73-3CDD-4563-A81C-BCB43CD75137}" srcOrd="0" destOrd="0" presId="urn:microsoft.com/office/officeart/2009/layout/CirclePictureHierarchy"/>
    <dgm:cxn modelId="{EAC1A6BD-FD18-430A-9B77-4B7E33776BEE}" type="presOf" srcId="{139E31E7-E542-42E6-9422-61802B526847}" destId="{E30FF882-5C4B-48F2-B16C-B4CBCC715AA6}" srcOrd="0" destOrd="0" presId="urn:microsoft.com/office/officeart/2009/layout/CirclePictureHierarchy"/>
    <dgm:cxn modelId="{48B453C5-6A7A-49E4-B7F8-E4870F026600}" srcId="{CFC41D57-F88E-4D14-9CB6-3153F933F8D8}" destId="{FD0DC526-4E71-47F7-B165-B418160856BC}" srcOrd="0" destOrd="0" parTransId="{50DBE8DA-E23D-4E20-9224-F2FEA2C2E67C}" sibTransId="{25D46B0E-1412-4F38-932A-0D2E07D1CD59}"/>
    <dgm:cxn modelId="{156077DB-3DB4-4D56-864B-D5AD3A64853E}" srcId="{CFC41D57-F88E-4D14-9CB6-3153F933F8D8}" destId="{4C79A91F-3224-4DC1-A9F8-96690D550A70}" srcOrd="1" destOrd="0" parTransId="{71D36897-66BD-4BE0-9967-6F2012F4D1D1}" sibTransId="{D393920E-7C03-4903-AE29-A524FD072475}"/>
    <dgm:cxn modelId="{9CE4EEEE-0E52-4276-B632-DCE2FFB225F5}" type="presOf" srcId="{B2E0D85B-ED8F-4211-86BF-9004F0419EBC}" destId="{A8FF5FFB-338D-4AD4-B6F9-72F363A31198}" srcOrd="0" destOrd="0" presId="urn:microsoft.com/office/officeart/2009/layout/CirclePictureHierarchy"/>
    <dgm:cxn modelId="{BC66D8F7-5B5B-4E8F-B2F0-75D4B0768955}" srcId="{CFC41D57-F88E-4D14-9CB6-3153F933F8D8}" destId="{86DAFCD0-F247-4F5D-A292-42B446363EAD}" srcOrd="2" destOrd="0" parTransId="{B2E0D85B-ED8F-4211-86BF-9004F0419EBC}" sibTransId="{3049FCCA-36BA-450D-99B3-A53F11165A50}"/>
    <dgm:cxn modelId="{9A8B80FB-5D04-4ED0-A9DA-7AAE72F6AD68}" type="presOf" srcId="{401DAE90-26D8-48C8-8056-F616797025A8}" destId="{F021A3D3-5C04-4017-86F1-19CC0FF1F5E4}" srcOrd="0" destOrd="0" presId="urn:microsoft.com/office/officeart/2009/layout/CirclePictureHierarchy"/>
    <dgm:cxn modelId="{850038CA-57FA-4A01-A33B-C66AEBE2984F}" type="presParOf" srcId="{1472B10F-EA32-4153-8A95-DFC58B5F5E8A}" destId="{D1DC4EA2-7D34-4381-970A-EEED0CB560B5}" srcOrd="0" destOrd="0" presId="urn:microsoft.com/office/officeart/2009/layout/CirclePictureHierarchy"/>
    <dgm:cxn modelId="{34C91A1B-5059-4A55-A459-423E24F179A1}" type="presParOf" srcId="{D1DC4EA2-7D34-4381-970A-EEED0CB560B5}" destId="{DAD08059-4A89-4445-8DB0-7F200D04F4A8}" srcOrd="0" destOrd="0" presId="urn:microsoft.com/office/officeart/2009/layout/CirclePictureHierarchy"/>
    <dgm:cxn modelId="{8BFEDD69-0AED-4310-8351-E1680CBDED38}" type="presParOf" srcId="{DAD08059-4A89-4445-8DB0-7F200D04F4A8}" destId="{4435A8E3-9E7C-4DF8-8FD3-FE0D08B6D695}" srcOrd="0" destOrd="0" presId="urn:microsoft.com/office/officeart/2009/layout/CirclePictureHierarchy"/>
    <dgm:cxn modelId="{194BCCA5-E49F-4931-994A-92361F5E92DB}" type="presParOf" srcId="{DAD08059-4A89-4445-8DB0-7F200D04F4A8}" destId="{E30FF882-5C4B-48F2-B16C-B4CBCC715AA6}" srcOrd="1" destOrd="0" presId="urn:microsoft.com/office/officeart/2009/layout/CirclePictureHierarchy"/>
    <dgm:cxn modelId="{4C4637CC-A1A1-4BE9-8B3C-18EEC0647EAA}" type="presParOf" srcId="{D1DC4EA2-7D34-4381-970A-EEED0CB560B5}" destId="{6E37FBE4-48B5-44B5-B1EC-204540F10319}" srcOrd="1" destOrd="0" presId="urn:microsoft.com/office/officeart/2009/layout/CirclePictureHierarchy"/>
    <dgm:cxn modelId="{DE01A806-4C4C-45FF-B252-D325FA138C75}" type="presParOf" srcId="{6E37FBE4-48B5-44B5-B1EC-204540F10319}" destId="{D1D8E6A8-065D-476D-ABDB-F5E77F68604A}" srcOrd="0" destOrd="0" presId="urn:microsoft.com/office/officeart/2009/layout/CirclePictureHierarchy"/>
    <dgm:cxn modelId="{CBDB3B86-8FE6-4F86-A002-A61D70D6386F}" type="presParOf" srcId="{6E37FBE4-48B5-44B5-B1EC-204540F10319}" destId="{791C4ACE-F6D2-4A1F-9BE4-17B82719B30B}" srcOrd="1" destOrd="0" presId="urn:microsoft.com/office/officeart/2009/layout/CirclePictureHierarchy"/>
    <dgm:cxn modelId="{36937E5F-A07E-4330-9BF3-0A99B70A40AC}" type="presParOf" srcId="{791C4ACE-F6D2-4A1F-9BE4-17B82719B30B}" destId="{442640DF-BCD3-4167-9251-2A3E40CDC3C6}" srcOrd="0" destOrd="0" presId="urn:microsoft.com/office/officeart/2009/layout/CirclePictureHierarchy"/>
    <dgm:cxn modelId="{6F0FFA3C-EEEB-444A-BBAA-098AA0A960CA}" type="presParOf" srcId="{442640DF-BCD3-4167-9251-2A3E40CDC3C6}" destId="{A37B02EB-9C99-4248-851D-FAA8DDC8520E}" srcOrd="0" destOrd="0" presId="urn:microsoft.com/office/officeart/2009/layout/CirclePictureHierarchy"/>
    <dgm:cxn modelId="{69DB1AE8-0442-4027-88D4-A73F1D81EF1D}" type="presParOf" srcId="{442640DF-BCD3-4167-9251-2A3E40CDC3C6}" destId="{06CCECAD-CDE9-4A76-BDB6-83763B80DCFA}" srcOrd="1" destOrd="0" presId="urn:microsoft.com/office/officeart/2009/layout/CirclePictureHierarchy"/>
    <dgm:cxn modelId="{FE923881-6E94-4B85-A6B2-8B50D420E05D}" type="presParOf" srcId="{791C4ACE-F6D2-4A1F-9BE4-17B82719B30B}" destId="{A46D4717-B8E4-4D0C-8A74-C622525E8AAE}" srcOrd="1" destOrd="0" presId="urn:microsoft.com/office/officeart/2009/layout/CirclePictureHierarchy"/>
    <dgm:cxn modelId="{90F46151-64D4-4097-ABB2-1B3D8EA686C1}" type="presParOf" srcId="{A46D4717-B8E4-4D0C-8A74-C622525E8AAE}" destId="{B7E18FB9-9621-4D18-9806-BB25F0377FAB}" srcOrd="0" destOrd="0" presId="urn:microsoft.com/office/officeart/2009/layout/CirclePictureHierarchy"/>
    <dgm:cxn modelId="{3002033C-94A9-47B3-A6F0-AB8594595013}" type="presParOf" srcId="{A46D4717-B8E4-4D0C-8A74-C622525E8AAE}" destId="{A6C2BDAB-A5DE-4FBE-AC56-D42EA649CB73}" srcOrd="1" destOrd="0" presId="urn:microsoft.com/office/officeart/2009/layout/CirclePictureHierarchy"/>
    <dgm:cxn modelId="{E2EC20FC-BC04-4A28-AEDC-C18B0B6C7E77}" type="presParOf" srcId="{A6C2BDAB-A5DE-4FBE-AC56-D42EA649CB73}" destId="{30674123-E425-4157-B657-7D75C49568A8}" srcOrd="0" destOrd="0" presId="urn:microsoft.com/office/officeart/2009/layout/CirclePictureHierarchy"/>
    <dgm:cxn modelId="{8EABD513-4CFF-4625-8CBB-460820DB2ADB}" type="presParOf" srcId="{30674123-E425-4157-B657-7D75C49568A8}" destId="{82B594A2-8E40-4475-B8CB-8C7312E7173F}" srcOrd="0" destOrd="0" presId="urn:microsoft.com/office/officeart/2009/layout/CirclePictureHierarchy"/>
    <dgm:cxn modelId="{0D9159E5-B587-426A-8387-9144E71F044A}" type="presParOf" srcId="{30674123-E425-4157-B657-7D75C49568A8}" destId="{D0A17E2A-1C17-4262-B2D5-084989C1C64E}" srcOrd="1" destOrd="0" presId="urn:microsoft.com/office/officeart/2009/layout/CirclePictureHierarchy"/>
    <dgm:cxn modelId="{0CB09250-2F22-4FDC-81E1-2F0D5D454B0F}" type="presParOf" srcId="{A6C2BDAB-A5DE-4FBE-AC56-D42EA649CB73}" destId="{275169CC-35B6-476A-8E20-4B02B1908802}" srcOrd="1" destOrd="0" presId="urn:microsoft.com/office/officeart/2009/layout/CirclePictureHierarchy"/>
    <dgm:cxn modelId="{A56F80BC-7FA1-4E1B-8122-52D8C4E770CD}" type="presParOf" srcId="{A46D4717-B8E4-4D0C-8A74-C622525E8AAE}" destId="{1B4EA734-94D1-4967-B001-FF82F4549118}" srcOrd="2" destOrd="0" presId="urn:microsoft.com/office/officeart/2009/layout/CirclePictureHierarchy"/>
    <dgm:cxn modelId="{FC64C081-BBFF-4CAF-BF3A-4411C8F05B26}" type="presParOf" srcId="{A46D4717-B8E4-4D0C-8A74-C622525E8AAE}" destId="{D3E4AB49-1021-4021-8D80-E2062DFD049C}" srcOrd="3" destOrd="0" presId="urn:microsoft.com/office/officeart/2009/layout/CirclePictureHierarchy"/>
    <dgm:cxn modelId="{AE5C6927-426E-44D6-AA97-6B6CC35F13A8}" type="presParOf" srcId="{D3E4AB49-1021-4021-8D80-E2062DFD049C}" destId="{82048216-CF25-4B2B-A4D4-91FC3E50FF7B}" srcOrd="0" destOrd="0" presId="urn:microsoft.com/office/officeart/2009/layout/CirclePictureHierarchy"/>
    <dgm:cxn modelId="{D207B7D2-DDD5-452F-BCC8-CF0679DCD245}" type="presParOf" srcId="{82048216-CF25-4B2B-A4D4-91FC3E50FF7B}" destId="{E9D23904-8F98-4B97-8711-E2FF1B0619D5}" srcOrd="0" destOrd="0" presId="urn:microsoft.com/office/officeart/2009/layout/CirclePictureHierarchy"/>
    <dgm:cxn modelId="{3BB43981-07F7-469D-902C-B744A7589232}" type="presParOf" srcId="{82048216-CF25-4B2B-A4D4-91FC3E50FF7B}" destId="{45570FB4-720A-41EA-8964-7A8BF168CF8D}" srcOrd="1" destOrd="0" presId="urn:microsoft.com/office/officeart/2009/layout/CirclePictureHierarchy"/>
    <dgm:cxn modelId="{2D6DFEE7-8958-4BB4-9D76-CD42CCB3B390}" type="presParOf" srcId="{D3E4AB49-1021-4021-8D80-E2062DFD049C}" destId="{8A8EB8B8-F451-4DAC-8277-5A59A7D16C1B}" srcOrd="1" destOrd="0" presId="urn:microsoft.com/office/officeart/2009/layout/CirclePictureHierarchy"/>
    <dgm:cxn modelId="{7DC7A6FC-8EFB-474A-9E99-9C15F89C5E4E}" type="presParOf" srcId="{A46D4717-B8E4-4D0C-8A74-C622525E8AAE}" destId="{A8FF5FFB-338D-4AD4-B6F9-72F363A31198}" srcOrd="4" destOrd="0" presId="urn:microsoft.com/office/officeart/2009/layout/CirclePictureHierarchy"/>
    <dgm:cxn modelId="{E9DA3C71-3852-49E0-87AF-79A50F639265}" type="presParOf" srcId="{A46D4717-B8E4-4D0C-8A74-C622525E8AAE}" destId="{40283D39-11D8-4C74-905C-CDB8F7ED1B63}" srcOrd="5" destOrd="0" presId="urn:microsoft.com/office/officeart/2009/layout/CirclePictureHierarchy"/>
    <dgm:cxn modelId="{669A6FAD-E80B-43A6-AE10-69200BFDF5FB}" type="presParOf" srcId="{40283D39-11D8-4C74-905C-CDB8F7ED1B63}" destId="{EC88BAB0-2226-4E06-A4CE-1BB8A53D4E68}" srcOrd="0" destOrd="0" presId="urn:microsoft.com/office/officeart/2009/layout/CirclePictureHierarchy"/>
    <dgm:cxn modelId="{5E6B7EA0-4D92-4E77-BBBC-67B942BBA9D9}" type="presParOf" srcId="{EC88BAB0-2226-4E06-A4CE-1BB8A53D4E68}" destId="{C8CDB91A-3F2E-4537-997E-3C3865EBE3AD}" srcOrd="0" destOrd="0" presId="urn:microsoft.com/office/officeart/2009/layout/CirclePictureHierarchy"/>
    <dgm:cxn modelId="{742CDFE3-1045-45F1-9A0F-4BC3BD865D69}" type="presParOf" srcId="{EC88BAB0-2226-4E06-A4CE-1BB8A53D4E68}" destId="{B8023750-FA66-4632-8603-94049C884ECA}" srcOrd="1" destOrd="0" presId="urn:microsoft.com/office/officeart/2009/layout/CirclePictureHierarchy"/>
    <dgm:cxn modelId="{AF04BE2A-BB15-46B7-B7AD-5F51638AF9A4}" type="presParOf" srcId="{40283D39-11D8-4C74-905C-CDB8F7ED1B63}" destId="{9F8E236C-B0BD-4980-9FD8-6581243EF8CD}" srcOrd="1" destOrd="0" presId="urn:microsoft.com/office/officeart/2009/layout/CirclePictureHierarchy"/>
    <dgm:cxn modelId="{E07EBF25-50C5-41A3-B443-BC7EB6804145}" type="presParOf" srcId="{A46D4717-B8E4-4D0C-8A74-C622525E8AAE}" destId="{F021A3D3-5C04-4017-86F1-19CC0FF1F5E4}" srcOrd="6" destOrd="0" presId="urn:microsoft.com/office/officeart/2009/layout/CirclePictureHierarchy"/>
    <dgm:cxn modelId="{9FBECEE8-730E-436C-8756-9E0007DB0465}" type="presParOf" srcId="{A46D4717-B8E4-4D0C-8A74-C622525E8AAE}" destId="{7A118776-B58E-4BD3-B93B-30ACF35E8256}" srcOrd="7" destOrd="0" presId="urn:microsoft.com/office/officeart/2009/layout/CirclePictureHierarchy"/>
    <dgm:cxn modelId="{8D6611B2-40EE-4D85-9F2C-A2E1773B2D6F}" type="presParOf" srcId="{7A118776-B58E-4BD3-B93B-30ACF35E8256}" destId="{EF9D0547-58F6-48D2-91AF-5D1C8D6622E6}" srcOrd="0" destOrd="0" presId="urn:microsoft.com/office/officeart/2009/layout/CirclePictureHierarchy"/>
    <dgm:cxn modelId="{555A5E67-7B37-4825-8D48-68E1834AE28F}" type="presParOf" srcId="{EF9D0547-58F6-48D2-91AF-5D1C8D6622E6}" destId="{A1704055-1422-45DB-AF8D-E93145C52334}" srcOrd="0" destOrd="0" presId="urn:microsoft.com/office/officeart/2009/layout/CirclePictureHierarchy"/>
    <dgm:cxn modelId="{A807E31B-31C7-4734-9DA0-37072DDBCBE2}" type="presParOf" srcId="{EF9D0547-58F6-48D2-91AF-5D1C8D6622E6}" destId="{23B6CF73-3CDD-4563-A81C-BCB43CD75137}" srcOrd="1" destOrd="0" presId="urn:microsoft.com/office/officeart/2009/layout/CirclePictureHierarchy"/>
    <dgm:cxn modelId="{C5FCEBB3-0BE7-4C57-BE99-0C9B32E56434}" type="presParOf" srcId="{7A118776-B58E-4BD3-B93B-30ACF35E8256}" destId="{6C366697-B8DF-45B6-95B2-78947429A10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A3D3-5C04-4017-86F1-19CC0FF1F5E4}">
      <dsp:nvSpPr>
        <dsp:cNvPr id="0" name=""/>
        <dsp:cNvSpPr/>
      </dsp:nvSpPr>
      <dsp:spPr>
        <a:xfrm>
          <a:off x="4426500" y="3673065"/>
          <a:ext cx="3945271" cy="30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33"/>
              </a:lnTo>
              <a:lnTo>
                <a:pt x="3945271" y="151833"/>
              </a:lnTo>
              <a:lnTo>
                <a:pt x="3945271" y="3012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F5FFB-338D-4AD4-B6F9-72F363A31198}">
      <dsp:nvSpPr>
        <dsp:cNvPr id="0" name=""/>
        <dsp:cNvSpPr/>
      </dsp:nvSpPr>
      <dsp:spPr>
        <a:xfrm>
          <a:off x="4426500" y="3673065"/>
          <a:ext cx="1315090" cy="30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33"/>
              </a:lnTo>
              <a:lnTo>
                <a:pt x="1315090" y="151833"/>
              </a:lnTo>
              <a:lnTo>
                <a:pt x="1315090" y="3012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EA734-94D1-4967-B001-FF82F4549118}">
      <dsp:nvSpPr>
        <dsp:cNvPr id="0" name=""/>
        <dsp:cNvSpPr/>
      </dsp:nvSpPr>
      <dsp:spPr>
        <a:xfrm>
          <a:off x="3111409" y="3673065"/>
          <a:ext cx="1315090" cy="301275"/>
        </a:xfrm>
        <a:custGeom>
          <a:avLst/>
          <a:gdLst/>
          <a:ahLst/>
          <a:cxnLst/>
          <a:rect l="0" t="0" r="0" b="0"/>
          <a:pathLst>
            <a:path>
              <a:moveTo>
                <a:pt x="1315090" y="0"/>
              </a:moveTo>
              <a:lnTo>
                <a:pt x="1315090" y="151833"/>
              </a:lnTo>
              <a:lnTo>
                <a:pt x="0" y="151833"/>
              </a:lnTo>
              <a:lnTo>
                <a:pt x="0" y="3012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18FB9-9621-4D18-9806-BB25F0377FAB}">
      <dsp:nvSpPr>
        <dsp:cNvPr id="0" name=""/>
        <dsp:cNvSpPr/>
      </dsp:nvSpPr>
      <dsp:spPr>
        <a:xfrm>
          <a:off x="481228" y="3673065"/>
          <a:ext cx="3945271" cy="301275"/>
        </a:xfrm>
        <a:custGeom>
          <a:avLst/>
          <a:gdLst/>
          <a:ahLst/>
          <a:cxnLst/>
          <a:rect l="0" t="0" r="0" b="0"/>
          <a:pathLst>
            <a:path>
              <a:moveTo>
                <a:pt x="3945271" y="0"/>
              </a:moveTo>
              <a:lnTo>
                <a:pt x="3945271" y="151833"/>
              </a:lnTo>
              <a:lnTo>
                <a:pt x="0" y="151833"/>
              </a:lnTo>
              <a:lnTo>
                <a:pt x="0" y="30127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8E6A8-065D-476D-ABDB-F5E77F68604A}">
      <dsp:nvSpPr>
        <dsp:cNvPr id="0" name=""/>
        <dsp:cNvSpPr/>
      </dsp:nvSpPr>
      <dsp:spPr>
        <a:xfrm>
          <a:off x="4380780" y="2415360"/>
          <a:ext cx="91440" cy="301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27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5A8E3-9E7C-4DF8-8FD3-FE0D08B6D695}">
      <dsp:nvSpPr>
        <dsp:cNvPr id="0" name=""/>
        <dsp:cNvSpPr/>
      </dsp:nvSpPr>
      <dsp:spPr>
        <a:xfrm>
          <a:off x="3948285" y="1458931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0FF882-5C4B-48F2-B16C-B4CBCC715AA6}">
      <dsp:nvSpPr>
        <dsp:cNvPr id="0" name=""/>
        <dsp:cNvSpPr/>
      </dsp:nvSpPr>
      <dsp:spPr>
        <a:xfrm>
          <a:off x="4670480" y="1456539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u="none" strike="noStrike" kern="1200" cap="none" baseline="0" noProof="0" dirty="0">
              <a:solidFill>
                <a:srgbClr val="837E7E"/>
              </a:solidFill>
              <a:latin typeface="Calibri Light"/>
              <a:cs typeface="Calibri Light"/>
            </a:rPr>
            <a:t>Diretor</a:t>
          </a:r>
        </a:p>
      </dsp:txBody>
      <dsp:txXfrm>
        <a:off x="4670480" y="1456539"/>
        <a:ext cx="1434644" cy="956429"/>
      </dsp:txXfrm>
    </dsp:sp>
    <dsp:sp modelId="{A37B02EB-9C99-4248-851D-FAA8DDC8520E}">
      <dsp:nvSpPr>
        <dsp:cNvPr id="0" name=""/>
        <dsp:cNvSpPr/>
      </dsp:nvSpPr>
      <dsp:spPr>
        <a:xfrm>
          <a:off x="3948285" y="2716635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CCECAD-CDE9-4A76-BDB6-83763B80DCFA}">
      <dsp:nvSpPr>
        <dsp:cNvPr id="0" name=""/>
        <dsp:cNvSpPr/>
      </dsp:nvSpPr>
      <dsp:spPr>
        <a:xfrm>
          <a:off x="4748783" y="2715440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837E7E"/>
              </a:solidFill>
              <a:latin typeface="Calibri Light" panose="020F0302020204030204"/>
            </a:rPr>
            <a:t>Gerente de Projetos</a:t>
          </a:r>
          <a:endParaRPr lang="pt-BR" sz="1800" kern="1200" dirty="0">
            <a:solidFill>
              <a:srgbClr val="837E7E"/>
            </a:solidFill>
          </a:endParaRPr>
        </a:p>
      </dsp:txBody>
      <dsp:txXfrm>
        <a:off x="4748783" y="2715440"/>
        <a:ext cx="1434644" cy="956429"/>
      </dsp:txXfrm>
    </dsp:sp>
    <dsp:sp modelId="{82B594A2-8E40-4475-B8CB-8C7312E7173F}">
      <dsp:nvSpPr>
        <dsp:cNvPr id="0" name=""/>
        <dsp:cNvSpPr/>
      </dsp:nvSpPr>
      <dsp:spPr>
        <a:xfrm>
          <a:off x="3013" y="3974340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A17E2A-1C17-4262-B2D5-084989C1C64E}">
      <dsp:nvSpPr>
        <dsp:cNvPr id="0" name=""/>
        <dsp:cNvSpPr/>
      </dsp:nvSpPr>
      <dsp:spPr>
        <a:xfrm>
          <a:off x="988495" y="4048942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837E7E"/>
              </a:solidFill>
            </a:rPr>
            <a:t>Programador</a:t>
          </a:r>
        </a:p>
      </dsp:txBody>
      <dsp:txXfrm>
        <a:off x="988495" y="4048942"/>
        <a:ext cx="1434644" cy="956429"/>
      </dsp:txXfrm>
    </dsp:sp>
    <dsp:sp modelId="{E9D23904-8F98-4B97-8711-E2FF1B0619D5}">
      <dsp:nvSpPr>
        <dsp:cNvPr id="0" name=""/>
        <dsp:cNvSpPr/>
      </dsp:nvSpPr>
      <dsp:spPr>
        <a:xfrm>
          <a:off x="2633195" y="3974340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570FB4-720A-41EA-8964-7A8BF168CF8D}">
      <dsp:nvSpPr>
        <dsp:cNvPr id="0" name=""/>
        <dsp:cNvSpPr/>
      </dsp:nvSpPr>
      <dsp:spPr>
        <a:xfrm>
          <a:off x="3399161" y="4048942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837E7E"/>
              </a:solidFill>
            </a:rPr>
            <a:t>Designer</a:t>
          </a:r>
        </a:p>
      </dsp:txBody>
      <dsp:txXfrm>
        <a:off x="3399161" y="4048942"/>
        <a:ext cx="1434644" cy="956429"/>
      </dsp:txXfrm>
    </dsp:sp>
    <dsp:sp modelId="{C8CDB91A-3F2E-4537-997E-3C3865EBE3AD}">
      <dsp:nvSpPr>
        <dsp:cNvPr id="0" name=""/>
        <dsp:cNvSpPr/>
      </dsp:nvSpPr>
      <dsp:spPr>
        <a:xfrm>
          <a:off x="5263376" y="3974340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023750-FA66-4632-8603-94049C884ECA}">
      <dsp:nvSpPr>
        <dsp:cNvPr id="0" name=""/>
        <dsp:cNvSpPr/>
      </dsp:nvSpPr>
      <dsp:spPr>
        <a:xfrm>
          <a:off x="5835493" y="4051457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837E7E"/>
              </a:solidFill>
              <a:latin typeface="Calibri Light" panose="020F0302020204030204"/>
            </a:rPr>
            <a:t>DBA</a:t>
          </a:r>
          <a:endParaRPr lang="pt-BR" sz="1800" kern="1200" dirty="0">
            <a:solidFill>
              <a:srgbClr val="837E7E"/>
            </a:solidFill>
          </a:endParaRPr>
        </a:p>
      </dsp:txBody>
      <dsp:txXfrm>
        <a:off x="5835493" y="4051457"/>
        <a:ext cx="1434644" cy="956429"/>
      </dsp:txXfrm>
    </dsp:sp>
    <dsp:sp modelId="{A1704055-1422-45DB-AF8D-E93145C52334}">
      <dsp:nvSpPr>
        <dsp:cNvPr id="0" name=""/>
        <dsp:cNvSpPr/>
      </dsp:nvSpPr>
      <dsp:spPr>
        <a:xfrm>
          <a:off x="7893557" y="3974340"/>
          <a:ext cx="956429" cy="9564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5000" r="-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B6CF73-3CDD-4563-A81C-BCB43CD75137}">
      <dsp:nvSpPr>
        <dsp:cNvPr id="0" name=""/>
        <dsp:cNvSpPr/>
      </dsp:nvSpPr>
      <dsp:spPr>
        <a:xfrm>
          <a:off x="8602037" y="4085324"/>
          <a:ext cx="1434644" cy="95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837E7E"/>
              </a:solidFill>
              <a:latin typeface="Calibri Light" panose="020F0302020204030204"/>
            </a:rPr>
            <a:t>Analista</a:t>
          </a:r>
        </a:p>
      </dsp:txBody>
      <dsp:txXfrm>
        <a:off x="8602037" y="4085324"/>
        <a:ext cx="1434644" cy="95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3A9-0795-4862-BFCB-6F97163CF4AD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BB54D-5D2E-412F-8A32-C4F9E6E6F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9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BB54D-5D2E-412F-8A32-C4F9E6E6F85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2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EA79-AF22-4F03-A451-C35BFC9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755DDA-3FC3-4EA4-9BD6-E0E93263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57F76E-EAA7-44BD-B9DA-F81733C8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EBB9E-8436-40AB-9B91-D0CF079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EF75EA-5CE8-4E2B-B881-E68EFA94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E677-C468-4BF0-A3D1-591AEE0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F10A5-40C9-4A09-A9ED-2DCCBDD8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EDBD1-8209-4F53-8FF8-8B6CCA1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3847-5445-42CC-955C-946795F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1B8E-3429-4036-BD8B-3321FE68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2B9FA-A6F4-445B-A743-D74FCDA3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36E001-6CDC-486C-B977-8947048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C1D90-7B1A-4C32-B8D2-55EADE31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FA863-CB26-4E3B-96D4-6B09DEAA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2083E-7578-41F8-8E59-61E74E9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A5045-3F08-4465-9F95-6792E727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16C5-60FF-4994-BC73-8973B21E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F5D2D-13AD-434E-9F42-79FC4194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E4E5C-09BB-4B24-B137-AFB13A3C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3E63C-6AAB-4163-8208-2A9E7640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A5409-0912-4D9C-8CAE-867E0F8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62BB-6673-4195-B867-679BC5F2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5B134-0C05-4EA9-9BDC-17352271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F2F2-AF04-490B-B2CE-A9C99D5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D0590-084F-40D1-AD90-9486159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2B55-7210-462C-A36B-E6FC7B3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DB50B-1457-4FE0-A980-A19D2A2D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91410-3BAE-457A-ACB9-40FCE2D3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6DD11C-D0A7-4861-AEC8-74F62EAE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13F19-4E11-4346-B92F-5DDA3D4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A5670C-0501-4A07-9C0D-BAA1B074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3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B0F3B-D9D6-4168-BDE1-C678C97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9D9B7-DE0A-4D6C-BDF6-D22DC9F5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1E5518-EAE1-4958-B6E6-8543F61B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57BC09-B68F-45B8-9911-FC60DB7B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16D78A-BABB-45F1-B450-A605D0565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05657A-3693-4A2D-BD6C-54CAF287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C848E2-0D7B-40DE-98B8-015484BF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059BEC-7029-4613-B461-F9EE3DC4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EC99-BD2C-430B-8FC6-64CB564F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E3109-2C6E-4F0B-85E2-4C806C13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CF515-0583-4684-9C53-BD03795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4745D-1312-4E33-B8C9-1481488F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0FC05-88D5-4D12-8B3F-CC61FBAD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BC2334-8AF2-439F-874E-225749B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52F00-4E55-4727-8F4B-146DBAB6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9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B5BF-8E47-45D4-82C7-185DAD8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E712-EBC4-4EFF-A455-900C3837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9CAB9-F5BB-4924-B993-D657D4D8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470F09-4258-4691-9CFF-6974953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D0BD6-5435-44B7-A832-B35F304E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BC63A-D813-439F-ADCA-D2F1C5B0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7266-C00F-4AA0-9E7E-2E2BE4A2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16C1-A345-4E4C-A421-E3E67A87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69CF0-5CA9-4E26-831F-E77561D8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A3ED7C-2EF5-4B5D-920D-A7E2BC85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25144-7B60-44A9-8231-97F2690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2A442-4AB3-45FD-B98A-27CE295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20EEF4-6666-49C8-B8C7-6D94EF45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B6144-9D61-4742-A95C-06E9667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BBE3A-A58D-49F4-849D-AFA401AAE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52EEF-042F-4C4C-B2A4-E2471FFD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0B4F5-234B-487B-BAD7-E78532FE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y West Web Design">
            <a:extLst>
              <a:ext uri="{FF2B5EF4-FFF2-40B4-BE49-F238E27FC236}">
                <a16:creationId xmlns:a16="http://schemas.microsoft.com/office/drawing/2014/main" id="{404BE08D-B158-4057-AD38-B7262A674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Key West Web Design">
            <a:extLst>
              <a:ext uri="{FF2B5EF4-FFF2-40B4-BE49-F238E27FC236}">
                <a16:creationId xmlns:a16="http://schemas.microsoft.com/office/drawing/2014/main" id="{FCC4DDEA-13F9-451C-93BC-DA5BE2B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1D9813-56B9-4923-8F9D-67D81BE5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4" y="1177645"/>
            <a:ext cx="3707012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341661C1-F268-4C77-86EE-9710F14B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500" y="155813"/>
            <a:ext cx="180975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Solução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65B2CB9D-9014-486C-AE9D-0056DE67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6B0346C5-3280-4889-B267-C7CAE93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C09BC50-DC02-4CF6-9328-21705054210A}"/>
              </a:ext>
            </a:extLst>
          </p:cNvPr>
          <p:cNvSpPr txBox="1"/>
          <p:nvPr/>
        </p:nvSpPr>
        <p:spPr>
          <a:xfrm>
            <a:off x="12351202" y="1481376"/>
            <a:ext cx="896969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 com acesso a um ambiente de estudo saldável e cooperativo.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 com maior controle dos Problemas de transmissão de conteúdo.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 docente com menor desequilíbrio educacional.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realidade de maior motivação ao estudo.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Maior acessibilidade. </a:t>
            </a:r>
          </a:p>
        </p:txBody>
      </p:sp>
    </p:spTree>
    <p:extLst>
      <p:ext uri="{BB962C8B-B14F-4D97-AF65-F5344CB8AC3E}">
        <p14:creationId xmlns:p14="http://schemas.microsoft.com/office/powerpoint/2010/main" val="18843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88086 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4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32E6FCA2-772A-4C9D-86AF-0AE4D81C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0627" y="3876298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130297E-9500-4DEC-AA02-34987E58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270" y="-537420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64A82C1B-417F-4427-B77F-951EF3D3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-21271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Pitch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1026" name="Picture 2" descr="Video Camera Film · Free vector graphic on Pixabay">
            <a:extLst>
              <a:ext uri="{FF2B5EF4-FFF2-40B4-BE49-F238E27FC236}">
                <a16:creationId xmlns:a16="http://schemas.microsoft.com/office/drawing/2014/main" id="{57E1C3E9-5989-4C55-BDF7-C3CDECE0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69" y="6858000"/>
            <a:ext cx="3624262" cy="36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 0.32639 L 0.01485 0.1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-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0.07477 L -0.08073 0.133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82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267724-FD75-4BFE-98DC-B4892BAAE5F2}"/>
              </a:ext>
            </a:extLst>
          </p:cNvPr>
          <p:cNvSpPr/>
          <p:nvPr/>
        </p:nvSpPr>
        <p:spPr>
          <a:xfrm>
            <a:off x="12192000" y="2805752"/>
            <a:ext cx="105864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um canal de troca de conhecimento entre alunos, alunos veteranos e professores visando contribuir para um ambiente de ensino mais produtivo e igualitário </a:t>
            </a:r>
            <a:endParaRPr lang="pt-BR" sz="2500" b="0" i="0" dirty="0">
              <a:solidFill>
                <a:srgbClr val="837E7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7FCDF-23F8-465B-BEA6-48FA14C262F7}"/>
              </a:ext>
            </a:extLst>
          </p:cNvPr>
          <p:cNvSpPr txBox="1"/>
          <p:nvPr/>
        </p:nvSpPr>
        <p:spPr>
          <a:xfrm>
            <a:off x="-3101559" y="1902010"/>
            <a:ext cx="30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14208C82-D1F4-4D65-95F7-7F0A57E7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C403B76-2EFA-4AF3-8591-71DF3D5A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28191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93411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09CC4AC-BA8F-42D1-9C1A-B0A6E692E9D3}"/>
              </a:ext>
            </a:extLst>
          </p:cNvPr>
          <p:cNvSpPr txBox="1"/>
          <p:nvPr/>
        </p:nvSpPr>
        <p:spPr>
          <a:xfrm>
            <a:off x="-3891885" y="788530"/>
            <a:ext cx="39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 específicos </a:t>
            </a:r>
          </a:p>
        </p:txBody>
      </p:sp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EDA0FEC3-01B0-4C42-BEE9-F43CA1D7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West Web Design">
            <a:extLst>
              <a:ext uri="{FF2B5EF4-FFF2-40B4-BE49-F238E27FC236}">
                <a16:creationId xmlns:a16="http://schemas.microsoft.com/office/drawing/2014/main" id="{C1FA7DC4-427A-48C4-BCAA-4BE8450C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DE20A5-228C-49E3-AE6F-3B677BDA2D58}"/>
              </a:ext>
            </a:extLst>
          </p:cNvPr>
          <p:cNvSpPr/>
          <p:nvPr/>
        </p:nvSpPr>
        <p:spPr>
          <a:xfrm>
            <a:off x="12248008" y="1608900"/>
            <a:ext cx="1058643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uma interface de interação para alunos, alunos veteranos e professores trocarem conhecimentos.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a publicação de videoaulas e conteúdo PDF para auxiliar os estudos.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Disponibilizar agendamento de aulas particulares online ou presenciais. </a:t>
            </a: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 a o usuário manifestar sua satisfação com a ajuda por meio de um sistema de qualificação.       </a:t>
            </a:r>
          </a:p>
        </p:txBody>
      </p:sp>
    </p:spTree>
    <p:extLst>
      <p:ext uri="{BB962C8B-B14F-4D97-AF65-F5344CB8AC3E}">
        <p14:creationId xmlns:p14="http://schemas.microsoft.com/office/powerpoint/2010/main" val="21188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2.5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-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0.02461 0.0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5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-0.0169 L -0.93867 -0.0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23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716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instorm | Download Gratis Vectoren, Foto's en PSD-bestanden">
            <a:extLst>
              <a:ext uri="{FF2B5EF4-FFF2-40B4-BE49-F238E27FC236}">
                <a16:creationId xmlns:a16="http://schemas.microsoft.com/office/drawing/2014/main" id="{86AB25F6-00D4-4D2E-B7B0-2DC80A18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2" y="6858000"/>
            <a:ext cx="6104394" cy="4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2D376D03-1E2E-4D8C-B58C-941EB4C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9457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Metodologia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CC2B88BA-EBB1-4653-992B-993E989C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3861A9FC-357B-4D91-B9CA-6C32B9FCA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 book, find book, library, magnifier, search book icon">
            <a:extLst>
              <a:ext uri="{FF2B5EF4-FFF2-40B4-BE49-F238E27FC236}">
                <a16:creationId xmlns:a16="http://schemas.microsoft.com/office/drawing/2014/main" id="{A59CDE38-FB63-48B9-9B77-5396EEB6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85" y="-3951530"/>
            <a:ext cx="3123829" cy="312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9493C19-9439-4E18-BD8D-4804FBAC41F3}"/>
              </a:ext>
            </a:extLst>
          </p:cNvPr>
          <p:cNvSpPr txBox="1"/>
          <p:nvPr/>
        </p:nvSpPr>
        <p:spPr>
          <a:xfrm>
            <a:off x="5259070" y="698477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9778F9-6CA2-4DF0-A84B-E62ECED256F9}"/>
              </a:ext>
            </a:extLst>
          </p:cNvPr>
          <p:cNvSpPr txBox="1"/>
          <p:nvPr/>
        </p:nvSpPr>
        <p:spPr>
          <a:xfrm>
            <a:off x="4487225" y="-461665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Bibliográfica</a:t>
            </a:r>
            <a:endParaRPr lang="pt-BR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710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5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638 0.73056 L 0 -0.163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4469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1042 L 0 3.703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0.16319 L 0.00638 0.73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467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934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4.81481E-6 L 0 0.92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5" grpId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DF62B0E-3091-4682-94CC-0E7AC36A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30" y="-762000"/>
            <a:ext cx="7849540" cy="7760525"/>
          </a:xfrm>
          <a:prstGeom prst="rect">
            <a:avLst/>
          </a:prstGeom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40DFC4DD-0C2C-46E6-A289-E92EBAA1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A54E5A9B-08AF-46C8-8D88-A434CE31C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5F4B8E8E-B736-4988-B4CD-60184E0A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Diagrama de caso de uso</a:t>
            </a:r>
            <a:endParaRPr lang="pt-BR" sz="25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DA46327-0C2E-4D19-A5D8-A8404EF6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464"/>
            <a:ext cx="12192000" cy="5655072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BE31D0F7-D460-44C1-B99C-687F35D2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1" y="417706"/>
            <a:ext cx="1037819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MER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D74EF36E-63C7-4961-BC7B-681B0393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90D51AA-0890-469E-AD25-0EDB6844A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8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AE53F-7AD3-4614-B337-BB67CA79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36799"/>
            <a:ext cx="9601200" cy="2036233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latin typeface="Arial"/>
                <a:cs typeface="Arial"/>
              </a:rPr>
              <a:t>Sirius</a:t>
            </a:r>
            <a:br>
              <a:rPr lang="pt-BR" sz="4800" b="1" dirty="0">
                <a:latin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We are Sirius</a:t>
            </a:r>
            <a:endParaRPr lang="pt-BR" sz="2400" dirty="0">
              <a:solidFill>
                <a:srgbClr val="837E7E"/>
              </a:solidFill>
              <a:latin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141ADF29-B19A-4C91-9511-75518E90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4E01B972-B71D-4D70-93CA-C7CE367E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8CC97-4CB0-4049-8DB9-DEA2B6C1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04" y="-337599"/>
            <a:ext cx="9917501" cy="1816579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Integrantes</a:t>
            </a:r>
          </a:p>
        </p:txBody>
      </p:sp>
      <p:pic>
        <p:nvPicPr>
          <p:cNvPr id="5" name="Imagem 5" descr="Homem com óculos de grau em frente a mesa com comida&#10;&#10;Descrição gerada com alta confiança">
            <a:extLst>
              <a:ext uri="{FF2B5EF4-FFF2-40B4-BE49-F238E27FC236}">
                <a16:creationId xmlns:a16="http://schemas.microsoft.com/office/drawing/2014/main" id="{74F8F5B8-FD83-4547-B8AC-F249B8A6C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7" b="-1"/>
          <a:stretch/>
        </p:blipFill>
        <p:spPr>
          <a:xfrm>
            <a:off x="4232016" y="1121641"/>
            <a:ext cx="1974820" cy="1986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7" descr="Rosto de homem visto de perto sorrindo&#10;&#10;Descrição gerada com alta confiança">
            <a:extLst>
              <a:ext uri="{FF2B5EF4-FFF2-40B4-BE49-F238E27FC236}">
                <a16:creationId xmlns:a16="http://schemas.microsoft.com/office/drawing/2014/main" id="{E5200314-A406-483E-8D86-A15639CC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684" b="-2401"/>
          <a:stretch/>
        </p:blipFill>
        <p:spPr>
          <a:xfrm>
            <a:off x="6391840" y="3329734"/>
            <a:ext cx="1566955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Key West Web Design">
            <a:extLst>
              <a:ext uri="{FF2B5EF4-FFF2-40B4-BE49-F238E27FC236}">
                <a16:creationId xmlns:a16="http://schemas.microsoft.com/office/drawing/2014/main" id="{A11526C9-216E-4E0A-A1EB-2099B0EB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ey West Web Design">
            <a:extLst>
              <a:ext uri="{FF2B5EF4-FFF2-40B4-BE49-F238E27FC236}">
                <a16:creationId xmlns:a16="http://schemas.microsoft.com/office/drawing/2014/main" id="{25992C61-8E0C-4036-B360-B97CCB5BB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8" descr="Rosto de homem visto de perto&#10;&#10;Descrição gerada com muito alta confiança">
            <a:extLst>
              <a:ext uri="{FF2B5EF4-FFF2-40B4-BE49-F238E27FC236}">
                <a16:creationId xmlns:a16="http://schemas.microsoft.com/office/drawing/2014/main" id="{F922A784-ED67-4FB2-838C-0D4E1A023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636" y="1127038"/>
            <a:ext cx="2035109" cy="1981201"/>
          </a:xfrm>
          <a:prstGeom prst="rect">
            <a:avLst/>
          </a:prstGeom>
        </p:spPr>
      </p:pic>
      <p:pic>
        <p:nvPicPr>
          <p:cNvPr id="9" name="Imagem 9" descr="Mulher com óculos de grau&#10;&#10;Descrição gerada com alta confiança">
            <a:extLst>
              <a:ext uri="{FF2B5EF4-FFF2-40B4-BE49-F238E27FC236}">
                <a16:creationId xmlns:a16="http://schemas.microsoft.com/office/drawing/2014/main" id="{259F2267-CDA4-45D2-84C4-20B937AFEF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894" b="-1207"/>
          <a:stretch/>
        </p:blipFill>
        <p:spPr>
          <a:xfrm>
            <a:off x="9907772" y="3329734"/>
            <a:ext cx="1662659" cy="2283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4" descr="Homem com óculos de grau&#10;&#10;Descrição gerada com alta confiança">
            <a:extLst>
              <a:ext uri="{FF2B5EF4-FFF2-40B4-BE49-F238E27FC236}">
                <a16:creationId xmlns:a16="http://schemas.microsoft.com/office/drawing/2014/main" id="{C1BE83F6-AC03-4A13-B7EC-B3B98CF4D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231" y="3405279"/>
            <a:ext cx="1297187" cy="213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3" descr="Mulher com cabelo preto&#10;&#10;Descrição gerada com alta confiança">
            <a:extLst>
              <a:ext uri="{FF2B5EF4-FFF2-40B4-BE49-F238E27FC236}">
                <a16:creationId xmlns:a16="http://schemas.microsoft.com/office/drawing/2014/main" id="{24E05721-A22C-4EEA-99F6-650521A46A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164" y="1127037"/>
            <a:ext cx="1981201" cy="198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776E3F0-67BA-4BD3-B178-5099CB48713F}"/>
              </a:ext>
            </a:extLst>
          </p:cNvPr>
          <p:cNvSpPr txBox="1">
            <a:spLocks/>
          </p:cNvSpPr>
          <p:nvPr/>
        </p:nvSpPr>
        <p:spPr>
          <a:xfrm>
            <a:off x="471054" y="3403597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Rutieny</a:t>
            </a:r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Pires </a:t>
            </a:r>
            <a:endParaRPr lang="en-US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C2ED7BA-E988-4BF1-B281-489A5BD9BFAB}"/>
              </a:ext>
            </a:extLst>
          </p:cNvPr>
          <p:cNvSpPr txBox="1">
            <a:spLocks/>
          </p:cNvSpPr>
          <p:nvPr/>
        </p:nvSpPr>
        <p:spPr>
          <a:xfrm>
            <a:off x="2313709" y="56203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Joaquim Vinicius</a:t>
            </a:r>
            <a:endParaRPr lang="pt-BR" sz="1600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926D3DE-B2FA-4454-9442-A857DC021F3F}"/>
              </a:ext>
            </a:extLst>
          </p:cNvPr>
          <p:cNvSpPr txBox="1">
            <a:spLocks/>
          </p:cNvSpPr>
          <p:nvPr/>
        </p:nvSpPr>
        <p:spPr>
          <a:xfrm>
            <a:off x="4142509" y="3431306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Vitor Carmo</a:t>
            </a:r>
            <a:endParaRPr lang="en-US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6BDBA8C-A87F-49E8-86F0-798001F93D80}"/>
              </a:ext>
            </a:extLst>
          </p:cNvPr>
          <p:cNvSpPr txBox="1">
            <a:spLocks/>
          </p:cNvSpPr>
          <p:nvPr/>
        </p:nvSpPr>
        <p:spPr>
          <a:xfrm>
            <a:off x="6234545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 err="1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Julio</a:t>
            </a:r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da Conceição</a:t>
            </a:r>
            <a:endParaRPr lang="en-US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D2B6490-A1A7-4081-A375-DA6981CD8355}"/>
              </a:ext>
            </a:extLst>
          </p:cNvPr>
          <p:cNvSpPr txBox="1">
            <a:spLocks/>
          </p:cNvSpPr>
          <p:nvPr/>
        </p:nvSpPr>
        <p:spPr>
          <a:xfrm>
            <a:off x="8077199" y="3265052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José Nilton</a:t>
            </a:r>
            <a:endParaRPr lang="en-US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E9E177-71EC-409E-87B9-4D3F5C77936A}"/>
              </a:ext>
            </a:extLst>
          </p:cNvPr>
          <p:cNvSpPr txBox="1">
            <a:spLocks/>
          </p:cNvSpPr>
          <p:nvPr/>
        </p:nvSpPr>
        <p:spPr>
          <a:xfrm>
            <a:off x="9725890" y="5772724"/>
            <a:ext cx="2036620" cy="526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600" b="1" dirty="0">
                <a:solidFill>
                  <a:srgbClr val="837E7E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Beatriz Vitória</a:t>
            </a:r>
            <a:endParaRPr lang="en-US" b="1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56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2AD60-F35C-4EDE-B484-2774F6D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8802" y="200891"/>
            <a:ext cx="1884090" cy="688082"/>
          </a:xfrm>
        </p:spPr>
        <p:txBody>
          <a:bodyPr>
            <a:normAutofit fontScale="90000"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ea typeface="+mj-lt"/>
                <a:cs typeface="+mj-lt"/>
              </a:rPr>
              <a:t>Histórico</a:t>
            </a:r>
            <a:br>
              <a:rPr lang="pt-BR" sz="2400" b="1" dirty="0">
                <a:latin typeface="Arial"/>
                <a:ea typeface="+mj-lt"/>
                <a:cs typeface="+mj-lt"/>
              </a:rPr>
            </a:br>
            <a:endParaRPr lang="pt-BR" sz="2400" b="1" dirty="0">
              <a:latin typeface="Arial"/>
            </a:endParaRPr>
          </a:p>
        </p:txBody>
      </p:sp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94F82C1C-0ACE-4F65-AF27-E945BFB1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Key West Web Design">
            <a:extLst>
              <a:ext uri="{FF2B5EF4-FFF2-40B4-BE49-F238E27FC236}">
                <a16:creationId xmlns:a16="http://schemas.microsoft.com/office/drawing/2014/main" id="{5B520117-C9B9-4A9D-863B-58A1BC0B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to 63">
            <a:extLst>
              <a:ext uri="{FF2B5EF4-FFF2-40B4-BE49-F238E27FC236}">
                <a16:creationId xmlns:a16="http://schemas.microsoft.com/office/drawing/2014/main" id="{12361E19-3490-4090-B676-F8470347AA70}"/>
              </a:ext>
            </a:extLst>
          </p:cNvPr>
          <p:cNvCxnSpPr>
            <a:cxnSpLocks/>
          </p:cNvCxnSpPr>
          <p:nvPr/>
        </p:nvCxnSpPr>
        <p:spPr>
          <a:xfrm>
            <a:off x="6066174" y="2576522"/>
            <a:ext cx="0" cy="9775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lipse 64">
            <a:extLst>
              <a:ext uri="{FF2B5EF4-FFF2-40B4-BE49-F238E27FC236}">
                <a16:creationId xmlns:a16="http://schemas.microsoft.com/office/drawing/2014/main" id="{28C54F0B-49C2-4BFD-BBF5-ECCEC3D7D589}"/>
              </a:ext>
            </a:extLst>
          </p:cNvPr>
          <p:cNvSpPr/>
          <p:nvPr/>
        </p:nvSpPr>
        <p:spPr>
          <a:xfrm>
            <a:off x="2839684" y="3471166"/>
            <a:ext cx="180621" cy="169333"/>
          </a:xfrm>
          <a:prstGeom prst="ellipse">
            <a:avLst/>
          </a:prstGeom>
          <a:solidFill>
            <a:srgbClr val="01A49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1" name="Elipse 65">
            <a:extLst>
              <a:ext uri="{FF2B5EF4-FFF2-40B4-BE49-F238E27FC236}">
                <a16:creationId xmlns:a16="http://schemas.microsoft.com/office/drawing/2014/main" id="{0F4667E6-E0CC-472E-9B4B-C510F9687DFA}"/>
              </a:ext>
            </a:extLst>
          </p:cNvPr>
          <p:cNvSpPr/>
          <p:nvPr/>
        </p:nvSpPr>
        <p:spPr>
          <a:xfrm>
            <a:off x="5976755" y="3464949"/>
            <a:ext cx="180621" cy="169333"/>
          </a:xfrm>
          <a:prstGeom prst="ellipse">
            <a:avLst/>
          </a:prstGeom>
          <a:solidFill>
            <a:srgbClr val="4376A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2" name="Elipse 66">
            <a:extLst>
              <a:ext uri="{FF2B5EF4-FFF2-40B4-BE49-F238E27FC236}">
                <a16:creationId xmlns:a16="http://schemas.microsoft.com/office/drawing/2014/main" id="{CD385082-9191-47A9-9294-960173E0386C}"/>
              </a:ext>
            </a:extLst>
          </p:cNvPr>
          <p:cNvSpPr/>
          <p:nvPr/>
        </p:nvSpPr>
        <p:spPr>
          <a:xfrm>
            <a:off x="9347727" y="3471166"/>
            <a:ext cx="180621" cy="169333"/>
          </a:xfrm>
          <a:prstGeom prst="ellipse">
            <a:avLst/>
          </a:prstGeom>
          <a:solidFill>
            <a:srgbClr val="5F5CA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53" name="Conector reto 67">
            <a:extLst>
              <a:ext uri="{FF2B5EF4-FFF2-40B4-BE49-F238E27FC236}">
                <a16:creationId xmlns:a16="http://schemas.microsoft.com/office/drawing/2014/main" id="{8B947D43-A5AE-4813-BD6D-9C6DD94C4BDE}"/>
              </a:ext>
            </a:extLst>
          </p:cNvPr>
          <p:cNvCxnSpPr>
            <a:cxnSpLocks/>
          </p:cNvCxnSpPr>
          <p:nvPr/>
        </p:nvCxnSpPr>
        <p:spPr>
          <a:xfrm>
            <a:off x="2929994" y="3654242"/>
            <a:ext cx="0" cy="9085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68">
            <a:extLst>
              <a:ext uri="{FF2B5EF4-FFF2-40B4-BE49-F238E27FC236}">
                <a16:creationId xmlns:a16="http://schemas.microsoft.com/office/drawing/2014/main" id="{B827A878-4A3D-4DDB-9D61-EAA2E1C1E393}"/>
              </a:ext>
            </a:extLst>
          </p:cNvPr>
          <p:cNvCxnSpPr>
            <a:cxnSpLocks/>
          </p:cNvCxnSpPr>
          <p:nvPr/>
        </p:nvCxnSpPr>
        <p:spPr>
          <a:xfrm>
            <a:off x="9439799" y="3645571"/>
            <a:ext cx="0" cy="14519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to 70">
            <a:extLst>
              <a:ext uri="{FF2B5EF4-FFF2-40B4-BE49-F238E27FC236}">
                <a16:creationId xmlns:a16="http://schemas.microsoft.com/office/drawing/2014/main" id="{75EFAA64-3D23-4D7C-9BB0-9F97EE3B0168}"/>
              </a:ext>
            </a:extLst>
          </p:cNvPr>
          <p:cNvCxnSpPr>
            <a:cxnSpLocks/>
          </p:cNvCxnSpPr>
          <p:nvPr/>
        </p:nvCxnSpPr>
        <p:spPr>
          <a:xfrm flipV="1">
            <a:off x="3020305" y="3549616"/>
            <a:ext cx="2945161" cy="622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to 71">
            <a:extLst>
              <a:ext uri="{FF2B5EF4-FFF2-40B4-BE49-F238E27FC236}">
                <a16:creationId xmlns:a16="http://schemas.microsoft.com/office/drawing/2014/main" id="{F6E832FC-2015-4D50-B084-5756C8EA5912}"/>
              </a:ext>
            </a:extLst>
          </p:cNvPr>
          <p:cNvCxnSpPr>
            <a:cxnSpLocks/>
          </p:cNvCxnSpPr>
          <p:nvPr/>
        </p:nvCxnSpPr>
        <p:spPr>
          <a:xfrm>
            <a:off x="6168665" y="3549616"/>
            <a:ext cx="3190351" cy="621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Elipse 73">
            <a:extLst>
              <a:ext uri="{FF2B5EF4-FFF2-40B4-BE49-F238E27FC236}">
                <a16:creationId xmlns:a16="http://schemas.microsoft.com/office/drawing/2014/main" id="{A3D40488-26B8-420F-9282-E05B9C785A4E}"/>
              </a:ext>
            </a:extLst>
          </p:cNvPr>
          <p:cNvSpPr/>
          <p:nvPr/>
        </p:nvSpPr>
        <p:spPr>
          <a:xfrm>
            <a:off x="9240485" y="3366753"/>
            <a:ext cx="384516" cy="377448"/>
          </a:xfrm>
          <a:prstGeom prst="ellipse">
            <a:avLst/>
          </a:prstGeom>
          <a:noFill/>
          <a:ln w="28575">
            <a:solidFill>
              <a:srgbClr val="5F5C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8" name="CaixaDeTexto 76">
            <a:extLst>
              <a:ext uri="{FF2B5EF4-FFF2-40B4-BE49-F238E27FC236}">
                <a16:creationId xmlns:a16="http://schemas.microsoft.com/office/drawing/2014/main" id="{ABCCB533-AC14-46F8-8BE8-A9161C8A1080}"/>
              </a:ext>
            </a:extLst>
          </p:cNvPr>
          <p:cNvSpPr txBox="1"/>
          <p:nvPr/>
        </p:nvSpPr>
        <p:spPr>
          <a:xfrm>
            <a:off x="5318060" y="3823741"/>
            <a:ext cx="15002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4376AB"/>
                </a:solidFill>
                <a:latin typeface="Arial"/>
                <a:ea typeface="+mn-lt"/>
                <a:cs typeface="Arial"/>
              </a:rPr>
              <a:t>Março, 2020</a:t>
            </a:r>
            <a:endParaRPr lang="pt-BR" sz="1400" dirty="0">
              <a:solidFill>
                <a:srgbClr val="4376AB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59" name="Elipse 80">
            <a:extLst>
              <a:ext uri="{FF2B5EF4-FFF2-40B4-BE49-F238E27FC236}">
                <a16:creationId xmlns:a16="http://schemas.microsoft.com/office/drawing/2014/main" id="{12D286D4-8FA5-49F3-B548-FDB20BDF8CAE}"/>
              </a:ext>
            </a:extLst>
          </p:cNvPr>
          <p:cNvSpPr/>
          <p:nvPr/>
        </p:nvSpPr>
        <p:spPr>
          <a:xfrm>
            <a:off x="2743735" y="3378042"/>
            <a:ext cx="384516" cy="377448"/>
          </a:xfrm>
          <a:prstGeom prst="ellipse">
            <a:avLst/>
          </a:prstGeom>
          <a:noFill/>
          <a:ln w="28575">
            <a:solidFill>
              <a:srgbClr val="01A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0" name="Elipse 81">
            <a:extLst>
              <a:ext uri="{FF2B5EF4-FFF2-40B4-BE49-F238E27FC236}">
                <a16:creationId xmlns:a16="http://schemas.microsoft.com/office/drawing/2014/main" id="{A5E6FEEA-C60E-4834-A14B-24939C4C6C19}"/>
              </a:ext>
            </a:extLst>
          </p:cNvPr>
          <p:cNvSpPr/>
          <p:nvPr/>
        </p:nvSpPr>
        <p:spPr>
          <a:xfrm>
            <a:off x="5869512" y="3365307"/>
            <a:ext cx="384516" cy="377448"/>
          </a:xfrm>
          <a:prstGeom prst="ellipse">
            <a:avLst/>
          </a:prstGeom>
          <a:noFill/>
          <a:ln w="28575">
            <a:solidFill>
              <a:srgbClr val="437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2" name="CaixaDeTexto 75">
            <a:extLst>
              <a:ext uri="{FF2B5EF4-FFF2-40B4-BE49-F238E27FC236}">
                <a16:creationId xmlns:a16="http://schemas.microsoft.com/office/drawing/2014/main" id="{0EBA3BC3-E29A-453F-912D-370AEF59EE62}"/>
              </a:ext>
            </a:extLst>
          </p:cNvPr>
          <p:cNvSpPr txBox="1"/>
          <p:nvPr/>
        </p:nvSpPr>
        <p:spPr>
          <a:xfrm>
            <a:off x="1334674" y="4757810"/>
            <a:ext cx="34277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rgbClr val="837E7E"/>
                </a:solidFill>
                <a:latin typeface="Arial"/>
                <a:cs typeface="Arial"/>
              </a:rPr>
              <a:t>A empresa foi fundada por Beatriz Vitória, Vitor Carmo, </a:t>
            </a:r>
            <a:r>
              <a:rPr lang="pt-BR" sz="2000" dirty="0" err="1">
                <a:solidFill>
                  <a:srgbClr val="837E7E"/>
                </a:solidFill>
                <a:latin typeface="Arial"/>
                <a:cs typeface="Arial"/>
              </a:rPr>
              <a:t>Julio</a:t>
            </a:r>
            <a:r>
              <a:rPr lang="pt-BR" sz="2000" dirty="0">
                <a:solidFill>
                  <a:srgbClr val="837E7E"/>
                </a:solidFill>
                <a:latin typeface="Arial"/>
                <a:cs typeface="Arial"/>
              </a:rPr>
              <a:t> Conceição, </a:t>
            </a:r>
            <a:r>
              <a:rPr lang="pt-BR" sz="2000" dirty="0" err="1">
                <a:solidFill>
                  <a:srgbClr val="837E7E"/>
                </a:solidFill>
                <a:latin typeface="Arial"/>
                <a:cs typeface="Arial"/>
              </a:rPr>
              <a:t>Rutieny</a:t>
            </a:r>
            <a:r>
              <a:rPr lang="pt-BR" sz="2000" dirty="0">
                <a:solidFill>
                  <a:srgbClr val="837E7E"/>
                </a:solidFill>
                <a:latin typeface="Arial"/>
                <a:cs typeface="Arial"/>
              </a:rPr>
              <a:t> Pires, Joaquim Vinicius e José Nilton.</a:t>
            </a:r>
          </a:p>
        </p:txBody>
      </p:sp>
      <p:sp>
        <p:nvSpPr>
          <p:cNvPr id="64" name="CaixaDeTexto 74">
            <a:extLst>
              <a:ext uri="{FF2B5EF4-FFF2-40B4-BE49-F238E27FC236}">
                <a16:creationId xmlns:a16="http://schemas.microsoft.com/office/drawing/2014/main" id="{7EEAEB7C-66F5-41E2-8707-5BE81CB29691}"/>
              </a:ext>
            </a:extLst>
          </p:cNvPr>
          <p:cNvSpPr txBox="1"/>
          <p:nvPr/>
        </p:nvSpPr>
        <p:spPr>
          <a:xfrm>
            <a:off x="2012910" y="2794202"/>
            <a:ext cx="2337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1A49F"/>
                </a:solidFill>
                <a:latin typeface="Arial"/>
                <a:cs typeface="Arial"/>
              </a:rPr>
              <a:t> Fevereiro, 2020</a:t>
            </a:r>
          </a:p>
        </p:txBody>
      </p:sp>
      <p:sp>
        <p:nvSpPr>
          <p:cNvPr id="65" name="CaixaDeTexto 75">
            <a:extLst>
              <a:ext uri="{FF2B5EF4-FFF2-40B4-BE49-F238E27FC236}">
                <a16:creationId xmlns:a16="http://schemas.microsoft.com/office/drawing/2014/main" id="{8E1704A9-C7BC-46E9-A04D-8FC69AFD45E8}"/>
              </a:ext>
            </a:extLst>
          </p:cNvPr>
          <p:cNvSpPr txBox="1"/>
          <p:nvPr/>
        </p:nvSpPr>
        <p:spPr>
          <a:xfrm>
            <a:off x="4543095" y="1709810"/>
            <a:ext cx="34277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rgbClr val="837E7E"/>
                </a:solidFill>
                <a:latin typeface="Arial"/>
                <a:cs typeface="Arial"/>
              </a:rPr>
              <a:t>Foi escolhido o nome da empresa</a:t>
            </a:r>
          </a:p>
        </p:txBody>
      </p:sp>
      <p:sp>
        <p:nvSpPr>
          <p:cNvPr id="67" name="CaixaDeTexto 78">
            <a:extLst>
              <a:ext uri="{FF2B5EF4-FFF2-40B4-BE49-F238E27FC236}">
                <a16:creationId xmlns:a16="http://schemas.microsoft.com/office/drawing/2014/main" id="{17917EF8-2E27-4B64-9FB8-E1E27F077C10}"/>
              </a:ext>
            </a:extLst>
          </p:cNvPr>
          <p:cNvSpPr txBox="1"/>
          <p:nvPr/>
        </p:nvSpPr>
        <p:spPr>
          <a:xfrm>
            <a:off x="8686120" y="2754097"/>
            <a:ext cx="13665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CA3"/>
                </a:solidFill>
                <a:latin typeface="Arial"/>
                <a:cs typeface="Arial"/>
              </a:rPr>
              <a:t>Abril, 2020</a:t>
            </a:r>
            <a:endParaRPr lang="pt-BR" sz="1400" dirty="0">
              <a:solidFill>
                <a:srgbClr val="5F5CA3"/>
              </a:solidFill>
              <a:latin typeface="Arial"/>
              <a:cs typeface="Arial"/>
            </a:endParaRPr>
          </a:p>
        </p:txBody>
      </p:sp>
      <p:sp>
        <p:nvSpPr>
          <p:cNvPr id="68" name="CaixaDeTexto 79">
            <a:extLst>
              <a:ext uri="{FF2B5EF4-FFF2-40B4-BE49-F238E27FC236}">
                <a16:creationId xmlns:a16="http://schemas.microsoft.com/office/drawing/2014/main" id="{E427493C-C80C-4340-B453-9396A012F260}"/>
              </a:ext>
            </a:extLst>
          </p:cNvPr>
          <p:cNvSpPr txBox="1"/>
          <p:nvPr/>
        </p:nvSpPr>
        <p:spPr>
          <a:xfrm>
            <a:off x="8279064" y="5008088"/>
            <a:ext cx="250276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Foi decidido a </a:t>
            </a:r>
          </a:p>
          <a:p>
            <a:pPr algn="just"/>
            <a:r>
              <a:rPr lang="pt-BR" sz="2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Identidade visual da empresa.</a:t>
            </a:r>
          </a:p>
        </p:txBody>
      </p:sp>
    </p:spTree>
    <p:extLst>
      <p:ext uri="{BB962C8B-B14F-4D97-AF65-F5344CB8AC3E}">
        <p14:creationId xmlns:p14="http://schemas.microsoft.com/office/powerpoint/2010/main" val="12425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8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91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9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51" grpId="0" animBg="1"/>
      <p:bldP spid="52" grpId="0" animBg="1"/>
      <p:bldP spid="57" grpId="0" animBg="1"/>
      <p:bldP spid="58" grpId="0"/>
      <p:bldP spid="59" grpId="0" animBg="1"/>
      <p:bldP spid="60" grpId="0" animBg="1"/>
      <p:bldP spid="62" grpId="0"/>
      <p:bldP spid="64" grpId="0"/>
      <p:bldP spid="65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0BCADEE3-6DA6-4A82-8F29-FBE8ACED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Organograma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21540282-01E1-41E3-B2A5-DA0EE723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FD5922C7-A68E-46F8-B4A3-6AE98468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77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90C4CE5-B2FA-4198-A51F-E9EA7DD36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958598"/>
              </p:ext>
            </p:extLst>
          </p:nvPr>
        </p:nvGraphicFramePr>
        <p:xfrm>
          <a:off x="1706711" y="142355"/>
          <a:ext cx="10287645" cy="638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776B-E6D8-4054-BD90-C262F6A5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4" y="613913"/>
            <a:ext cx="10061276" cy="5108994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Arial"/>
                <a:cs typeface="Arial"/>
              </a:rPr>
              <a:t>Descrição da empresa</a:t>
            </a:r>
            <a:br>
              <a:rPr lang="pt-BR" sz="2800" b="1" dirty="0">
                <a:latin typeface="Arial"/>
                <a:cs typeface="Arial"/>
              </a:rPr>
            </a:br>
            <a:br>
              <a:rPr lang="pt-BR" sz="2800" b="1" dirty="0">
                <a:latin typeface="Arial"/>
                <a:cs typeface="Arial"/>
              </a:rPr>
            </a:br>
            <a:r>
              <a:rPr lang="pt-BR" sz="2400" dirty="0">
                <a:solidFill>
                  <a:srgbClr val="837E7E"/>
                </a:solidFill>
                <a:latin typeface="Arial"/>
                <a:ea typeface="+mj-lt"/>
                <a:cs typeface="+mj-lt"/>
              </a:rPr>
              <a:t>Empresa do setor de informática especializada no desenvolvimento de sistemas eletrônicos para empresas de pequeno a médio porte.</a:t>
            </a:r>
            <a:endParaRPr lang="pt-BR" sz="2400" b="1" dirty="0">
              <a:solidFill>
                <a:srgbClr val="837E7E"/>
              </a:solidFill>
              <a:latin typeface="Arial"/>
              <a:ea typeface="+mj-lt"/>
              <a:cs typeface="+mj-lt"/>
            </a:endParaRPr>
          </a:p>
          <a:p>
            <a:endParaRPr lang="pt-BR" sz="2800" b="1" dirty="0">
              <a:latin typeface="Arial"/>
              <a:cs typeface="Arial"/>
            </a:endParaRPr>
          </a:p>
        </p:txBody>
      </p:sp>
      <p:pic>
        <p:nvPicPr>
          <p:cNvPr id="3" name="Picture 4" descr="Key West Web Design">
            <a:extLst>
              <a:ext uri="{FF2B5EF4-FFF2-40B4-BE49-F238E27FC236}">
                <a16:creationId xmlns:a16="http://schemas.microsoft.com/office/drawing/2014/main" id="{047783A0-D01F-45BE-8F49-71951E9C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7979" y="43222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01382986-563C-49AB-9775-1C9E3B7B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15482 -0.1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4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Key West Web Design">
            <a:extLst>
              <a:ext uri="{FF2B5EF4-FFF2-40B4-BE49-F238E27FC236}">
                <a16:creationId xmlns:a16="http://schemas.microsoft.com/office/drawing/2014/main" id="{D887E4DD-EF7E-400F-99ED-C80CEE58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Key West Web Design">
            <a:extLst>
              <a:ext uri="{FF2B5EF4-FFF2-40B4-BE49-F238E27FC236}">
                <a16:creationId xmlns:a16="http://schemas.microsoft.com/office/drawing/2014/main" id="{2E705C06-8E3B-4DE5-845E-A87BCAC7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379" y="6420376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FE0E6F2-4731-4232-A3AC-CC9D12E18F70}"/>
              </a:ext>
            </a:extLst>
          </p:cNvPr>
          <p:cNvSpPr txBox="1"/>
          <p:nvPr/>
        </p:nvSpPr>
        <p:spPr>
          <a:xfrm>
            <a:off x="12337978" y="1981846"/>
            <a:ext cx="4356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ea typeface="+mj-lt"/>
                <a:cs typeface="+mj-lt"/>
              </a:rPr>
              <a:t>Inspirado em um lobo, representa</a:t>
            </a:r>
            <a:br>
              <a:rPr lang="pt-BR" sz="2300" dirty="0">
                <a:ea typeface="+mj-lt"/>
                <a:cs typeface="+mj-lt"/>
              </a:rPr>
            </a:br>
            <a:r>
              <a:rPr lang="pt-BR" sz="2300" dirty="0">
                <a:ea typeface="+mj-lt"/>
                <a:cs typeface="+mj-lt"/>
              </a:rPr>
              <a:t>organização e a hierarquia.</a:t>
            </a:r>
            <a:endParaRPr lang="pt-BR" sz="23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5B0B15-827A-40F1-9280-2E8D6EA04DFE}"/>
              </a:ext>
            </a:extLst>
          </p:cNvPr>
          <p:cNvSpPr txBox="1"/>
          <p:nvPr/>
        </p:nvSpPr>
        <p:spPr>
          <a:xfrm>
            <a:off x="12337978" y="3046953"/>
            <a:ext cx="43569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ea typeface="+mj-lt"/>
                <a:cs typeface="+mj-lt"/>
              </a:rPr>
              <a:t>Os dois círculos também representam a estrela</a:t>
            </a:r>
          </a:p>
          <a:p>
            <a:r>
              <a:rPr lang="pt-BR" sz="2300" i="1" dirty="0">
                <a:ea typeface="+mj-lt"/>
                <a:cs typeface="+mj-lt"/>
              </a:rPr>
              <a:t>Sirius</a:t>
            </a:r>
            <a:r>
              <a:rPr lang="pt-BR" sz="2300" dirty="0">
                <a:ea typeface="+mj-lt"/>
                <a:cs typeface="+mj-lt"/>
              </a:rPr>
              <a:t>, constituída por duas estrelas que orbitam entre si</a:t>
            </a:r>
            <a:r>
              <a:rPr lang="pt-BR" dirty="0">
                <a:ea typeface="+mj-lt"/>
                <a:cs typeface="+mj-lt"/>
              </a:rPr>
              <a:t>.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26B0CC8-D4C8-40AF-B18D-2AB701E02542}"/>
              </a:ext>
            </a:extLst>
          </p:cNvPr>
          <p:cNvGrpSpPr/>
          <p:nvPr/>
        </p:nvGrpSpPr>
        <p:grpSpPr>
          <a:xfrm>
            <a:off x="-7146965" y="517151"/>
            <a:ext cx="7031548" cy="5807975"/>
            <a:chOff x="-7146965" y="517151"/>
            <a:chExt cx="7031548" cy="580797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D227431-84E7-4790-BFB2-B10D8D8E0D7A}"/>
                </a:ext>
              </a:extLst>
            </p:cNvPr>
            <p:cNvSpPr txBox="1"/>
            <p:nvPr/>
          </p:nvSpPr>
          <p:spPr>
            <a:xfrm>
              <a:off x="-1765937" y="1475396"/>
              <a:ext cx="1282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837E7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Elegância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1272BC4-D4F0-4D43-85C9-9063D19F2463}"/>
                </a:ext>
              </a:extLst>
            </p:cNvPr>
            <p:cNvGrpSpPr/>
            <p:nvPr/>
          </p:nvGrpSpPr>
          <p:grpSpPr>
            <a:xfrm>
              <a:off x="-7146965" y="517151"/>
              <a:ext cx="7031548" cy="5807975"/>
              <a:chOff x="-7146965" y="517151"/>
              <a:chExt cx="7031548" cy="5807975"/>
            </a:xfrm>
          </p:grpSpPr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A3DEB680-8E95-4CAB-B472-5E5300645EA3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>
                <a:off x="-4879594" y="1042220"/>
                <a:ext cx="324444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BD6A063-98AA-409B-81C4-05CC74ECEC9A}"/>
                  </a:ext>
                </a:extLst>
              </p:cNvPr>
              <p:cNvGrpSpPr/>
              <p:nvPr/>
            </p:nvGrpSpPr>
            <p:grpSpPr>
              <a:xfrm>
                <a:off x="-7146965" y="517151"/>
                <a:ext cx="7031548" cy="5807975"/>
                <a:chOff x="-7146965" y="517151"/>
                <a:chExt cx="7031548" cy="580797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C08C533B-F982-4F7A-BD6A-E50CC352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540622" y="1312634"/>
                  <a:ext cx="3171410" cy="3852142"/>
                </a:xfrm>
                <a:prstGeom prst="rect">
                  <a:avLst/>
                </a:prstGeom>
              </p:spPr>
            </p:pic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E44F2D42-258F-41FB-B439-28D172E238FD}"/>
                    </a:ext>
                  </a:extLst>
                </p:cNvPr>
                <p:cNvSpPr/>
                <p:nvPr/>
              </p:nvSpPr>
              <p:spPr>
                <a:xfrm>
                  <a:off x="-1619982" y="517151"/>
                  <a:ext cx="990229" cy="970057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5" name="Conector reto 24">
                  <a:extLst>
                    <a:ext uri="{FF2B5EF4-FFF2-40B4-BE49-F238E27FC236}">
                      <a16:creationId xmlns:a16="http://schemas.microsoft.com/office/drawing/2014/main" id="{23A3D1FA-EA53-47EE-8C31-8AF4CA00391B}"/>
                    </a:ext>
                  </a:extLst>
                </p:cNvPr>
                <p:cNvCxnSpPr>
                  <a:cxnSpLocks/>
                  <a:stCxn id="8" idx="4"/>
                </p:cNvCxnSpPr>
                <p:nvPr/>
              </p:nvCxnSpPr>
              <p:spPr>
                <a:xfrm>
                  <a:off x="-4879594" y="5502377"/>
                  <a:ext cx="321489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46070276-32FB-4669-A242-3ED2BED86C56}"/>
                    </a:ext>
                  </a:extLst>
                </p:cNvPr>
                <p:cNvSpPr/>
                <p:nvPr/>
              </p:nvSpPr>
              <p:spPr>
                <a:xfrm>
                  <a:off x="-1664697" y="4927560"/>
                  <a:ext cx="990229" cy="970057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1434C2B5-9B51-4EB0-93D3-5DDBDE5A2359}"/>
                    </a:ext>
                  </a:extLst>
                </p:cNvPr>
                <p:cNvSpPr txBox="1"/>
                <p:nvPr/>
              </p:nvSpPr>
              <p:spPr>
                <a:xfrm>
                  <a:off x="-2339167" y="5955794"/>
                  <a:ext cx="222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solidFill>
                        <a:srgbClr val="837E7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Paz e Tranquilidade</a:t>
                  </a: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4AEBC1C5-3A97-4A48-B451-62F1DE173852}"/>
                    </a:ext>
                  </a:extLst>
                </p:cNvPr>
                <p:cNvSpPr/>
                <p:nvPr/>
              </p:nvSpPr>
              <p:spPr>
                <a:xfrm>
                  <a:off x="-7146965" y="1042220"/>
                  <a:ext cx="4534742" cy="446015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5FFE4-1967-458E-B03F-F3F5B77FD723}"/>
              </a:ext>
            </a:extLst>
          </p:cNvPr>
          <p:cNvSpPr txBox="1"/>
          <p:nvPr/>
        </p:nvSpPr>
        <p:spPr>
          <a:xfrm>
            <a:off x="445084" y="19398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pt-BR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-0.1418 0.2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96" y="12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8588 L 0.27044 -0.33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7931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6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31 0.00116 L 0.60404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40938 -0.0113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3.33333E-6 L -0.40417 -0.0060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3B3B49E-6757-4475-8113-4AB6F471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6833" y="924030"/>
            <a:ext cx="2471061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404040"/>
                </a:solidFill>
                <a:latin typeface="Arial"/>
                <a:cs typeface="Arial"/>
              </a:rPr>
              <a:t>Problema</a:t>
            </a:r>
            <a:endParaRPr lang="pt-BR" sz="3600" dirty="0">
              <a:solidFill>
                <a:srgbClr val="404040"/>
              </a:solidFill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A2C10075-33B7-4BD8-BAE1-AFE6349C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777FD22A-2735-43CD-B765-A4E9F7A7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EB3ECC-5AF4-4EAA-ACDC-31B3044BA5FB}"/>
              </a:ext>
            </a:extLst>
          </p:cNvPr>
          <p:cNvSpPr txBox="1"/>
          <p:nvPr/>
        </p:nvSpPr>
        <p:spPr>
          <a:xfrm>
            <a:off x="12192000" y="2249593"/>
            <a:ext cx="94353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na compreensão e memorização do conteúdo de programação.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em matemática básica e raciocínio lógico.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BR" sz="25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5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acompanhar o ritmo das aulas.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89401 0.0087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01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3">
            <a:extLst>
              <a:ext uri="{FF2B5EF4-FFF2-40B4-BE49-F238E27FC236}">
                <a16:creationId xmlns:a16="http://schemas.microsoft.com/office/drawing/2014/main" id="{D584FCD8-526A-4E39-A61A-2674090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486" y="279400"/>
            <a:ext cx="2906486" cy="1325563"/>
          </a:xfrm>
        </p:spPr>
        <p:txBody>
          <a:bodyPr>
            <a:normAutofit/>
          </a:bodyPr>
          <a:lstStyle/>
          <a:p>
            <a:r>
              <a:rPr lang="pt-BR" sz="2500" b="1" dirty="0">
                <a:solidFill>
                  <a:srgbClr val="404040"/>
                </a:solidFill>
                <a:latin typeface="Arial"/>
                <a:cs typeface="Arial"/>
              </a:rPr>
              <a:t>Justificativa</a:t>
            </a:r>
            <a:endParaRPr lang="pt-BR" sz="2500" dirty="0">
              <a:solidFill>
                <a:srgbClr val="404040"/>
              </a:solidFill>
            </a:endParaRPr>
          </a:p>
        </p:txBody>
      </p:sp>
      <p:pic>
        <p:nvPicPr>
          <p:cNvPr id="4" name="Picture 4" descr="Key West Web Design">
            <a:extLst>
              <a:ext uri="{FF2B5EF4-FFF2-40B4-BE49-F238E27FC236}">
                <a16:creationId xmlns:a16="http://schemas.microsoft.com/office/drawing/2014/main" id="{1FA627CD-5C84-47B8-B78C-DE87F45B1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8665" y="4017443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ey West Web Design">
            <a:extLst>
              <a:ext uri="{FF2B5EF4-FFF2-40B4-BE49-F238E27FC236}">
                <a16:creationId xmlns:a16="http://schemas.microsoft.com/office/drawing/2014/main" id="{F2F36EFB-80DE-4ECC-875F-B88276E6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625" y="-4555057"/>
            <a:ext cx="878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7139A3-FF46-4333-BADD-8081006DB2D6}"/>
              </a:ext>
            </a:extLst>
          </p:cNvPr>
          <p:cNvSpPr txBox="1"/>
          <p:nvPr/>
        </p:nvSpPr>
        <p:spPr>
          <a:xfrm>
            <a:off x="12192000" y="1604963"/>
            <a:ext cx="9700434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principal motivação para a pesquisa, é a importância do conhecimento dos alunos em relação ao foco na matemática básica e ao raciocínio lógico que atualmente se encontra em um grande </a:t>
            </a:r>
            <a:r>
              <a:rPr lang="pt-BR" sz="23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3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pesquisa contribuirá com um sistema que propõe uma ajuda compartilhada entre alunos da mesma unidade escolar, focado em matemática e programação, ajudando assim com uma intervenção no </a:t>
            </a:r>
            <a:r>
              <a:rPr lang="pt-BR" sz="2300" i="1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déficit</a:t>
            </a: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matemática básica e lógica.</a:t>
            </a:r>
            <a:b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300" dirty="0">
              <a:solidFill>
                <a:srgbClr val="837E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rgbClr val="83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a desistência no ensino superior vem se elevando, sendo o reflexo do ensino fundamental, com um número alto de evasão, e piorando os números em relação a matéria de matemática que envolve a lógica do aluno.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2773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18 0.14792 L -0.05481 0.048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4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33 -0.26644 L -4.16334E-17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109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86459 -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2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418</Words>
  <Application>Microsoft Office PowerPoint</Application>
  <PresentationFormat>Widescreen</PresentationFormat>
  <Paragraphs>68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Sirius We are Sirius</vt:lpstr>
      <vt:lpstr>Integrantes</vt:lpstr>
      <vt:lpstr>Histórico </vt:lpstr>
      <vt:lpstr>Organograma</vt:lpstr>
      <vt:lpstr>Descrição da empresa  Empresa do setor de informática especializada no desenvolvimento de sistemas eletrônicos para empresas de pequeno a médio porte. </vt:lpstr>
      <vt:lpstr>Apresentação do PowerPoint</vt:lpstr>
      <vt:lpstr>Problema</vt:lpstr>
      <vt:lpstr>Justificativa</vt:lpstr>
      <vt:lpstr>Solução</vt:lpstr>
      <vt:lpstr>Pitch</vt:lpstr>
      <vt:lpstr>Apresentação do PowerPoint</vt:lpstr>
      <vt:lpstr>Apresentação do PowerPoint</vt:lpstr>
      <vt:lpstr>Metodologia</vt:lpstr>
      <vt:lpstr>Diagrama de caso de uso</vt:lpstr>
      <vt:lpstr>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cliente</cp:lastModifiedBy>
  <cp:revision>666</cp:revision>
  <dcterms:created xsi:type="dcterms:W3CDTF">2020-06-02T23:17:59Z</dcterms:created>
  <dcterms:modified xsi:type="dcterms:W3CDTF">2020-07-15T17:24:34Z</dcterms:modified>
</cp:coreProperties>
</file>