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6" r:id="rId4"/>
    <p:sldId id="277" r:id="rId5"/>
    <p:sldId id="258" r:id="rId6"/>
    <p:sldId id="264" r:id="rId7"/>
    <p:sldId id="261" r:id="rId8"/>
    <p:sldId id="259" r:id="rId9"/>
    <p:sldId id="260" r:id="rId10"/>
    <p:sldId id="278" r:id="rId11"/>
    <p:sldId id="266" r:id="rId12"/>
    <p:sldId id="267" r:id="rId13"/>
    <p:sldId id="268" r:id="rId14"/>
    <p:sldId id="263" r:id="rId15"/>
    <p:sldId id="273" r:id="rId16"/>
    <p:sldId id="274" r:id="rId17"/>
    <p:sldId id="269" r:id="rId18"/>
    <p:sldId id="279" r:id="rId19"/>
    <p:sldId id="271" r:id="rId20"/>
    <p:sldId id="280" r:id="rId21"/>
    <p:sldId id="272" r:id="rId22"/>
    <p:sldId id="275" r:id="rId23"/>
    <p:sldId id="281" r:id="rId24"/>
    <p:sldId id="2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ente" initials="c" lastIdx="1" clrIdx="0">
    <p:extLst>
      <p:ext uri="{19B8F6BF-5375-455C-9EA6-DF929625EA0E}">
        <p15:presenceInfo xmlns:p15="http://schemas.microsoft.com/office/powerpoint/2012/main" userId="cli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090"/>
    <a:srgbClr val="2E8256"/>
    <a:srgbClr val="AED6CB"/>
    <a:srgbClr val="C0E8DD"/>
    <a:srgbClr val="837E7E"/>
    <a:srgbClr val="000000"/>
    <a:srgbClr val="14B4A0"/>
    <a:srgbClr val="D5F0FB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FF1E-2F91-8943-15BA-EA793EFD7765}" v="549" dt="2020-07-08T02:21:09.016"/>
    <p1510:client id="{3D0B924E-421F-477A-A881-E389D5626E11}" v="12" dt="2020-06-03T02:25:23.050"/>
    <p1510:client id="{41BE0AD8-EB53-AEBC-A6D4-4EFFA77D0166}" v="180" dt="2020-06-03T16:07:15.104"/>
    <p1510:client id="{5D7142EF-9179-428C-B58D-800C38FB639C}" v="3" dt="2020-06-03T15:59:44.646"/>
    <p1510:client id="{93BF2AAA-0E60-4074-B16A-8F85C7B91CA1}" v="1" dt="2020-06-03T18:45:45.104"/>
    <p1510:client id="{A0F6A789-CF74-4077-9F4E-E1C0C28932DE}" v="839" dt="2020-06-03T02:00:1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2096" autoAdjust="0"/>
  </p:normalViewPr>
  <p:slideViewPr>
    <p:cSldViewPr snapToGrid="0">
      <p:cViewPr>
        <p:scale>
          <a:sx n="50" d="100"/>
          <a:sy n="50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CARMO DOS SANTOS" userId="S::vitor.santos439@etec.sp.gov.br::261c5eb9-e9b1-4dad-8b5f-b9c3b7ab8a15" providerId="AD" clId="Web-{41BE0AD8-EB53-AEBC-A6D4-4EFFA77D0166}"/>
    <pc:docChg chg="modSld">
      <pc:chgData name="VITOR CARMO DOS SANTOS" userId="S::vitor.santos439@etec.sp.gov.br::261c5eb9-e9b1-4dad-8b5f-b9c3b7ab8a15" providerId="AD" clId="Web-{41BE0AD8-EB53-AEBC-A6D4-4EFFA77D0166}" dt="2020-06-03T16:07:15.104" v="173" actId="1076"/>
      <pc:docMkLst>
        <pc:docMk/>
      </pc:docMkLst>
      <pc:sldChg chg="addSp delSp modSp addAnim">
        <pc:chgData name="VITOR CARMO DOS SANTOS" userId="S::vitor.santos439@etec.sp.gov.br::261c5eb9-e9b1-4dad-8b5f-b9c3b7ab8a15" providerId="AD" clId="Web-{41BE0AD8-EB53-AEBC-A6D4-4EFFA77D0166}" dt="2020-06-03T16:07:15.104" v="173" actId="1076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41BE0AD8-EB53-AEBC-A6D4-4EFFA77D0166}" dt="2020-06-03T16:01:19.510" v="1"/>
          <ac:spMkLst>
            <pc:docMk/>
            <pc:sldMk cId="1391565429" sldId="258"/>
            <ac:spMk id="6" creationId="{2D5C1E8F-098A-48FD-9B09-BBA8B42E3BD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4:38.276" v="45" actId="1076"/>
          <ac:spMkLst>
            <pc:docMk/>
            <pc:sldMk cId="1391565429" sldId="258"/>
            <ac:spMk id="13" creationId="{3776E3F0-67BA-4BD3-B178-5099CB4871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24.167" v="69" actId="1076"/>
          <ac:spMkLst>
            <pc:docMk/>
            <pc:sldMk cId="1391565429" sldId="258"/>
            <ac:spMk id="15" creationId="{7C2ED7BA-E988-4BF1-B281-489A5BD9BFA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45.354" v="80" actId="20577"/>
          <ac:spMkLst>
            <pc:docMk/>
            <pc:sldMk cId="1391565429" sldId="258"/>
            <ac:spMk id="17" creationId="{8926D3DE-B2FA-4454-9442-A857DC021F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52.244" v="142" actId="20577"/>
          <ac:spMkLst>
            <pc:docMk/>
            <pc:sldMk cId="1391565429" sldId="258"/>
            <ac:spMk id="19" creationId="{56BDBA8C-A87F-49E8-86F0-798001F93D80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46.760" v="139" actId="20577"/>
          <ac:spMkLst>
            <pc:docMk/>
            <pc:sldMk cId="1391565429" sldId="258"/>
            <ac:spMk id="21" creationId="{FD2B6490-A1A7-4081-A375-DA6981CD8355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7:15.104" v="173" actId="1076"/>
          <ac:spMkLst>
            <pc:docMk/>
            <pc:sldMk cId="1391565429" sldId="258"/>
            <ac:spMk id="23" creationId="{F0E9E177-71EC-409E-87B9-4D3F5C77936A}"/>
          </ac:spMkLst>
        </pc:spChg>
        <pc:picChg chg="mod">
          <ac:chgData name="VITOR CARMO DOS SANTOS" userId="S::vitor.santos439@etec.sp.gov.br::261c5eb9-e9b1-4dad-8b5f-b9c3b7ab8a15" providerId="AD" clId="Web-{41BE0AD8-EB53-AEBC-A6D4-4EFFA77D0166}" dt="2020-06-03T16:06:29.573" v="116" actId="1076"/>
          <ac:picMkLst>
            <pc:docMk/>
            <pc:sldMk cId="1391565429" sldId="258"/>
            <ac:picMk id="9" creationId="{259F2267-CDA4-45D2-84C4-20B937AFEF88}"/>
          </ac:picMkLst>
        </pc:picChg>
      </pc:sldChg>
    </pc:docChg>
  </pc:docChgLst>
  <pc:docChgLst>
    <pc:chgData name="VITOR CARMO DOS SANTOS" userId="S::vitor.santos439@etec.sp.gov.br::261c5eb9-e9b1-4dad-8b5f-b9c3b7ab8a15" providerId="AD" clId="Web-{1627FF1E-2F91-8943-15BA-EA793EFD7765}"/>
    <pc:docChg chg="modSld">
      <pc:chgData name="VITOR CARMO DOS SANTOS" userId="S::vitor.santos439@etec.sp.gov.br::261c5eb9-e9b1-4dad-8b5f-b9c3b7ab8a15" providerId="AD" clId="Web-{1627FF1E-2F91-8943-15BA-EA793EFD7765}" dt="2020-07-08T02:21:09.016" v="545"/>
      <pc:docMkLst>
        <pc:docMk/>
      </pc:docMkLst>
      <pc:sldChg chg="addSp delSp modSp">
        <pc:chgData name="VITOR CARMO DOS SANTOS" userId="S::vitor.santos439@etec.sp.gov.br::261c5eb9-e9b1-4dad-8b5f-b9c3b7ab8a15" providerId="AD" clId="Web-{1627FF1E-2F91-8943-15BA-EA793EFD7765}" dt="2020-07-08T01:16:26.653" v="13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1627FF1E-2F91-8943-15BA-EA793EFD7765}" dt="2020-07-08T01:12:42.494" v="1"/>
          <ac:spMkLst>
            <pc:docMk/>
            <pc:sldMk cId="1391565429" sldId="258"/>
            <ac:spMk id="6" creationId="{9E27E966-1D2C-4069-8637-F1DB072B715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14:45.949" v="4"/>
          <ac:spMkLst>
            <pc:docMk/>
            <pc:sldMk cId="1391565429" sldId="258"/>
            <ac:spMk id="12" creationId="{2C9DC92A-B285-4386-9466-24433885DAA3}"/>
          </ac:spMkLst>
        </pc:spChg>
        <pc:picChg chg="mod">
          <ac:chgData name="VITOR CARMO DOS SANTOS" userId="S::vitor.santos439@etec.sp.gov.br::261c5eb9-e9b1-4dad-8b5f-b9c3b7ab8a15" providerId="AD" clId="Web-{1627FF1E-2F91-8943-15BA-EA793EFD7765}" dt="2020-07-08T01:15:58.981" v="10"/>
          <ac:picMkLst>
            <pc:docMk/>
            <pc:sldMk cId="1391565429" sldId="258"/>
            <ac:picMk id="3" creationId="{24E05721-A22C-4EEA-99F6-650521A46ABC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09.637" v="11"/>
          <ac:picMkLst>
            <pc:docMk/>
            <pc:sldMk cId="1391565429" sldId="258"/>
            <ac:picMk id="4" creationId="{C1BE83F6-AC03-4A13-B7EC-B3B98CF4D2B3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5:51.840" v="9"/>
          <ac:picMkLst>
            <pc:docMk/>
            <pc:sldMk cId="1391565429" sldId="258"/>
            <ac:picMk id="5" creationId="{74F8F5B8-FD83-4547-B8AC-F249B8A6C4FE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0.856" v="12"/>
          <ac:picMkLst>
            <pc:docMk/>
            <pc:sldMk cId="1391565429" sldId="258"/>
            <ac:picMk id="7" creationId="{E5200314-A406-483E-8D86-A15639CC13B9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6.653" v="13"/>
          <ac:picMkLst>
            <pc:docMk/>
            <pc:sldMk cId="1391565429" sldId="258"/>
            <ac:picMk id="9" creationId="{259F2267-CDA4-45D2-84C4-20B937AFEF88}"/>
          </ac:picMkLst>
        </pc:picChg>
      </pc:sldChg>
      <pc:sldChg chg="delSp modSp delAnim">
        <pc:chgData name="VITOR CARMO DOS SANTOS" userId="S::vitor.santos439@etec.sp.gov.br::261c5eb9-e9b1-4dad-8b5f-b9c3b7ab8a15" providerId="AD" clId="Web-{1627FF1E-2F91-8943-15BA-EA793EFD7765}" dt="2020-07-08T02:21:09.016" v="545"/>
        <pc:sldMkLst>
          <pc:docMk/>
          <pc:sldMk cId="2628542442" sldId="261"/>
        </pc:sldMkLst>
        <pc:spChg chg="del">
          <ac:chgData name="VITOR CARMO DOS SANTOS" userId="S::vitor.santos439@etec.sp.gov.br::261c5eb9-e9b1-4dad-8b5f-b9c3b7ab8a15" providerId="AD" clId="Web-{1627FF1E-2F91-8943-15BA-EA793EFD7765}" dt="2020-07-08T02:08:31.096" v="512"/>
          <ac:spMkLst>
            <pc:docMk/>
            <pc:sldMk cId="2628542442" sldId="261"/>
            <ac:spMk id="8" creationId="{72833B71-6C9B-4662-8E8D-A7930396BD0E}"/>
          </ac:spMkLst>
        </pc:spChg>
        <pc:graphicFrameChg chg="mod modGraphic">
          <ac:chgData name="VITOR CARMO DOS SANTOS" userId="S::vitor.santos439@etec.sp.gov.br::261c5eb9-e9b1-4dad-8b5f-b9c3b7ab8a15" providerId="AD" clId="Web-{1627FF1E-2F91-8943-15BA-EA793EFD7765}" dt="2020-07-08T02:21:09.016" v="545"/>
          <ac:graphicFrameMkLst>
            <pc:docMk/>
            <pc:sldMk cId="2628542442" sldId="261"/>
            <ac:graphicFrameMk id="7" creationId="{490C4CE5-B2FA-4198-A51F-E9EA7DD3650B}"/>
          </ac:graphicFrameMkLst>
        </pc:graphicFrameChg>
      </pc:sldChg>
      <pc:sldChg chg="addSp delSp modSp">
        <pc:chgData name="VITOR CARMO DOS SANTOS" userId="S::vitor.santos439@etec.sp.gov.br::261c5eb9-e9b1-4dad-8b5f-b9c3b7ab8a15" providerId="AD" clId="Web-{1627FF1E-2F91-8943-15BA-EA793EFD7765}" dt="2020-07-08T02:05:19.314" v="446" actId="1076"/>
        <pc:sldMkLst>
          <pc:docMk/>
          <pc:sldMk cId="1242536066" sldId="264"/>
        </pc:sldMkLst>
        <pc:spChg chg="mod">
          <ac:chgData name="VITOR CARMO DOS SANTOS" userId="S::vitor.santos439@etec.sp.gov.br::261c5eb9-e9b1-4dad-8b5f-b9c3b7ab8a15" providerId="AD" clId="Web-{1627FF1E-2F91-8943-15BA-EA793EFD7765}" dt="2020-07-08T02:05:19.314" v="446" actId="1076"/>
          <ac:spMkLst>
            <pc:docMk/>
            <pc:sldMk cId="1242536066" sldId="264"/>
            <ac:spMk id="2" creationId="{7192AD60-F35C-4EDE-B484-2774F6D5EC07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0:57.464" v="33"/>
          <ac:spMkLst>
            <pc:docMk/>
            <pc:sldMk cId="1242536066" sldId="264"/>
            <ac:spMk id="3" creationId="{593889F8-F96E-471D-87AD-4766180C38E4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24.464" v="77"/>
          <ac:spMkLst>
            <pc:docMk/>
            <pc:sldMk cId="1242536066" sldId="264"/>
            <ac:spMk id="4" creationId="{062AF0C0-FA83-4E5A-991C-7BF1037BB4E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8" creationId="{EFDE4368-2178-4351-BCC8-8DF311FA7A3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9" creationId="{973FF650-CD12-4C96-BBEE-9AEED95C42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0" creationId="{DE41BAF3-92B8-4FC2-805F-70A2DDFAAF3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6" creationId="{A2B2FB97-8FE7-4D17-A098-27A429A9A49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7" creationId="{F641BC4F-9336-4D2E-8684-F2CCD123E92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8" creationId="{190DBFB8-5F30-46C2-B8C6-17D48460DC7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9" creationId="{04B7A7ED-D110-41AA-9F1F-D6E0E2B7F03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0" creationId="{95DA8676-F8E5-4408-9D7A-F10C3606ECA4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1" creationId="{C0FA6F2A-8BA1-4026-8AD7-02B468DE470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2" creationId="{3B38750E-845A-4C8D-B042-A5A54ACC0ADD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4" creationId="{33078AE9-9F3D-4A73-90C9-9EFA8DD103DF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5" creationId="{B9D24682-961F-406E-9142-281A896E070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6" creationId="{B5E7CC47-165A-4BBA-91E3-5495D94F437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1" creationId="{4B95FAC2-F45A-402A-9F3C-23A32F41EAD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2" creationId="{F7CDBE95-081B-40A2-BE72-1C22CA41818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3" creationId="{3B923152-B5C1-4762-B91C-5F443F8D47C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4" creationId="{E001077F-55DE-42CF-8F52-0161C372582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5" creationId="{EFA40486-1538-4DD9-A636-58C5AB003D2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6" creationId="{EB6C50FD-A5A9-466A-8619-96991DDD1BA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8" creationId="{28C54F0B-49C2-4BFD-BBF5-ECCEC3D7D58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9" creationId="{0F4667E6-E0CC-472E-9B4B-C510F9687DFA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0" creationId="{CD385082-9191-47A9-9294-960173E0386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5" creationId="{A3D40488-26B8-420F-9282-E05B9C785A4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6" creationId="{ABCCB533-AC14-46F8-8BE8-A9161C8A1080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7" creationId="{12D286D4-8FA5-49F3-B548-FDB20BDF8C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8" creationId="{A5E6FEEA-C60E-4834-A14B-24939C4C6C1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0" creationId="{28C54F0B-49C2-4BFD-BBF5-ECCEC3D7D58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1" creationId="{0F4667E6-E0CC-472E-9B4B-C510F9687DFA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2" creationId="{CD385082-9191-47A9-9294-960173E0386C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7" creationId="{A3D40488-26B8-420F-9282-E05B9C785A4E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23.250" v="359" actId="1076"/>
          <ac:spMkLst>
            <pc:docMk/>
            <pc:sldMk cId="1242536066" sldId="264"/>
            <ac:spMk id="58" creationId="{ABCCB533-AC14-46F8-8BE8-A9161C8A1080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9" creationId="{12D286D4-8FA5-49F3-B548-FDB20BDF8CAE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60" creationId="{A5E6FEEA-C60E-4834-A14B-24939C4C6C19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16.433" v="73"/>
          <ac:spMkLst>
            <pc:docMk/>
            <pc:sldMk cId="1242536066" sldId="264"/>
            <ac:spMk id="61" creationId="{EF2A2C9E-27C1-4815-ACD6-C332FC835192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1:58:28.137" v="223" actId="1076"/>
          <ac:spMkLst>
            <pc:docMk/>
            <pc:sldMk cId="1242536066" sldId="264"/>
            <ac:spMk id="62" creationId="{0EBA3BC3-E29A-453F-912D-370AEF59EE62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59:00.091" v="243"/>
          <ac:spMkLst>
            <pc:docMk/>
            <pc:sldMk cId="1242536066" sldId="264"/>
            <ac:spMk id="63" creationId="{AD0615CB-E127-414A-9BFD-6C9252CDBD0A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1:10.514" v="339" actId="20577"/>
          <ac:spMkLst>
            <pc:docMk/>
            <pc:sldMk cId="1242536066" sldId="264"/>
            <ac:spMk id="64" creationId="{7EEAEB7C-66F5-41E2-8707-5BE81CB29691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0:33.844" v="300" actId="1076"/>
          <ac:spMkLst>
            <pc:docMk/>
            <pc:sldMk cId="1242536066" sldId="264"/>
            <ac:spMk id="65" creationId="{8E1704A9-C7BC-46E9-A04D-8FC69AFD45E8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2:02:37.562" v="345"/>
          <ac:spMkLst>
            <pc:docMk/>
            <pc:sldMk cId="1242536066" sldId="264"/>
            <ac:spMk id="66" creationId="{631C5554-730A-4D1A-ADD9-4078923A40BB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13.921" v="357" actId="1076"/>
          <ac:spMkLst>
            <pc:docMk/>
            <pc:sldMk cId="1242536066" sldId="264"/>
            <ac:spMk id="67" creationId="{17917EF8-2E27-4B64-9FB8-E1E27F077C10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4:16.438" v="431" actId="1076"/>
          <ac:spMkLst>
            <pc:docMk/>
            <pc:sldMk cId="1242536066" sldId="264"/>
            <ac:spMk id="68" creationId="{E427493C-C80C-4340-B453-9396A012F260}"/>
          </ac:spMkLst>
        </pc:sp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7" creationId="{0FA0CCDF-433F-414A-8249-80CA74BC211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1" creationId="{91C64E8B-BE70-4993-A563-EC80F7D934D6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2" creationId="{43FE7972-ED66-43B4-A162-A121C371B207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3" creationId="{C9BEE94B-41FE-4D2B-9EF1-5D8E109872B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4" creationId="{EF6D6C92-DEFD-45FE-B60C-166187857AD0}"/>
          </ac:cxnSpMkLst>
        </pc:cxnChg>
        <pc:cxnChg chg="add del mod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5" creationId="{F4E2848A-2C72-4BFF-8534-13321E16A3F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3" creationId="{B8E727F9-5476-4D2B-8161-CE5E82B3FC4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7" creationId="{D940B053-99D3-4738-B1A3-F97141A458C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8" creationId="{F383EE2E-3C29-4D6A-91A3-30868B253509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9" creationId="{E8B6C9E4-C752-4ECF-B7EE-0B3864316F3B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30" creationId="{DD4823DA-1DA4-4888-A771-49A29728A2BF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37" creationId="{12361E19-3490-4090-B676-F8470347AA70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1" creationId="{8B947D43-A5AE-4813-BD6D-9C6DD94C4BD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2" creationId="{B827A878-4A3D-4DDB-9D61-EAA2E1C1E393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3" creationId="{75EFAA64-3D23-4D7C-9BB0-9F97EE3B016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4" creationId="{F6E832FC-2015-4D50-B084-5756C8EA5912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49" creationId="{12361E19-3490-4090-B676-F8470347AA70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3" creationId="{8B947D43-A5AE-4813-BD6D-9C6DD94C4BDE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4" creationId="{B827A878-4A3D-4DDB-9D61-EAA2E1C1E393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5" creationId="{75EFAA64-3D23-4D7C-9BB0-9F97EE3B0168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6" creationId="{F6E832FC-2015-4D50-B084-5756C8EA5912}"/>
          </ac:cxnSpMkLst>
        </pc:cxnChg>
      </pc:sldChg>
    </pc:docChg>
  </pc:docChgLst>
  <pc:docChgLst>
    <pc:chgData name="JULIO DA CONCEICAO SANTOS FREIRE" userId="S::julio.freire@etec.sp.gov.br::d7594e2a-ab9c-45aa-92cc-63a95fd9560e" providerId="AD" clId="Web-{93BF2AAA-0E60-4074-B16A-8F85C7B91CA1}"/>
    <pc:docChg chg="modSld">
      <pc:chgData name="JULIO DA CONCEICAO SANTOS FREIRE" userId="S::julio.freire@etec.sp.gov.br::d7594e2a-ab9c-45aa-92cc-63a95fd9560e" providerId="AD" clId="Web-{93BF2AAA-0E60-4074-B16A-8F85C7B91CA1}" dt="2020-06-03T18:45:45.104" v="0" actId="1076"/>
      <pc:docMkLst>
        <pc:docMk/>
      </pc:docMkLst>
      <pc:sldChg chg="modSp">
        <pc:chgData name="JULIO DA CONCEICAO SANTOS FREIRE" userId="S::julio.freire@etec.sp.gov.br::d7594e2a-ab9c-45aa-92cc-63a95fd9560e" providerId="AD" clId="Web-{93BF2AAA-0E60-4074-B16A-8F85C7B91CA1}" dt="2020-06-03T18:45:45.104" v="0" actId="1076"/>
        <pc:sldMkLst>
          <pc:docMk/>
          <pc:sldMk cId="797851126" sldId="263"/>
        </pc:sldMkLst>
        <pc:picChg chg="mod">
          <ac:chgData name="JULIO DA CONCEICAO SANTOS FREIRE" userId="S::julio.freire@etec.sp.gov.br::d7594e2a-ab9c-45aa-92cc-63a95fd9560e" providerId="AD" clId="Web-{93BF2AAA-0E60-4074-B16A-8F85C7B91CA1}" dt="2020-06-03T18:45:45.104" v="0" actId="1076"/>
          <ac:picMkLst>
            <pc:docMk/>
            <pc:sldMk cId="797851126" sldId="263"/>
            <ac:picMk id="3" creationId="{B6232D8E-CF94-491A-8CA5-D085D2C434E9}"/>
          </ac:picMkLst>
        </pc:picChg>
      </pc:sldChg>
    </pc:docChg>
  </pc:docChgLst>
  <pc:docChgLst>
    <pc:chgData name="VITOR CARMO DOS SANTOS" userId="S::vitor.santos439@etec.sp.gov.br::261c5eb9-e9b1-4dad-8b5f-b9c3b7ab8a15" providerId="AD" clId="Web-{5D7142EF-9179-428C-B58D-800C38FB639C}"/>
    <pc:docChg chg="modSld">
      <pc:chgData name="VITOR CARMO DOS SANTOS" userId="S::vitor.santos439@etec.sp.gov.br::261c5eb9-e9b1-4dad-8b5f-b9c3b7ab8a15" providerId="AD" clId="Web-{5D7142EF-9179-428C-B58D-800C38FB639C}" dt="2020-06-03T15:59:44.646" v="2" actId="20577"/>
      <pc:docMkLst>
        <pc:docMk/>
      </pc:docMkLst>
      <pc:sldChg chg="modSp">
        <pc:chgData name="VITOR CARMO DOS SANTOS" userId="S::vitor.santos439@etec.sp.gov.br::261c5eb9-e9b1-4dad-8b5f-b9c3b7ab8a15" providerId="AD" clId="Web-{5D7142EF-9179-428C-B58D-800C38FB639C}" dt="2020-06-03T15:59:40.161" v="0" actId="20577"/>
        <pc:sldMkLst>
          <pc:docMk/>
          <pc:sldMk cId="859706235" sldId="257"/>
        </pc:sldMkLst>
        <pc:spChg chg="mod">
          <ac:chgData name="VITOR CARMO DOS SANTOS" userId="S::vitor.santos439@etec.sp.gov.br::261c5eb9-e9b1-4dad-8b5f-b9c3b7ab8a15" providerId="AD" clId="Web-{5D7142EF-9179-428C-B58D-800C38FB639C}" dt="2020-06-03T15:59:40.161" v="0" actId="20577"/>
          <ac:spMkLst>
            <pc:docMk/>
            <pc:sldMk cId="859706235" sldId="257"/>
            <ac:spMk id="2" creationId="{5F0AE53F-7AD3-4614-B337-BB67CA7930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E9F37-FAF3-4405-8E18-59F1AC5FB192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8832-E58F-4346-A032-DB5F5218F5CE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Diretor</a:t>
          </a:r>
        </a:p>
      </dgm:t>
    </dgm:pt>
    <dgm:pt modelId="{AAB084FF-193F-4D9D-ACD4-E39A5C8EF290}" type="par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A85C6216-87C9-407D-BD5B-F62083765076}" type="sib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1D4678C-8B70-4B55-AAEA-5636944A66B4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Programador</a:t>
          </a:r>
          <a:endParaRPr lang="pt-BR" sz="2000" dirty="0"/>
        </a:p>
      </dgm:t>
    </dgm:pt>
    <dgm:pt modelId="{0C636BEA-FA56-4A8F-8D49-8CD82A9B2AC4}" type="parTrans" cxnId="{94683608-90D8-48DF-9A3E-EBEBFA6E63C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C55C769-0490-4F3A-97C6-5A06DC084376}" type="sibTrans" cxnId="{94683608-90D8-48DF-9A3E-EBEBFA6E63C6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0756EE6-179E-422A-A5B0-4CC8CEC253E8}">
      <dgm:prSet phldrT="[Texto]" custT="1"/>
      <dgm:spPr/>
      <dgm:t>
        <a:bodyPr/>
        <a:lstStyle/>
        <a:p>
          <a:pPr algn="ctr"/>
          <a:r>
            <a:rPr lang="pt-BR" sz="2000" dirty="0"/>
            <a:t>DBA</a:t>
          </a:r>
        </a:p>
      </dgm:t>
    </dgm:pt>
    <dgm:pt modelId="{A75B241B-B93D-42FB-8DF6-1F72D14ADF12}" type="parTrans" cxnId="{B5C5E5B1-CA35-4684-96AA-AB9AE7F6BAD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7EA43C08-7646-43E1-9957-CB0CA9063E65}" type="sibTrans" cxnId="{B5C5E5B1-CA35-4684-96AA-AB9AE7F6BADC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5BDDD2D-F70F-4049-9ECD-DC5413479DDC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Analista</a:t>
          </a:r>
        </a:p>
      </dgm:t>
    </dgm:pt>
    <dgm:pt modelId="{30AA3CDC-9C6F-4E93-9DD0-3FA71A41E247}" type="parTrans" cxnId="{44841D41-8FB7-456D-A670-5D4CD28B905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1522C3A-B97F-4F67-A673-F0E0A3F97625}" type="sibTrans" cxnId="{44841D41-8FB7-456D-A670-5D4CD28B9059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4FC0A6F8-F20C-44F8-912E-020E17C896EF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Designer</a:t>
          </a:r>
        </a:p>
      </dgm:t>
    </dgm:pt>
    <dgm:pt modelId="{83E4E57D-71E1-4E4F-88FB-455E92AA11AA}" type="sibTrans" cxnId="{C3168E50-2D3E-4BFD-AD90-B501AE0D713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253B104-64E5-43C2-859E-44C74204F341}" type="parTrans" cxnId="{C3168E50-2D3E-4BFD-AD90-B501AE0D713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2A38D55B-54BE-4617-BD6B-DB3F06743237}">
      <dgm:prSet phldrT="[Texto]" custT="1"/>
      <dgm:spPr/>
      <dgm:t>
        <a:bodyPr/>
        <a:lstStyle/>
        <a:p>
          <a:pPr algn="ctr"/>
          <a:endParaRPr lang="pt-BR" sz="2000" dirty="0">
            <a:latin typeface="Calibri" panose="020F0502020204030204" pitchFamily="34" charset="0"/>
          </a:endParaRPr>
        </a:p>
      </dgm:t>
    </dgm:pt>
    <dgm:pt modelId="{869A633B-E20A-43C4-833B-7C4E025CC957}" type="parTrans" cxnId="{53DD78A2-3F76-470C-84BF-50D1DDDB9D5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pt-BR"/>
        </a:p>
      </dgm:t>
    </dgm:pt>
    <dgm:pt modelId="{4B02C80F-9F9B-48EE-8D57-938EF66EA822}" type="sibTrans" cxnId="{53DD78A2-3F76-470C-84BF-50D1DDDB9D5D}">
      <dgm:prSet/>
      <dgm:spPr/>
      <dgm:t>
        <a:bodyPr/>
        <a:lstStyle/>
        <a:p>
          <a:pPr algn="ctr"/>
          <a:endParaRPr lang="pt-BR"/>
        </a:p>
      </dgm:t>
    </dgm:pt>
    <dgm:pt modelId="{2E91B0C4-FBB5-4379-B79D-0B5BD57DA2D7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Gerente</a:t>
          </a:r>
        </a:p>
      </dgm:t>
    </dgm:pt>
    <dgm:pt modelId="{5577C978-AAC0-4787-B726-7F99F7EBA93F}" type="parTrans" cxnId="{C99F8CD6-D4F8-4034-96D9-2D05A5F4712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/>
        </a:p>
      </dgm:t>
    </dgm:pt>
    <dgm:pt modelId="{FF82C9F5-7A6C-4E98-900C-CC67DF8A5B2B}" type="sibTrans" cxnId="{C99F8CD6-D4F8-4034-96D9-2D05A5F4712A}">
      <dgm:prSet/>
      <dgm:spPr/>
      <dgm:t>
        <a:bodyPr/>
        <a:lstStyle/>
        <a:p>
          <a:pPr algn="ctr"/>
          <a:endParaRPr lang="pt-BR"/>
        </a:p>
      </dgm:t>
    </dgm:pt>
    <dgm:pt modelId="{F0C59C8E-9033-4FDA-A2D6-8B52CBCD76AF}" type="pres">
      <dgm:prSet presAssocID="{252E9F37-FAF3-4405-8E18-59F1AC5FB19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BAD8B3-9F45-45E2-BC69-73663C07962C}" type="pres">
      <dgm:prSet presAssocID="{7F288832-E58F-4346-A032-DB5F5218F5CE}" presName="hierRoot1" presStyleCnt="0">
        <dgm:presLayoutVars>
          <dgm:hierBranch val="init"/>
        </dgm:presLayoutVars>
      </dgm:prSet>
      <dgm:spPr/>
    </dgm:pt>
    <dgm:pt modelId="{C21ACFA2-CCCA-4C33-9FEE-297F4CA7FB10}" type="pres">
      <dgm:prSet presAssocID="{7F288832-E58F-4346-A032-DB5F5218F5CE}" presName="rootComposite1" presStyleCnt="0"/>
      <dgm:spPr/>
    </dgm:pt>
    <dgm:pt modelId="{7ED148FE-F107-4834-8DAF-32489158E3DA}" type="pres">
      <dgm:prSet presAssocID="{7F288832-E58F-4346-A032-DB5F5218F5CE}" presName="rootText1" presStyleLbl="alignAcc1" presStyleIdx="0" presStyleCnt="0">
        <dgm:presLayoutVars>
          <dgm:chPref val="3"/>
        </dgm:presLayoutVars>
      </dgm:prSet>
      <dgm:spPr/>
    </dgm:pt>
    <dgm:pt modelId="{BD27D6E7-010F-4971-A4D2-F2089759E531}" type="pres">
      <dgm:prSet presAssocID="{7F288832-E58F-4346-A032-DB5F5218F5CE}" presName="topArc1" presStyleLbl="parChTrans1D1" presStyleIdx="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6E272607-F811-4979-B7CB-0D504EABC7F7}" type="pres">
      <dgm:prSet presAssocID="{7F288832-E58F-4346-A032-DB5F5218F5CE}" presName="bottomArc1" presStyleLbl="parChTrans1D1" presStyleIdx="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055A894D-D7D0-487B-B75E-FA1028DE5D94}" type="pres">
      <dgm:prSet presAssocID="{7F288832-E58F-4346-A032-DB5F5218F5CE}" presName="topConnNode1" presStyleLbl="node1" presStyleIdx="0" presStyleCnt="0"/>
      <dgm:spPr/>
    </dgm:pt>
    <dgm:pt modelId="{02DE0AFD-79A9-4AF2-AA17-7212AACC52D0}" type="pres">
      <dgm:prSet presAssocID="{7F288832-E58F-4346-A032-DB5F5218F5CE}" presName="hierChild2" presStyleCnt="0"/>
      <dgm:spPr/>
    </dgm:pt>
    <dgm:pt modelId="{41488C8A-C94A-4DF7-A3DD-5E1CD08EE5FC}" type="pres">
      <dgm:prSet presAssocID="{5577C978-AAC0-4787-B726-7F99F7EBA93F}" presName="Name28" presStyleLbl="parChTrans1D2" presStyleIdx="0" presStyleCnt="1"/>
      <dgm:spPr/>
    </dgm:pt>
    <dgm:pt modelId="{4F3C6E70-6BB2-4DC2-A505-EA530E51D29B}" type="pres">
      <dgm:prSet presAssocID="{2E91B0C4-FBB5-4379-B79D-0B5BD57DA2D7}" presName="hierRoot2" presStyleCnt="0">
        <dgm:presLayoutVars>
          <dgm:hierBranch val="init"/>
        </dgm:presLayoutVars>
      </dgm:prSet>
      <dgm:spPr/>
    </dgm:pt>
    <dgm:pt modelId="{D566DF5D-71D1-4235-8653-DA81A04EBDD2}" type="pres">
      <dgm:prSet presAssocID="{2E91B0C4-FBB5-4379-B79D-0B5BD57DA2D7}" presName="rootComposite2" presStyleCnt="0"/>
      <dgm:spPr/>
    </dgm:pt>
    <dgm:pt modelId="{64FC95E6-5BF5-485F-B4DA-903D68790331}" type="pres">
      <dgm:prSet presAssocID="{2E91B0C4-FBB5-4379-B79D-0B5BD57DA2D7}" presName="rootText2" presStyleLbl="alignAcc1" presStyleIdx="0" presStyleCnt="0">
        <dgm:presLayoutVars>
          <dgm:chPref val="3"/>
        </dgm:presLayoutVars>
      </dgm:prSet>
      <dgm:spPr/>
    </dgm:pt>
    <dgm:pt modelId="{F82B14D7-0A02-4AFA-B0BE-4A33A65343A8}" type="pres">
      <dgm:prSet presAssocID="{2E91B0C4-FBB5-4379-B79D-0B5BD57DA2D7}" presName="topArc2" presStyleLbl="parChTrans1D1" presStyleIdx="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9D65745-D525-4702-B42C-B55FA68377FC}" type="pres">
      <dgm:prSet presAssocID="{2E91B0C4-FBB5-4379-B79D-0B5BD57DA2D7}" presName="bottomArc2" presStyleLbl="parChTrans1D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C9EB96F-EE31-41DF-830F-3BA10677D85E}" type="pres">
      <dgm:prSet presAssocID="{2E91B0C4-FBB5-4379-B79D-0B5BD57DA2D7}" presName="topConnNode2" presStyleLbl="node2" presStyleIdx="0" presStyleCnt="0"/>
      <dgm:spPr/>
    </dgm:pt>
    <dgm:pt modelId="{6D922DB6-5B5B-4039-99FB-0CD9C34E7CCD}" type="pres">
      <dgm:prSet presAssocID="{2E91B0C4-FBB5-4379-B79D-0B5BD57DA2D7}" presName="hierChild4" presStyleCnt="0"/>
      <dgm:spPr/>
    </dgm:pt>
    <dgm:pt modelId="{67242067-1E5C-4A90-822A-05A9086198A2}" type="pres">
      <dgm:prSet presAssocID="{0C636BEA-FA56-4A8F-8D49-8CD82A9B2AC4}" presName="Name28" presStyleLbl="parChTrans1D3" presStyleIdx="0" presStyleCnt="4"/>
      <dgm:spPr/>
    </dgm:pt>
    <dgm:pt modelId="{B8848C12-E01C-4BC4-8CFD-EEEAAFA0564D}" type="pres">
      <dgm:prSet presAssocID="{61D4678C-8B70-4B55-AAEA-5636944A66B4}" presName="hierRoot2" presStyleCnt="0">
        <dgm:presLayoutVars>
          <dgm:hierBranch val="init"/>
        </dgm:presLayoutVars>
      </dgm:prSet>
      <dgm:spPr/>
    </dgm:pt>
    <dgm:pt modelId="{69633B41-2773-4277-9868-6648CBF6DEC7}" type="pres">
      <dgm:prSet presAssocID="{61D4678C-8B70-4B55-AAEA-5636944A66B4}" presName="rootComposite2" presStyleCnt="0"/>
      <dgm:spPr/>
    </dgm:pt>
    <dgm:pt modelId="{81614AED-89D4-4AF2-9656-63BD1023CE6D}" type="pres">
      <dgm:prSet presAssocID="{61D4678C-8B70-4B55-AAEA-5636944A66B4}" presName="rootText2" presStyleLbl="alignAcc1" presStyleIdx="0" presStyleCnt="0">
        <dgm:presLayoutVars>
          <dgm:chPref val="3"/>
        </dgm:presLayoutVars>
      </dgm:prSet>
      <dgm:spPr/>
    </dgm:pt>
    <dgm:pt modelId="{3B325B72-A450-4B51-ADD1-946627E77A46}" type="pres">
      <dgm:prSet presAssocID="{61D4678C-8B70-4B55-AAEA-5636944A66B4}" presName="topArc2" presStyleLbl="parChTrans1D1" presStyleIdx="4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2F5274D-E507-40E0-83DE-EB168498274D}" type="pres">
      <dgm:prSet presAssocID="{61D4678C-8B70-4B55-AAEA-5636944A66B4}" presName="bottomArc2" presStyleLbl="parChTrans1D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7D38B09E-B07B-49BD-9D1F-F9435BA83B5D}" type="pres">
      <dgm:prSet presAssocID="{61D4678C-8B70-4B55-AAEA-5636944A66B4}" presName="topConnNode2" presStyleLbl="node3" presStyleIdx="0" presStyleCnt="0"/>
      <dgm:spPr/>
    </dgm:pt>
    <dgm:pt modelId="{77EF27A4-E848-4ADE-A716-1FC19012C52D}" type="pres">
      <dgm:prSet presAssocID="{61D4678C-8B70-4B55-AAEA-5636944A66B4}" presName="hierChild4" presStyleCnt="0"/>
      <dgm:spPr/>
    </dgm:pt>
    <dgm:pt modelId="{0BA1FF9C-F454-46C1-8666-88AE105F46DD}" type="pres">
      <dgm:prSet presAssocID="{61D4678C-8B70-4B55-AAEA-5636944A66B4}" presName="hierChild5" presStyleCnt="0"/>
      <dgm:spPr/>
    </dgm:pt>
    <dgm:pt modelId="{3F185A45-D6FB-4A73-9FD5-7BE36BAA7276}" type="pres">
      <dgm:prSet presAssocID="{B253B104-64E5-43C2-859E-44C74204F341}" presName="Name28" presStyleLbl="parChTrans1D3" presStyleIdx="1" presStyleCnt="4"/>
      <dgm:spPr/>
    </dgm:pt>
    <dgm:pt modelId="{9BEAA058-77E9-47AE-A3CE-F207A43D7F56}" type="pres">
      <dgm:prSet presAssocID="{4FC0A6F8-F20C-44F8-912E-020E17C896EF}" presName="hierRoot2" presStyleCnt="0">
        <dgm:presLayoutVars>
          <dgm:hierBranch val="init"/>
        </dgm:presLayoutVars>
      </dgm:prSet>
      <dgm:spPr/>
    </dgm:pt>
    <dgm:pt modelId="{213AA413-9A2E-4224-8223-875BC6304F3D}" type="pres">
      <dgm:prSet presAssocID="{4FC0A6F8-F20C-44F8-912E-020E17C896EF}" presName="rootComposite2" presStyleCnt="0"/>
      <dgm:spPr/>
    </dgm:pt>
    <dgm:pt modelId="{F57B588D-7E25-49A7-B57F-DB2418B7DAF9}" type="pres">
      <dgm:prSet presAssocID="{4FC0A6F8-F20C-44F8-912E-020E17C896EF}" presName="rootText2" presStyleLbl="alignAcc1" presStyleIdx="0" presStyleCnt="0">
        <dgm:presLayoutVars>
          <dgm:chPref val="3"/>
        </dgm:presLayoutVars>
      </dgm:prSet>
      <dgm:spPr/>
    </dgm:pt>
    <dgm:pt modelId="{3DD4F3AB-0FD4-411D-A21E-BC1D137BC40B}" type="pres">
      <dgm:prSet presAssocID="{4FC0A6F8-F20C-44F8-912E-020E17C896EF}" presName="topArc2" presStyleLbl="parChTrans1D1" presStyleIdx="6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1A20DAA1-2A0A-4672-9663-CE536BB80C9F}" type="pres">
      <dgm:prSet presAssocID="{4FC0A6F8-F20C-44F8-912E-020E17C896EF}" presName="bottomArc2" presStyleLbl="parChTrans1D1" presStyleIdx="7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B0535B5-B448-45E4-8E8C-12F839DD66C4}" type="pres">
      <dgm:prSet presAssocID="{4FC0A6F8-F20C-44F8-912E-020E17C896EF}" presName="topConnNode2" presStyleLbl="node3" presStyleIdx="0" presStyleCnt="0"/>
      <dgm:spPr/>
    </dgm:pt>
    <dgm:pt modelId="{B6E632FA-D928-4EF2-823D-6F195BE93E0F}" type="pres">
      <dgm:prSet presAssocID="{4FC0A6F8-F20C-44F8-912E-020E17C896EF}" presName="hierChild4" presStyleCnt="0"/>
      <dgm:spPr/>
    </dgm:pt>
    <dgm:pt modelId="{6EDCC2BE-F808-4B8E-BB04-81F90696FC88}" type="pres">
      <dgm:prSet presAssocID="{4FC0A6F8-F20C-44F8-912E-020E17C896EF}" presName="hierChild5" presStyleCnt="0"/>
      <dgm:spPr/>
    </dgm:pt>
    <dgm:pt modelId="{994C73F1-4E03-451F-908E-D2775526D273}" type="pres">
      <dgm:prSet presAssocID="{A75B241B-B93D-42FB-8DF6-1F72D14ADF12}" presName="Name28" presStyleLbl="parChTrans1D3" presStyleIdx="2" presStyleCnt="4"/>
      <dgm:spPr/>
    </dgm:pt>
    <dgm:pt modelId="{22369760-A5A9-4F64-9DD0-A788654F9AB1}" type="pres">
      <dgm:prSet presAssocID="{B0756EE6-179E-422A-A5B0-4CC8CEC253E8}" presName="hierRoot2" presStyleCnt="0">
        <dgm:presLayoutVars>
          <dgm:hierBranch val="init"/>
        </dgm:presLayoutVars>
      </dgm:prSet>
      <dgm:spPr/>
    </dgm:pt>
    <dgm:pt modelId="{2761569A-4CFA-4433-8DCB-40276C5FC85F}" type="pres">
      <dgm:prSet presAssocID="{B0756EE6-179E-422A-A5B0-4CC8CEC253E8}" presName="rootComposite2" presStyleCnt="0"/>
      <dgm:spPr/>
    </dgm:pt>
    <dgm:pt modelId="{752C3815-B682-446B-A326-6043C4798A92}" type="pres">
      <dgm:prSet presAssocID="{B0756EE6-179E-422A-A5B0-4CC8CEC253E8}" presName="rootText2" presStyleLbl="alignAcc1" presStyleIdx="0" presStyleCnt="0">
        <dgm:presLayoutVars>
          <dgm:chPref val="3"/>
        </dgm:presLayoutVars>
      </dgm:prSet>
      <dgm:spPr/>
    </dgm:pt>
    <dgm:pt modelId="{FC84A11E-A423-409E-9FC1-D7F8279189B2}" type="pres">
      <dgm:prSet presAssocID="{B0756EE6-179E-422A-A5B0-4CC8CEC253E8}" presName="topArc2" presStyleLbl="parChTrans1D1" presStyleIdx="8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EDD04735-742E-46B5-8E64-F966461DB16C}" type="pres">
      <dgm:prSet presAssocID="{B0756EE6-179E-422A-A5B0-4CC8CEC253E8}" presName="bottomArc2" presStyleLbl="parChTrans1D1" presStyleIdx="9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D86D3B98-1C0E-46E9-9399-8DA43272CF99}" type="pres">
      <dgm:prSet presAssocID="{B0756EE6-179E-422A-A5B0-4CC8CEC253E8}" presName="topConnNode2" presStyleLbl="node3" presStyleIdx="0" presStyleCnt="0"/>
      <dgm:spPr/>
    </dgm:pt>
    <dgm:pt modelId="{C15E23BB-4F34-40DD-AC78-F8852A3207AD}" type="pres">
      <dgm:prSet presAssocID="{B0756EE6-179E-422A-A5B0-4CC8CEC253E8}" presName="hierChild4" presStyleCnt="0"/>
      <dgm:spPr/>
    </dgm:pt>
    <dgm:pt modelId="{B2562326-12FD-47F8-8ADF-AFBC46867BC0}" type="pres">
      <dgm:prSet presAssocID="{B0756EE6-179E-422A-A5B0-4CC8CEC253E8}" presName="hierChild5" presStyleCnt="0"/>
      <dgm:spPr/>
    </dgm:pt>
    <dgm:pt modelId="{07AFC0FB-9A91-4BD3-ABED-674C900B9293}" type="pres">
      <dgm:prSet presAssocID="{30AA3CDC-9C6F-4E93-9DD0-3FA71A41E247}" presName="Name28" presStyleLbl="parChTrans1D3" presStyleIdx="3" presStyleCnt="4"/>
      <dgm:spPr/>
    </dgm:pt>
    <dgm:pt modelId="{5B08C740-3D3E-4ACA-AD2D-D86AF76D44C2}" type="pres">
      <dgm:prSet presAssocID="{35BDDD2D-F70F-4049-9ECD-DC5413479DDC}" presName="hierRoot2" presStyleCnt="0">
        <dgm:presLayoutVars>
          <dgm:hierBranch val="init"/>
        </dgm:presLayoutVars>
      </dgm:prSet>
      <dgm:spPr/>
    </dgm:pt>
    <dgm:pt modelId="{5056DD81-869B-41BF-9071-C10147B2A5D4}" type="pres">
      <dgm:prSet presAssocID="{35BDDD2D-F70F-4049-9ECD-DC5413479DDC}" presName="rootComposite2" presStyleCnt="0"/>
      <dgm:spPr/>
    </dgm:pt>
    <dgm:pt modelId="{C40E1DC0-03A9-41B6-B433-F6A44556E370}" type="pres">
      <dgm:prSet presAssocID="{35BDDD2D-F70F-4049-9ECD-DC5413479DDC}" presName="rootText2" presStyleLbl="alignAcc1" presStyleIdx="0" presStyleCnt="0">
        <dgm:presLayoutVars>
          <dgm:chPref val="3"/>
        </dgm:presLayoutVars>
      </dgm:prSet>
      <dgm:spPr/>
    </dgm:pt>
    <dgm:pt modelId="{3091A3CF-B8AA-49B6-B126-04A7187ABA96}" type="pres">
      <dgm:prSet presAssocID="{35BDDD2D-F70F-4049-9ECD-DC5413479DDC}" presName="topArc2" presStyleLbl="parChTrans1D1" presStyleIdx="1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C782CE1-C4C6-4754-8292-19B86CA019F8}" type="pres">
      <dgm:prSet presAssocID="{35BDDD2D-F70F-4049-9ECD-DC5413479DDC}" presName="bottomArc2" presStyleLbl="parChTrans1D1" presStyleIdx="1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FACF1D2-BBDE-4393-A07E-476D472FC510}" type="pres">
      <dgm:prSet presAssocID="{35BDDD2D-F70F-4049-9ECD-DC5413479DDC}" presName="topConnNode2" presStyleLbl="node3" presStyleIdx="0" presStyleCnt="0"/>
      <dgm:spPr/>
    </dgm:pt>
    <dgm:pt modelId="{33BCDF69-546E-408C-9BC9-6A229A0E71B1}" type="pres">
      <dgm:prSet presAssocID="{35BDDD2D-F70F-4049-9ECD-DC5413479DDC}" presName="hierChild4" presStyleCnt="0"/>
      <dgm:spPr/>
    </dgm:pt>
    <dgm:pt modelId="{A57636C9-CB71-43BC-9B25-B991AA67FB87}" type="pres">
      <dgm:prSet presAssocID="{869A633B-E20A-43C4-833B-7C4E025CC957}" presName="Name28" presStyleLbl="parChTrans1D4" presStyleIdx="0" presStyleCnt="1"/>
      <dgm:spPr/>
    </dgm:pt>
    <dgm:pt modelId="{693940CF-62B0-4D6E-90B6-A2FAC26B9242}" type="pres">
      <dgm:prSet presAssocID="{2A38D55B-54BE-4617-BD6B-DB3F06743237}" presName="hierRoot2" presStyleCnt="0">
        <dgm:presLayoutVars>
          <dgm:hierBranch val="init"/>
        </dgm:presLayoutVars>
      </dgm:prSet>
      <dgm:spPr/>
    </dgm:pt>
    <dgm:pt modelId="{139DC1C5-F28C-46F1-9029-1C1F47D4C729}" type="pres">
      <dgm:prSet presAssocID="{2A38D55B-54BE-4617-BD6B-DB3F06743237}" presName="rootComposite2" presStyleCnt="0"/>
      <dgm:spPr/>
    </dgm:pt>
    <dgm:pt modelId="{79FDF498-F8AA-422B-8A7B-0B0D9B1D15A1}" type="pres">
      <dgm:prSet presAssocID="{2A38D55B-54BE-4617-BD6B-DB3F06743237}" presName="rootText2" presStyleLbl="alignAcc1" presStyleIdx="0" presStyleCnt="0">
        <dgm:presLayoutVars>
          <dgm:chPref val="3"/>
        </dgm:presLayoutVars>
      </dgm:prSet>
      <dgm:spPr/>
    </dgm:pt>
    <dgm:pt modelId="{E02511E1-FEC6-451F-9D66-7A1C4598B645}" type="pres">
      <dgm:prSet presAssocID="{2A38D55B-54BE-4617-BD6B-DB3F06743237}" presName="topArc2" presStyleLbl="parChTrans1D1" presStyleIdx="1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04044FD6-5978-4A6B-A4A9-786BCED77F37}" type="pres">
      <dgm:prSet presAssocID="{2A38D55B-54BE-4617-BD6B-DB3F06743237}" presName="bottomArc2" presStyleLbl="parChTrans1D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C903B1F-27A1-41E9-BE81-98F22EA83D06}" type="pres">
      <dgm:prSet presAssocID="{2A38D55B-54BE-4617-BD6B-DB3F06743237}" presName="topConnNode2" presStyleLbl="node4" presStyleIdx="0" presStyleCnt="0"/>
      <dgm:spPr/>
    </dgm:pt>
    <dgm:pt modelId="{862C1B06-48AB-4836-AAE5-2A1EF0F1DEE1}" type="pres">
      <dgm:prSet presAssocID="{2A38D55B-54BE-4617-BD6B-DB3F06743237}" presName="hierChild4" presStyleCnt="0"/>
      <dgm:spPr/>
    </dgm:pt>
    <dgm:pt modelId="{A8B379D8-431B-47CE-B36D-CF5DEBC35944}" type="pres">
      <dgm:prSet presAssocID="{2A38D55B-54BE-4617-BD6B-DB3F06743237}" presName="hierChild5" presStyleCnt="0"/>
      <dgm:spPr/>
    </dgm:pt>
    <dgm:pt modelId="{23A19CA9-4211-4A38-8D21-8865EA6916CB}" type="pres">
      <dgm:prSet presAssocID="{35BDDD2D-F70F-4049-9ECD-DC5413479DDC}" presName="hierChild5" presStyleCnt="0"/>
      <dgm:spPr/>
    </dgm:pt>
    <dgm:pt modelId="{91D2867F-EA15-4CA2-B8E5-B85A52E0862E}" type="pres">
      <dgm:prSet presAssocID="{2E91B0C4-FBB5-4379-B79D-0B5BD57DA2D7}" presName="hierChild5" presStyleCnt="0"/>
      <dgm:spPr/>
    </dgm:pt>
    <dgm:pt modelId="{86CCD82C-7F84-483A-A99F-D410CD2D597E}" type="pres">
      <dgm:prSet presAssocID="{7F288832-E58F-4346-A032-DB5F5218F5CE}" presName="hierChild3" presStyleCnt="0"/>
      <dgm:spPr/>
    </dgm:pt>
  </dgm:ptLst>
  <dgm:cxnLst>
    <dgm:cxn modelId="{94683608-90D8-48DF-9A3E-EBEBFA6E63C6}" srcId="{2E91B0C4-FBB5-4379-B79D-0B5BD57DA2D7}" destId="{61D4678C-8B70-4B55-AAEA-5636944A66B4}" srcOrd="0" destOrd="0" parTransId="{0C636BEA-FA56-4A8F-8D49-8CD82A9B2AC4}" sibTransId="{6C55C769-0490-4F3A-97C6-5A06DC084376}"/>
    <dgm:cxn modelId="{F08FBA09-FE49-4ADC-B90D-1F536FC8C0B4}" type="presOf" srcId="{A75B241B-B93D-42FB-8DF6-1F72D14ADF12}" destId="{994C73F1-4E03-451F-908E-D2775526D273}" srcOrd="0" destOrd="0" presId="urn:microsoft.com/office/officeart/2008/layout/HalfCircleOrganizationChart"/>
    <dgm:cxn modelId="{77048312-1CC6-45F2-B832-4AA307088E73}" type="presOf" srcId="{30AA3CDC-9C6F-4E93-9DD0-3FA71A41E247}" destId="{07AFC0FB-9A91-4BD3-ABED-674C900B9293}" srcOrd="0" destOrd="0" presId="urn:microsoft.com/office/officeart/2008/layout/HalfCircleOrganizationChart"/>
    <dgm:cxn modelId="{D1CD9F1C-5694-4136-AF45-B25265D89CF4}" type="presOf" srcId="{7F288832-E58F-4346-A032-DB5F5218F5CE}" destId="{055A894D-D7D0-487B-B75E-FA1028DE5D94}" srcOrd="1" destOrd="0" presId="urn:microsoft.com/office/officeart/2008/layout/HalfCircleOrganizationChart"/>
    <dgm:cxn modelId="{AD84AB1C-7782-427F-9722-C5A92E6B36F3}" srcId="{252E9F37-FAF3-4405-8E18-59F1AC5FB192}" destId="{7F288832-E58F-4346-A032-DB5F5218F5CE}" srcOrd="0" destOrd="0" parTransId="{AAB084FF-193F-4D9D-ACD4-E39A5C8EF290}" sibTransId="{A85C6216-87C9-407D-BD5B-F62083765076}"/>
    <dgm:cxn modelId="{1D26D624-FFA5-4EF9-9FC2-4E2A7E7ED4C1}" type="presOf" srcId="{B0756EE6-179E-422A-A5B0-4CC8CEC253E8}" destId="{752C3815-B682-446B-A326-6043C4798A92}" srcOrd="0" destOrd="0" presId="urn:microsoft.com/office/officeart/2008/layout/HalfCircleOrganizationChart"/>
    <dgm:cxn modelId="{4CBC1A40-4B63-4B0E-9645-EEF554F7DFEB}" type="presOf" srcId="{B0756EE6-179E-422A-A5B0-4CC8CEC253E8}" destId="{D86D3B98-1C0E-46E9-9399-8DA43272CF99}" srcOrd="1" destOrd="0" presId="urn:microsoft.com/office/officeart/2008/layout/HalfCircleOrganizationChart"/>
    <dgm:cxn modelId="{44841D41-8FB7-456D-A670-5D4CD28B9059}" srcId="{2E91B0C4-FBB5-4379-B79D-0B5BD57DA2D7}" destId="{35BDDD2D-F70F-4049-9ECD-DC5413479DDC}" srcOrd="3" destOrd="0" parTransId="{30AA3CDC-9C6F-4E93-9DD0-3FA71A41E247}" sibTransId="{31522C3A-B97F-4F67-A673-F0E0A3F97625}"/>
    <dgm:cxn modelId="{27C7F34A-A180-48B4-8521-47996EB86551}" type="presOf" srcId="{2A38D55B-54BE-4617-BD6B-DB3F06743237}" destId="{6C903B1F-27A1-41E9-BE81-98F22EA83D06}" srcOrd="1" destOrd="0" presId="urn:microsoft.com/office/officeart/2008/layout/HalfCircleOrganizationChart"/>
    <dgm:cxn modelId="{17387E6C-FA84-4EA5-AF6A-9CA28BD34955}" type="presOf" srcId="{2E91B0C4-FBB5-4379-B79D-0B5BD57DA2D7}" destId="{64FC95E6-5BF5-485F-B4DA-903D68790331}" srcOrd="0" destOrd="0" presId="urn:microsoft.com/office/officeart/2008/layout/HalfCircleOrganizationChart"/>
    <dgm:cxn modelId="{C3168E50-2D3E-4BFD-AD90-B501AE0D7133}" srcId="{2E91B0C4-FBB5-4379-B79D-0B5BD57DA2D7}" destId="{4FC0A6F8-F20C-44F8-912E-020E17C896EF}" srcOrd="1" destOrd="0" parTransId="{B253B104-64E5-43C2-859E-44C74204F341}" sibTransId="{83E4E57D-71E1-4E4F-88FB-455E92AA11AA}"/>
    <dgm:cxn modelId="{14C00652-F889-40C5-B19D-E7203F52E62A}" type="presOf" srcId="{252E9F37-FAF3-4405-8E18-59F1AC5FB192}" destId="{F0C59C8E-9033-4FDA-A2D6-8B52CBCD76AF}" srcOrd="0" destOrd="0" presId="urn:microsoft.com/office/officeart/2008/layout/HalfCircleOrganizationChart"/>
    <dgm:cxn modelId="{B62F0A75-22F4-4924-8E60-20030159E02B}" type="presOf" srcId="{0C636BEA-FA56-4A8F-8D49-8CD82A9B2AC4}" destId="{67242067-1E5C-4A90-822A-05A9086198A2}" srcOrd="0" destOrd="0" presId="urn:microsoft.com/office/officeart/2008/layout/HalfCircleOrganizationChart"/>
    <dgm:cxn modelId="{F527BA56-723A-456F-AE41-F7E23958D748}" type="presOf" srcId="{5577C978-AAC0-4787-B726-7F99F7EBA93F}" destId="{41488C8A-C94A-4DF7-A3DD-5E1CD08EE5FC}" srcOrd="0" destOrd="0" presId="urn:microsoft.com/office/officeart/2008/layout/HalfCircleOrganizationChart"/>
    <dgm:cxn modelId="{6DC00059-D5F7-4DD6-9BD2-09E34928C9DC}" type="presOf" srcId="{4FC0A6F8-F20C-44F8-912E-020E17C896EF}" destId="{F57B588D-7E25-49A7-B57F-DB2418B7DAF9}" srcOrd="0" destOrd="0" presId="urn:microsoft.com/office/officeart/2008/layout/HalfCircleOrganizationChart"/>
    <dgm:cxn modelId="{1C0BF581-5E97-41EB-891A-320855D4C8EF}" type="presOf" srcId="{869A633B-E20A-43C4-833B-7C4E025CC957}" destId="{A57636C9-CB71-43BC-9B25-B991AA67FB87}" srcOrd="0" destOrd="0" presId="urn:microsoft.com/office/officeart/2008/layout/HalfCircleOrganizationChart"/>
    <dgm:cxn modelId="{53DD78A2-3F76-470C-84BF-50D1DDDB9D5D}" srcId="{35BDDD2D-F70F-4049-9ECD-DC5413479DDC}" destId="{2A38D55B-54BE-4617-BD6B-DB3F06743237}" srcOrd="0" destOrd="0" parTransId="{869A633B-E20A-43C4-833B-7C4E025CC957}" sibTransId="{4B02C80F-9F9B-48EE-8D57-938EF66EA822}"/>
    <dgm:cxn modelId="{7CF002A5-504B-4C26-ACA8-BE08F6DBD6B1}" type="presOf" srcId="{61D4678C-8B70-4B55-AAEA-5636944A66B4}" destId="{81614AED-89D4-4AF2-9656-63BD1023CE6D}" srcOrd="0" destOrd="0" presId="urn:microsoft.com/office/officeart/2008/layout/HalfCircleOrganizationChart"/>
    <dgm:cxn modelId="{0B3729B0-EBD5-45C6-B082-6EBDAE9869E1}" type="presOf" srcId="{35BDDD2D-F70F-4049-9ECD-DC5413479DDC}" destId="{C40E1DC0-03A9-41B6-B433-F6A44556E370}" srcOrd="0" destOrd="0" presId="urn:microsoft.com/office/officeart/2008/layout/HalfCircleOrganizationChart"/>
    <dgm:cxn modelId="{B5C5E5B1-CA35-4684-96AA-AB9AE7F6BADC}" srcId="{2E91B0C4-FBB5-4379-B79D-0B5BD57DA2D7}" destId="{B0756EE6-179E-422A-A5B0-4CC8CEC253E8}" srcOrd="2" destOrd="0" parTransId="{A75B241B-B93D-42FB-8DF6-1F72D14ADF12}" sibTransId="{7EA43C08-7646-43E1-9957-CB0CA9063E65}"/>
    <dgm:cxn modelId="{FDCE36BC-344C-479D-8783-03C79739A3CF}" type="presOf" srcId="{B253B104-64E5-43C2-859E-44C74204F341}" destId="{3F185A45-D6FB-4A73-9FD5-7BE36BAA7276}" srcOrd="0" destOrd="0" presId="urn:microsoft.com/office/officeart/2008/layout/HalfCircleOrganizationChart"/>
    <dgm:cxn modelId="{C46498C3-6909-44C3-B509-1CF39BC35684}" type="presOf" srcId="{7F288832-E58F-4346-A032-DB5F5218F5CE}" destId="{7ED148FE-F107-4834-8DAF-32489158E3DA}" srcOrd="0" destOrd="0" presId="urn:microsoft.com/office/officeart/2008/layout/HalfCircleOrganizationChart"/>
    <dgm:cxn modelId="{B4A89AD4-4F69-4788-B1DE-267A0F3157E3}" type="presOf" srcId="{4FC0A6F8-F20C-44F8-912E-020E17C896EF}" destId="{4B0535B5-B448-45E4-8E8C-12F839DD66C4}" srcOrd="1" destOrd="0" presId="urn:microsoft.com/office/officeart/2008/layout/HalfCircleOrganizationChart"/>
    <dgm:cxn modelId="{C99F8CD6-D4F8-4034-96D9-2D05A5F4712A}" srcId="{7F288832-E58F-4346-A032-DB5F5218F5CE}" destId="{2E91B0C4-FBB5-4379-B79D-0B5BD57DA2D7}" srcOrd="0" destOrd="0" parTransId="{5577C978-AAC0-4787-B726-7F99F7EBA93F}" sibTransId="{FF82C9F5-7A6C-4E98-900C-CC67DF8A5B2B}"/>
    <dgm:cxn modelId="{DAA71EDC-23B7-4A87-9A9F-C8837D239498}" type="presOf" srcId="{61D4678C-8B70-4B55-AAEA-5636944A66B4}" destId="{7D38B09E-B07B-49BD-9D1F-F9435BA83B5D}" srcOrd="1" destOrd="0" presId="urn:microsoft.com/office/officeart/2008/layout/HalfCircleOrganizationChart"/>
    <dgm:cxn modelId="{BBF85EDE-14EC-4196-A32C-5968A93433E5}" type="presOf" srcId="{2A38D55B-54BE-4617-BD6B-DB3F06743237}" destId="{79FDF498-F8AA-422B-8A7B-0B0D9B1D15A1}" srcOrd="0" destOrd="0" presId="urn:microsoft.com/office/officeart/2008/layout/HalfCircleOrganizationChart"/>
    <dgm:cxn modelId="{E4DD60E7-0203-479D-B307-1F53FFFEEDD6}" type="presOf" srcId="{2E91B0C4-FBB5-4379-B79D-0B5BD57DA2D7}" destId="{CC9EB96F-EE31-41DF-830F-3BA10677D85E}" srcOrd="1" destOrd="0" presId="urn:microsoft.com/office/officeart/2008/layout/HalfCircleOrganizationChart"/>
    <dgm:cxn modelId="{634FD2FE-F4CE-4000-A202-FD2C514F755F}" type="presOf" srcId="{35BDDD2D-F70F-4049-9ECD-DC5413479DDC}" destId="{4FACF1D2-BBDE-4393-A07E-476D472FC510}" srcOrd="1" destOrd="0" presId="urn:microsoft.com/office/officeart/2008/layout/HalfCircleOrganizationChart"/>
    <dgm:cxn modelId="{E675DE94-F7E8-4D57-BBD5-B4AEB45BA146}" type="presParOf" srcId="{F0C59C8E-9033-4FDA-A2D6-8B52CBCD76AF}" destId="{4CBAD8B3-9F45-45E2-BC69-73663C07962C}" srcOrd="0" destOrd="0" presId="urn:microsoft.com/office/officeart/2008/layout/HalfCircleOrganizationChart"/>
    <dgm:cxn modelId="{C7A44036-1189-49B4-A773-7142D06EC0C7}" type="presParOf" srcId="{4CBAD8B3-9F45-45E2-BC69-73663C07962C}" destId="{C21ACFA2-CCCA-4C33-9FEE-297F4CA7FB10}" srcOrd="0" destOrd="0" presId="urn:microsoft.com/office/officeart/2008/layout/HalfCircleOrganizationChart"/>
    <dgm:cxn modelId="{5EC346D8-4FF9-445B-A1C0-7663CD64191C}" type="presParOf" srcId="{C21ACFA2-CCCA-4C33-9FEE-297F4CA7FB10}" destId="{7ED148FE-F107-4834-8DAF-32489158E3DA}" srcOrd="0" destOrd="0" presId="urn:microsoft.com/office/officeart/2008/layout/HalfCircleOrganizationChart"/>
    <dgm:cxn modelId="{81C39EAE-2B9B-4F20-9A72-A57E15602335}" type="presParOf" srcId="{C21ACFA2-CCCA-4C33-9FEE-297F4CA7FB10}" destId="{BD27D6E7-010F-4971-A4D2-F2089759E531}" srcOrd="1" destOrd="0" presId="urn:microsoft.com/office/officeart/2008/layout/HalfCircleOrganizationChart"/>
    <dgm:cxn modelId="{52F68784-9B8D-4DCA-8293-3A8221F5D6EE}" type="presParOf" srcId="{C21ACFA2-CCCA-4C33-9FEE-297F4CA7FB10}" destId="{6E272607-F811-4979-B7CB-0D504EABC7F7}" srcOrd="2" destOrd="0" presId="urn:microsoft.com/office/officeart/2008/layout/HalfCircleOrganizationChart"/>
    <dgm:cxn modelId="{5DA550F2-A6C5-4BCB-911E-8876B9FBC634}" type="presParOf" srcId="{C21ACFA2-CCCA-4C33-9FEE-297F4CA7FB10}" destId="{055A894D-D7D0-487B-B75E-FA1028DE5D94}" srcOrd="3" destOrd="0" presId="urn:microsoft.com/office/officeart/2008/layout/HalfCircleOrganizationChart"/>
    <dgm:cxn modelId="{A2BB358C-E0D3-4907-BD77-65E917774091}" type="presParOf" srcId="{4CBAD8B3-9F45-45E2-BC69-73663C07962C}" destId="{02DE0AFD-79A9-4AF2-AA17-7212AACC52D0}" srcOrd="1" destOrd="0" presId="urn:microsoft.com/office/officeart/2008/layout/HalfCircleOrganizationChart"/>
    <dgm:cxn modelId="{A651000B-F3D7-4F4B-B93D-23C69B8AAE25}" type="presParOf" srcId="{02DE0AFD-79A9-4AF2-AA17-7212AACC52D0}" destId="{41488C8A-C94A-4DF7-A3DD-5E1CD08EE5FC}" srcOrd="0" destOrd="0" presId="urn:microsoft.com/office/officeart/2008/layout/HalfCircleOrganizationChart"/>
    <dgm:cxn modelId="{67F796DF-4ACC-4340-BD5C-10626039DC9C}" type="presParOf" srcId="{02DE0AFD-79A9-4AF2-AA17-7212AACC52D0}" destId="{4F3C6E70-6BB2-4DC2-A505-EA530E51D29B}" srcOrd="1" destOrd="0" presId="urn:microsoft.com/office/officeart/2008/layout/HalfCircleOrganizationChart"/>
    <dgm:cxn modelId="{6511A8D3-3393-4D35-8A8E-1E348E8D8138}" type="presParOf" srcId="{4F3C6E70-6BB2-4DC2-A505-EA530E51D29B}" destId="{D566DF5D-71D1-4235-8653-DA81A04EBDD2}" srcOrd="0" destOrd="0" presId="urn:microsoft.com/office/officeart/2008/layout/HalfCircleOrganizationChart"/>
    <dgm:cxn modelId="{25639265-FDDC-43A6-913D-2734176E4202}" type="presParOf" srcId="{D566DF5D-71D1-4235-8653-DA81A04EBDD2}" destId="{64FC95E6-5BF5-485F-B4DA-903D68790331}" srcOrd="0" destOrd="0" presId="urn:microsoft.com/office/officeart/2008/layout/HalfCircleOrganizationChart"/>
    <dgm:cxn modelId="{7E38A209-43B9-42DF-9E6B-78C0C3C0C2C8}" type="presParOf" srcId="{D566DF5D-71D1-4235-8653-DA81A04EBDD2}" destId="{F82B14D7-0A02-4AFA-B0BE-4A33A65343A8}" srcOrd="1" destOrd="0" presId="urn:microsoft.com/office/officeart/2008/layout/HalfCircleOrganizationChart"/>
    <dgm:cxn modelId="{73F6672F-FF1F-428E-8A1A-1F352235887E}" type="presParOf" srcId="{D566DF5D-71D1-4235-8653-DA81A04EBDD2}" destId="{49D65745-D525-4702-B42C-B55FA68377FC}" srcOrd="2" destOrd="0" presId="urn:microsoft.com/office/officeart/2008/layout/HalfCircleOrganizationChart"/>
    <dgm:cxn modelId="{FB034526-0409-46FD-8358-134D1DDE5242}" type="presParOf" srcId="{D566DF5D-71D1-4235-8653-DA81A04EBDD2}" destId="{CC9EB96F-EE31-41DF-830F-3BA10677D85E}" srcOrd="3" destOrd="0" presId="urn:microsoft.com/office/officeart/2008/layout/HalfCircleOrganizationChart"/>
    <dgm:cxn modelId="{F7029804-2111-441E-B878-1744B71E1386}" type="presParOf" srcId="{4F3C6E70-6BB2-4DC2-A505-EA530E51D29B}" destId="{6D922DB6-5B5B-4039-99FB-0CD9C34E7CCD}" srcOrd="1" destOrd="0" presId="urn:microsoft.com/office/officeart/2008/layout/HalfCircleOrganizationChart"/>
    <dgm:cxn modelId="{5A5601D7-D3E0-4EC4-8046-01A7EEF11ABB}" type="presParOf" srcId="{6D922DB6-5B5B-4039-99FB-0CD9C34E7CCD}" destId="{67242067-1E5C-4A90-822A-05A9086198A2}" srcOrd="0" destOrd="0" presId="urn:microsoft.com/office/officeart/2008/layout/HalfCircleOrganizationChart"/>
    <dgm:cxn modelId="{9156B1B3-A5AB-4E4E-B306-77BE2181A57D}" type="presParOf" srcId="{6D922DB6-5B5B-4039-99FB-0CD9C34E7CCD}" destId="{B8848C12-E01C-4BC4-8CFD-EEEAAFA0564D}" srcOrd="1" destOrd="0" presId="urn:microsoft.com/office/officeart/2008/layout/HalfCircleOrganizationChart"/>
    <dgm:cxn modelId="{316566A8-3955-4F05-8574-B8A3332142E7}" type="presParOf" srcId="{B8848C12-E01C-4BC4-8CFD-EEEAAFA0564D}" destId="{69633B41-2773-4277-9868-6648CBF6DEC7}" srcOrd="0" destOrd="0" presId="urn:microsoft.com/office/officeart/2008/layout/HalfCircleOrganizationChart"/>
    <dgm:cxn modelId="{50C42437-8F76-4ABF-869E-B265DACF3763}" type="presParOf" srcId="{69633B41-2773-4277-9868-6648CBF6DEC7}" destId="{81614AED-89D4-4AF2-9656-63BD1023CE6D}" srcOrd="0" destOrd="0" presId="urn:microsoft.com/office/officeart/2008/layout/HalfCircleOrganizationChart"/>
    <dgm:cxn modelId="{93771D39-4641-472B-ADF5-B0603D8B1D37}" type="presParOf" srcId="{69633B41-2773-4277-9868-6648CBF6DEC7}" destId="{3B325B72-A450-4B51-ADD1-946627E77A46}" srcOrd="1" destOrd="0" presId="urn:microsoft.com/office/officeart/2008/layout/HalfCircleOrganizationChart"/>
    <dgm:cxn modelId="{4D7AD313-5183-4688-93AF-DAB7ACC745EF}" type="presParOf" srcId="{69633B41-2773-4277-9868-6648CBF6DEC7}" destId="{F2F5274D-E507-40E0-83DE-EB168498274D}" srcOrd="2" destOrd="0" presId="urn:microsoft.com/office/officeart/2008/layout/HalfCircleOrganizationChart"/>
    <dgm:cxn modelId="{7BCAA862-66FE-4660-8034-93E0B81F3A0A}" type="presParOf" srcId="{69633B41-2773-4277-9868-6648CBF6DEC7}" destId="{7D38B09E-B07B-49BD-9D1F-F9435BA83B5D}" srcOrd="3" destOrd="0" presId="urn:microsoft.com/office/officeart/2008/layout/HalfCircleOrganizationChart"/>
    <dgm:cxn modelId="{E18D8841-EC8E-47E9-B494-1F1B88A2BE2C}" type="presParOf" srcId="{B8848C12-E01C-4BC4-8CFD-EEEAAFA0564D}" destId="{77EF27A4-E848-4ADE-A716-1FC19012C52D}" srcOrd="1" destOrd="0" presId="urn:microsoft.com/office/officeart/2008/layout/HalfCircleOrganizationChart"/>
    <dgm:cxn modelId="{8504E31D-EE80-4B28-AC46-2D3EF9FFA062}" type="presParOf" srcId="{B8848C12-E01C-4BC4-8CFD-EEEAAFA0564D}" destId="{0BA1FF9C-F454-46C1-8666-88AE105F46DD}" srcOrd="2" destOrd="0" presId="urn:microsoft.com/office/officeart/2008/layout/HalfCircleOrganizationChart"/>
    <dgm:cxn modelId="{D5C4FA87-82DF-4808-B895-EC2D2A35D686}" type="presParOf" srcId="{6D922DB6-5B5B-4039-99FB-0CD9C34E7CCD}" destId="{3F185A45-D6FB-4A73-9FD5-7BE36BAA7276}" srcOrd="2" destOrd="0" presId="urn:microsoft.com/office/officeart/2008/layout/HalfCircleOrganizationChart"/>
    <dgm:cxn modelId="{F41EEE2A-43FB-4585-9CC2-71CD8F95F025}" type="presParOf" srcId="{6D922DB6-5B5B-4039-99FB-0CD9C34E7CCD}" destId="{9BEAA058-77E9-47AE-A3CE-F207A43D7F56}" srcOrd="3" destOrd="0" presId="urn:microsoft.com/office/officeart/2008/layout/HalfCircleOrganizationChart"/>
    <dgm:cxn modelId="{5749EFA9-0EAA-444F-B4D6-87F2DFC3602A}" type="presParOf" srcId="{9BEAA058-77E9-47AE-A3CE-F207A43D7F56}" destId="{213AA413-9A2E-4224-8223-875BC6304F3D}" srcOrd="0" destOrd="0" presId="urn:microsoft.com/office/officeart/2008/layout/HalfCircleOrganizationChart"/>
    <dgm:cxn modelId="{0E35A9BF-7C94-462A-8434-CDE500EFD665}" type="presParOf" srcId="{213AA413-9A2E-4224-8223-875BC6304F3D}" destId="{F57B588D-7E25-49A7-B57F-DB2418B7DAF9}" srcOrd="0" destOrd="0" presId="urn:microsoft.com/office/officeart/2008/layout/HalfCircleOrganizationChart"/>
    <dgm:cxn modelId="{30FEA2EA-FC6A-43C8-99F2-1737216D7FCF}" type="presParOf" srcId="{213AA413-9A2E-4224-8223-875BC6304F3D}" destId="{3DD4F3AB-0FD4-411D-A21E-BC1D137BC40B}" srcOrd="1" destOrd="0" presId="urn:microsoft.com/office/officeart/2008/layout/HalfCircleOrganizationChart"/>
    <dgm:cxn modelId="{CAE308D4-5723-4AFF-8E7B-396279A2A898}" type="presParOf" srcId="{213AA413-9A2E-4224-8223-875BC6304F3D}" destId="{1A20DAA1-2A0A-4672-9663-CE536BB80C9F}" srcOrd="2" destOrd="0" presId="urn:microsoft.com/office/officeart/2008/layout/HalfCircleOrganizationChart"/>
    <dgm:cxn modelId="{C633EB64-F234-4473-A62F-2021542306AB}" type="presParOf" srcId="{213AA413-9A2E-4224-8223-875BC6304F3D}" destId="{4B0535B5-B448-45E4-8E8C-12F839DD66C4}" srcOrd="3" destOrd="0" presId="urn:microsoft.com/office/officeart/2008/layout/HalfCircleOrganizationChart"/>
    <dgm:cxn modelId="{F7389668-4835-4A01-8743-53265AE8A4D8}" type="presParOf" srcId="{9BEAA058-77E9-47AE-A3CE-F207A43D7F56}" destId="{B6E632FA-D928-4EF2-823D-6F195BE93E0F}" srcOrd="1" destOrd="0" presId="urn:microsoft.com/office/officeart/2008/layout/HalfCircleOrganizationChart"/>
    <dgm:cxn modelId="{A5C3B7EC-84D0-4E42-9E4A-12768DEDFBE6}" type="presParOf" srcId="{9BEAA058-77E9-47AE-A3CE-F207A43D7F56}" destId="{6EDCC2BE-F808-4B8E-BB04-81F90696FC88}" srcOrd="2" destOrd="0" presId="urn:microsoft.com/office/officeart/2008/layout/HalfCircleOrganizationChart"/>
    <dgm:cxn modelId="{41ECBE92-9290-42D9-8B50-1B91C894869A}" type="presParOf" srcId="{6D922DB6-5B5B-4039-99FB-0CD9C34E7CCD}" destId="{994C73F1-4E03-451F-908E-D2775526D273}" srcOrd="4" destOrd="0" presId="urn:microsoft.com/office/officeart/2008/layout/HalfCircleOrganizationChart"/>
    <dgm:cxn modelId="{8BAEFA50-9B18-4BD5-B7AB-B5F9E0E1C2D4}" type="presParOf" srcId="{6D922DB6-5B5B-4039-99FB-0CD9C34E7CCD}" destId="{22369760-A5A9-4F64-9DD0-A788654F9AB1}" srcOrd="5" destOrd="0" presId="urn:microsoft.com/office/officeart/2008/layout/HalfCircleOrganizationChart"/>
    <dgm:cxn modelId="{B369A961-21A4-4840-9A53-6F33FF7E0AC3}" type="presParOf" srcId="{22369760-A5A9-4F64-9DD0-A788654F9AB1}" destId="{2761569A-4CFA-4433-8DCB-40276C5FC85F}" srcOrd="0" destOrd="0" presId="urn:microsoft.com/office/officeart/2008/layout/HalfCircleOrganizationChart"/>
    <dgm:cxn modelId="{19E7A7FF-CEEE-4236-8993-C6B34D14F1DE}" type="presParOf" srcId="{2761569A-4CFA-4433-8DCB-40276C5FC85F}" destId="{752C3815-B682-446B-A326-6043C4798A92}" srcOrd="0" destOrd="0" presId="urn:microsoft.com/office/officeart/2008/layout/HalfCircleOrganizationChart"/>
    <dgm:cxn modelId="{A99F7EA2-7E16-4DC6-A849-D3B2C8AA55CA}" type="presParOf" srcId="{2761569A-4CFA-4433-8DCB-40276C5FC85F}" destId="{FC84A11E-A423-409E-9FC1-D7F8279189B2}" srcOrd="1" destOrd="0" presId="urn:microsoft.com/office/officeart/2008/layout/HalfCircleOrganizationChart"/>
    <dgm:cxn modelId="{5464BBB4-292A-4A46-A00B-4EB41D896F8C}" type="presParOf" srcId="{2761569A-4CFA-4433-8DCB-40276C5FC85F}" destId="{EDD04735-742E-46B5-8E64-F966461DB16C}" srcOrd="2" destOrd="0" presId="urn:microsoft.com/office/officeart/2008/layout/HalfCircleOrganizationChart"/>
    <dgm:cxn modelId="{DE2941DE-090A-403A-840C-073124AD17AE}" type="presParOf" srcId="{2761569A-4CFA-4433-8DCB-40276C5FC85F}" destId="{D86D3B98-1C0E-46E9-9399-8DA43272CF99}" srcOrd="3" destOrd="0" presId="urn:microsoft.com/office/officeart/2008/layout/HalfCircleOrganizationChart"/>
    <dgm:cxn modelId="{D007E97E-B6B0-46DC-A025-8F5C99C9E59E}" type="presParOf" srcId="{22369760-A5A9-4F64-9DD0-A788654F9AB1}" destId="{C15E23BB-4F34-40DD-AC78-F8852A3207AD}" srcOrd="1" destOrd="0" presId="urn:microsoft.com/office/officeart/2008/layout/HalfCircleOrganizationChart"/>
    <dgm:cxn modelId="{12288088-CBFD-49F4-ABF2-AF8561F71B69}" type="presParOf" srcId="{22369760-A5A9-4F64-9DD0-A788654F9AB1}" destId="{B2562326-12FD-47F8-8ADF-AFBC46867BC0}" srcOrd="2" destOrd="0" presId="urn:microsoft.com/office/officeart/2008/layout/HalfCircleOrganizationChart"/>
    <dgm:cxn modelId="{BD96327B-13C8-4A4F-B1DD-E3471678BB2B}" type="presParOf" srcId="{6D922DB6-5B5B-4039-99FB-0CD9C34E7CCD}" destId="{07AFC0FB-9A91-4BD3-ABED-674C900B9293}" srcOrd="6" destOrd="0" presId="urn:microsoft.com/office/officeart/2008/layout/HalfCircleOrganizationChart"/>
    <dgm:cxn modelId="{C8D6E2C2-0FB7-4B63-B818-DC142AF9AA5A}" type="presParOf" srcId="{6D922DB6-5B5B-4039-99FB-0CD9C34E7CCD}" destId="{5B08C740-3D3E-4ACA-AD2D-D86AF76D44C2}" srcOrd="7" destOrd="0" presId="urn:microsoft.com/office/officeart/2008/layout/HalfCircleOrganizationChart"/>
    <dgm:cxn modelId="{F86691C4-1EEB-4875-A73B-0D39835C26AC}" type="presParOf" srcId="{5B08C740-3D3E-4ACA-AD2D-D86AF76D44C2}" destId="{5056DD81-869B-41BF-9071-C10147B2A5D4}" srcOrd="0" destOrd="0" presId="urn:microsoft.com/office/officeart/2008/layout/HalfCircleOrganizationChart"/>
    <dgm:cxn modelId="{1D8A22AA-6638-41D3-AE44-4949DADB6AAC}" type="presParOf" srcId="{5056DD81-869B-41BF-9071-C10147B2A5D4}" destId="{C40E1DC0-03A9-41B6-B433-F6A44556E370}" srcOrd="0" destOrd="0" presId="urn:microsoft.com/office/officeart/2008/layout/HalfCircleOrganizationChart"/>
    <dgm:cxn modelId="{C82A732B-3DEE-4C53-88DE-73D6F54EFC83}" type="presParOf" srcId="{5056DD81-869B-41BF-9071-C10147B2A5D4}" destId="{3091A3CF-B8AA-49B6-B126-04A7187ABA96}" srcOrd="1" destOrd="0" presId="urn:microsoft.com/office/officeart/2008/layout/HalfCircleOrganizationChart"/>
    <dgm:cxn modelId="{C2FA7B90-CFF4-45E6-975D-70A8BC8E0525}" type="presParOf" srcId="{5056DD81-869B-41BF-9071-C10147B2A5D4}" destId="{FC782CE1-C4C6-4754-8292-19B86CA019F8}" srcOrd="2" destOrd="0" presId="urn:microsoft.com/office/officeart/2008/layout/HalfCircleOrganizationChart"/>
    <dgm:cxn modelId="{684AF2D6-4285-429D-937C-AC35B3A04E16}" type="presParOf" srcId="{5056DD81-869B-41BF-9071-C10147B2A5D4}" destId="{4FACF1D2-BBDE-4393-A07E-476D472FC510}" srcOrd="3" destOrd="0" presId="urn:microsoft.com/office/officeart/2008/layout/HalfCircleOrganizationChart"/>
    <dgm:cxn modelId="{8A52EB0F-26FA-44C9-89E2-ECB6BEA5D3B1}" type="presParOf" srcId="{5B08C740-3D3E-4ACA-AD2D-D86AF76D44C2}" destId="{33BCDF69-546E-408C-9BC9-6A229A0E71B1}" srcOrd="1" destOrd="0" presId="urn:microsoft.com/office/officeart/2008/layout/HalfCircleOrganizationChart"/>
    <dgm:cxn modelId="{7FD7FF64-3C6D-45DA-9D33-9FEE9D7FCBDB}" type="presParOf" srcId="{33BCDF69-546E-408C-9BC9-6A229A0E71B1}" destId="{A57636C9-CB71-43BC-9B25-B991AA67FB87}" srcOrd="0" destOrd="0" presId="urn:microsoft.com/office/officeart/2008/layout/HalfCircleOrganizationChart"/>
    <dgm:cxn modelId="{30B8496E-D599-4AFC-AD9D-4A2352E21180}" type="presParOf" srcId="{33BCDF69-546E-408C-9BC9-6A229A0E71B1}" destId="{693940CF-62B0-4D6E-90B6-A2FAC26B9242}" srcOrd="1" destOrd="0" presId="urn:microsoft.com/office/officeart/2008/layout/HalfCircleOrganizationChart"/>
    <dgm:cxn modelId="{E8008C69-822D-44E2-89B2-AA3B627ED5BF}" type="presParOf" srcId="{693940CF-62B0-4D6E-90B6-A2FAC26B9242}" destId="{139DC1C5-F28C-46F1-9029-1C1F47D4C729}" srcOrd="0" destOrd="0" presId="urn:microsoft.com/office/officeart/2008/layout/HalfCircleOrganizationChart"/>
    <dgm:cxn modelId="{5E4294A0-14F7-4599-ADCC-077DB05F5905}" type="presParOf" srcId="{139DC1C5-F28C-46F1-9029-1C1F47D4C729}" destId="{79FDF498-F8AA-422B-8A7B-0B0D9B1D15A1}" srcOrd="0" destOrd="0" presId="urn:microsoft.com/office/officeart/2008/layout/HalfCircleOrganizationChart"/>
    <dgm:cxn modelId="{F6DC6B5F-A5A3-40F5-BBA6-8AFB2C5A9B29}" type="presParOf" srcId="{139DC1C5-F28C-46F1-9029-1C1F47D4C729}" destId="{E02511E1-FEC6-451F-9D66-7A1C4598B645}" srcOrd="1" destOrd="0" presId="urn:microsoft.com/office/officeart/2008/layout/HalfCircleOrganizationChart"/>
    <dgm:cxn modelId="{242B6F4D-E9B8-40EA-BB1A-15C382799C53}" type="presParOf" srcId="{139DC1C5-F28C-46F1-9029-1C1F47D4C729}" destId="{04044FD6-5978-4A6B-A4A9-786BCED77F37}" srcOrd="2" destOrd="0" presId="urn:microsoft.com/office/officeart/2008/layout/HalfCircleOrganizationChart"/>
    <dgm:cxn modelId="{0EE1BD67-BAAC-4346-BAFD-BC04D195D501}" type="presParOf" srcId="{139DC1C5-F28C-46F1-9029-1C1F47D4C729}" destId="{6C903B1F-27A1-41E9-BE81-98F22EA83D06}" srcOrd="3" destOrd="0" presId="urn:microsoft.com/office/officeart/2008/layout/HalfCircleOrganizationChart"/>
    <dgm:cxn modelId="{B61A3F6E-E5BD-4A95-95A0-10FDC412E6B6}" type="presParOf" srcId="{693940CF-62B0-4D6E-90B6-A2FAC26B9242}" destId="{862C1B06-48AB-4836-AAE5-2A1EF0F1DEE1}" srcOrd="1" destOrd="0" presId="urn:microsoft.com/office/officeart/2008/layout/HalfCircleOrganizationChart"/>
    <dgm:cxn modelId="{5482C869-D156-4A2D-8B89-553C99FC814F}" type="presParOf" srcId="{693940CF-62B0-4D6E-90B6-A2FAC26B9242}" destId="{A8B379D8-431B-47CE-B36D-CF5DEBC35944}" srcOrd="2" destOrd="0" presId="urn:microsoft.com/office/officeart/2008/layout/HalfCircleOrganizationChart"/>
    <dgm:cxn modelId="{5DB3A038-908D-443B-AFC8-264C49D98B44}" type="presParOf" srcId="{5B08C740-3D3E-4ACA-AD2D-D86AF76D44C2}" destId="{23A19CA9-4211-4A38-8D21-8865EA6916CB}" srcOrd="2" destOrd="0" presId="urn:microsoft.com/office/officeart/2008/layout/HalfCircleOrganizationChart"/>
    <dgm:cxn modelId="{8E003437-297C-46FD-912B-A4B4DFEBF251}" type="presParOf" srcId="{4F3C6E70-6BB2-4DC2-A505-EA530E51D29B}" destId="{91D2867F-EA15-4CA2-B8E5-B85A52E0862E}" srcOrd="2" destOrd="0" presId="urn:microsoft.com/office/officeart/2008/layout/HalfCircleOrganizationChart"/>
    <dgm:cxn modelId="{4D2B5727-530B-482A-A369-0BC66000055A}" type="presParOf" srcId="{4CBAD8B3-9F45-45E2-BC69-73663C07962C}" destId="{86CCD82C-7F84-483A-A99F-D410CD2D59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636C9-CB71-43BC-9B25-B991AA67FB87}">
      <dsp:nvSpPr>
        <dsp:cNvPr id="0" name=""/>
        <dsp:cNvSpPr/>
      </dsp:nvSpPr>
      <dsp:spPr>
        <a:xfrm>
          <a:off x="7229664" y="3478877"/>
          <a:ext cx="804738" cy="52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829"/>
              </a:lnTo>
              <a:lnTo>
                <a:pt x="804738" y="524829"/>
              </a:lnTo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FC0FB-9A91-4BD3-ABED-674C900B9293}">
      <dsp:nvSpPr>
        <dsp:cNvPr id="0" name=""/>
        <dsp:cNvSpPr/>
      </dsp:nvSpPr>
      <dsp:spPr>
        <a:xfrm>
          <a:off x="4054447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3175217" y="183690"/>
              </a:lnTo>
              <a:lnTo>
                <a:pt x="3175217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94C73F1-4E03-451F-908E-D2775526D273}">
      <dsp:nvSpPr>
        <dsp:cNvPr id="0" name=""/>
        <dsp:cNvSpPr/>
      </dsp:nvSpPr>
      <dsp:spPr>
        <a:xfrm>
          <a:off x="4054447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1058405" y="183690"/>
              </a:lnTo>
              <a:lnTo>
                <a:pt x="1058405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F185A45-D6FB-4A73-9FD5-7BE36BAA7276}">
      <dsp:nvSpPr>
        <dsp:cNvPr id="0" name=""/>
        <dsp:cNvSpPr/>
      </dsp:nvSpPr>
      <dsp:spPr>
        <a:xfrm>
          <a:off x="2996041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1058405" y="0"/>
              </a:moveTo>
              <a:lnTo>
                <a:pt x="1058405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7242067-1E5C-4A90-822A-05A9086198A2}">
      <dsp:nvSpPr>
        <dsp:cNvPr id="0" name=""/>
        <dsp:cNvSpPr/>
      </dsp:nvSpPr>
      <dsp:spPr>
        <a:xfrm>
          <a:off x="879230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3175217" y="0"/>
              </a:moveTo>
              <a:lnTo>
                <a:pt x="3175217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1488C8A-C94A-4DF7-A3DD-5E1CD08EE5FC}">
      <dsp:nvSpPr>
        <dsp:cNvPr id="0" name=""/>
        <dsp:cNvSpPr/>
      </dsp:nvSpPr>
      <dsp:spPr>
        <a:xfrm>
          <a:off x="4008727" y="994685"/>
          <a:ext cx="91440" cy="367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D27D6E7-010F-4971-A4D2-F2089759E531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E272607-F811-4979-B7CB-0D504EABC7F7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ED148FE-F107-4834-8DAF-32489158E3DA}">
      <dsp:nvSpPr>
        <dsp:cNvPr id="0" name=""/>
        <dsp:cNvSpPr/>
      </dsp:nvSpPr>
      <dsp:spPr>
        <a:xfrm>
          <a:off x="3179731" y="277418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Diretor</a:t>
          </a:r>
        </a:p>
      </dsp:txBody>
      <dsp:txXfrm>
        <a:off x="3179731" y="277418"/>
        <a:ext cx="1749430" cy="559817"/>
      </dsp:txXfrm>
    </dsp:sp>
    <dsp:sp modelId="{F82B14D7-0A02-4AFA-B0BE-4A33A65343A8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49D65745-D525-4702-B42C-B55FA68377FC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4FC95E6-5BF5-485F-B4DA-903D68790331}">
      <dsp:nvSpPr>
        <dsp:cNvPr id="0" name=""/>
        <dsp:cNvSpPr/>
      </dsp:nvSpPr>
      <dsp:spPr>
        <a:xfrm>
          <a:off x="3179731" y="1519514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Gerente</a:t>
          </a:r>
        </a:p>
      </dsp:txBody>
      <dsp:txXfrm>
        <a:off x="3179731" y="1519514"/>
        <a:ext cx="1749430" cy="559817"/>
      </dsp:txXfrm>
    </dsp:sp>
    <dsp:sp modelId="{3B325B72-A450-4B51-ADD1-946627E77A46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2F5274D-E507-40E0-83DE-EB168498274D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1614AED-89D4-4AF2-9656-63BD1023CE6D}">
      <dsp:nvSpPr>
        <dsp:cNvPr id="0" name=""/>
        <dsp:cNvSpPr/>
      </dsp:nvSpPr>
      <dsp:spPr>
        <a:xfrm>
          <a:off x="4514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Programador</a:t>
          </a:r>
          <a:endParaRPr lang="pt-BR" sz="2000" kern="1200" dirty="0"/>
        </a:p>
      </dsp:txBody>
      <dsp:txXfrm>
        <a:off x="4514" y="2761610"/>
        <a:ext cx="1749430" cy="559817"/>
      </dsp:txXfrm>
    </dsp:sp>
    <dsp:sp modelId="{3DD4F3AB-0FD4-411D-A21E-BC1D137BC40B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A20DAA1-2A0A-4672-9663-CE536BB80C9F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57B588D-7E25-49A7-B57F-DB2418B7DAF9}">
      <dsp:nvSpPr>
        <dsp:cNvPr id="0" name=""/>
        <dsp:cNvSpPr/>
      </dsp:nvSpPr>
      <dsp:spPr>
        <a:xfrm>
          <a:off x="2121326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Designer</a:t>
          </a:r>
        </a:p>
      </dsp:txBody>
      <dsp:txXfrm>
        <a:off x="2121326" y="2761610"/>
        <a:ext cx="1749430" cy="559817"/>
      </dsp:txXfrm>
    </dsp:sp>
    <dsp:sp modelId="{FC84A11E-A423-409E-9FC1-D7F8279189B2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EDD04735-742E-46B5-8E64-F966461DB16C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52C3815-B682-446B-A326-6043C4798A92}">
      <dsp:nvSpPr>
        <dsp:cNvPr id="0" name=""/>
        <dsp:cNvSpPr/>
      </dsp:nvSpPr>
      <dsp:spPr>
        <a:xfrm>
          <a:off x="4238137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DBA</a:t>
          </a:r>
        </a:p>
      </dsp:txBody>
      <dsp:txXfrm>
        <a:off x="4238137" y="2761610"/>
        <a:ext cx="1749430" cy="559817"/>
      </dsp:txXfrm>
    </dsp:sp>
    <dsp:sp modelId="{3091A3CF-B8AA-49B6-B126-04A7187ABA96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C782CE1-C4C6-4754-8292-19B86CA019F8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40E1DC0-03A9-41B6-B433-F6A44556E370}">
      <dsp:nvSpPr>
        <dsp:cNvPr id="0" name=""/>
        <dsp:cNvSpPr/>
      </dsp:nvSpPr>
      <dsp:spPr>
        <a:xfrm>
          <a:off x="6354949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Analista</a:t>
          </a:r>
        </a:p>
      </dsp:txBody>
      <dsp:txXfrm>
        <a:off x="6354949" y="2761610"/>
        <a:ext cx="1749430" cy="559817"/>
      </dsp:txXfrm>
    </dsp:sp>
    <dsp:sp modelId="{E02511E1-FEC6-451F-9D66-7A1C4598B645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44FD6-5978-4A6B-A4A9-786BCED77F37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9FDF498-F8AA-422B-8A7B-0B0D9B1D15A1}">
      <dsp:nvSpPr>
        <dsp:cNvPr id="0" name=""/>
        <dsp:cNvSpPr/>
      </dsp:nvSpPr>
      <dsp:spPr>
        <a:xfrm>
          <a:off x="7492079" y="4003706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latin typeface="Calibri" panose="020F0502020204030204" pitchFamily="34" charset="0"/>
          </a:endParaRPr>
        </a:p>
      </dsp:txBody>
      <dsp:txXfrm>
        <a:off x="7492079" y="4003706"/>
        <a:ext cx="1749430" cy="55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5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9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2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0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3EFEB3C-037E-49F8-80CE-94A6AD60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A9C4667-C403-4C15-8F5F-B62F65EA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eginner’s Guide to Blogging Best Practices [INFOGRAPHIC]">
            <a:extLst>
              <a:ext uri="{FF2B5EF4-FFF2-40B4-BE49-F238E27FC236}">
                <a16:creationId xmlns:a16="http://schemas.microsoft.com/office/drawing/2014/main" id="{B0C6E04C-C29A-44BB-9560-A541FBCC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38" y="7518374"/>
            <a:ext cx="2471323" cy="24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C8CBE6-8748-44F6-B26D-0037DA31503D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Site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7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3B3B49E-6757-4475-8113-4AB6F471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6833" y="924030"/>
            <a:ext cx="2471061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Problema</a:t>
            </a:r>
            <a:endParaRPr lang="pt-BR" sz="36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A2C10075-33B7-4BD8-BAE1-AFE6349C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77FD22A-2735-43CD-B765-A4E9F7A7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EB3ECC-5AF4-4EAA-ACDC-31B3044BA5FB}"/>
              </a:ext>
            </a:extLst>
          </p:cNvPr>
          <p:cNvSpPr txBox="1"/>
          <p:nvPr/>
        </p:nvSpPr>
        <p:spPr>
          <a:xfrm>
            <a:off x="12192000" y="2249593"/>
            <a:ext cx="9435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compreensão e memorização do conteúdo de programação.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em matemática básica e raciocínio lógico.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acompanhar o ritmo das aulas.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89401 0.008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0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584FCD8-526A-4E39-A61A-2674090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486" y="27940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Justificativa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FA627CD-5C84-47B8-B78C-DE87F45B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F2F36EFB-80DE-4ECC-875F-B88276E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51">
            <a:extLst>
              <a:ext uri="{FF2B5EF4-FFF2-40B4-BE49-F238E27FC236}">
                <a16:creationId xmlns:a16="http://schemas.microsoft.com/office/drawing/2014/main" id="{3B0D742C-6156-40FC-A8AE-142477AB7DDD}"/>
              </a:ext>
            </a:extLst>
          </p:cNvPr>
          <p:cNvGrpSpPr/>
          <p:nvPr/>
        </p:nvGrpSpPr>
        <p:grpSpPr>
          <a:xfrm>
            <a:off x="4283759" y="7398924"/>
            <a:ext cx="3624482" cy="2518921"/>
            <a:chOff x="5422605" y="3907747"/>
            <a:chExt cx="2330811" cy="1727509"/>
          </a:xfrm>
        </p:grpSpPr>
        <p:sp>
          <p:nvSpPr>
            <p:cNvPr id="8" name="Retângulo de cantos arredondados 29">
              <a:extLst>
                <a:ext uri="{FF2B5EF4-FFF2-40B4-BE49-F238E27FC236}">
                  <a16:creationId xmlns:a16="http://schemas.microsoft.com/office/drawing/2014/main" id="{EDDC6821-8691-47CA-930A-E5E3FB285635}"/>
                </a:ext>
              </a:extLst>
            </p:cNvPr>
            <p:cNvSpPr/>
            <p:nvPr/>
          </p:nvSpPr>
          <p:spPr>
            <a:xfrm>
              <a:off x="5422605" y="3907747"/>
              <a:ext cx="2330811" cy="1727509"/>
            </a:xfrm>
            <a:prstGeom prst="roundRect">
              <a:avLst/>
            </a:prstGeom>
            <a:solidFill>
              <a:srgbClr val="AED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C0E8DD"/>
                </a:solidFill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D9B5DF-70D2-452B-A26A-1F9FC30B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4" r="7860" b="6232"/>
            <a:stretch/>
          </p:blipFill>
          <p:spPr>
            <a:xfrm>
              <a:off x="5644436" y="3907748"/>
              <a:ext cx="1952467" cy="1599919"/>
            </a:xfrm>
            <a:prstGeom prst="rect">
              <a:avLst/>
            </a:prstGeom>
          </p:spPr>
        </p:pic>
      </p:grp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7C4F7ADD-239E-4889-9BC7-C19E1DD6F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69827"/>
              </p:ext>
            </p:extLst>
          </p:nvPr>
        </p:nvGraphicFramePr>
        <p:xfrm>
          <a:off x="12310104" y="2169539"/>
          <a:ext cx="2529781" cy="251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6" imgW="5917320" imgH="5891760" progId="Photoshop.Image.13">
                  <p:embed/>
                </p:oleObj>
              </mc:Choice>
              <mc:Fallback>
                <p:oleObj name="Image" r:id="rId6" imgW="5917320" imgH="5891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10104" y="2169539"/>
                        <a:ext cx="2529781" cy="2518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2773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 0.07685 L 0 -0.7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-4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625 L -0.26849 -0.7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40026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341661C1-F268-4C77-86EE-9710F14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10A235-520B-4CF6-A73D-A649B39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9278" y="10363200"/>
            <a:ext cx="5353130" cy="3048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6EC2B8-FE46-464C-9FE9-95D071C45672}"/>
              </a:ext>
            </a:extLst>
          </p:cNvPr>
          <p:cNvSpPr txBox="1"/>
          <p:nvPr/>
        </p:nvSpPr>
        <p:spPr>
          <a:xfrm>
            <a:off x="2945137" y="7446443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Sistema web que conecta um estudante com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40F6F-6D32-49D4-B1D7-8DAC83D62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173" y="1481376"/>
            <a:ext cx="7081642" cy="4032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134D66-8BD7-4B41-96C7-7AACBBBD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98" y="-5158659"/>
            <a:ext cx="7081642" cy="40326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7CBD3-22AA-4847-8F7D-8066CCA03DF1}"/>
              </a:ext>
            </a:extLst>
          </p:cNvPr>
          <p:cNvSpPr txBox="1"/>
          <p:nvPr/>
        </p:nvSpPr>
        <p:spPr>
          <a:xfrm>
            <a:off x="3195206" y="83847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Onde um estudante agenda uma ajuda a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979F86-0523-47A0-B565-492D7D2C2AE8}"/>
              </a:ext>
            </a:extLst>
          </p:cNvPr>
          <p:cNvSpPr txBox="1"/>
          <p:nvPr/>
        </p:nvSpPr>
        <p:spPr>
          <a:xfrm>
            <a:off x="1771739" y="9138475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por sua vez aceita essa ajuda, e o ajuda nas dependências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0.31666 L 1.01042 -1.2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44" y="-45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97 0.02685 L -0.01628 -0.28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042 -1.23333 L 1.875E-6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40" y="6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2868 L -0.01628 0.3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85833 -0.009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-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157 L 0 -0.423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833 -0.00995 L -0.85833 1.28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7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361 L 0 0.4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1204 L -0.02188 0.95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9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16" grpId="0"/>
      <p:bldP spid="16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Pitch</a:t>
            </a:r>
            <a:endParaRPr lang="pt-BR" sz="2500" dirty="0"/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267724-FD75-4BFE-98DC-B4892BAAE5F2}"/>
              </a:ext>
            </a:extLst>
          </p:cNvPr>
          <p:cNvSpPr/>
          <p:nvPr/>
        </p:nvSpPr>
        <p:spPr>
          <a:xfrm>
            <a:off x="12192000" y="2805752"/>
            <a:ext cx="10586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ambiente de ensino mais igualitário, onde alunos novatos, alunos veteranos e professores possam contribuir mutuamente, buscando assim dirimir as dúvidas e déficits de conhecimento de alunos com dificuldades.</a:t>
            </a:r>
            <a:endParaRPr lang="pt-BR" sz="2500" b="0" i="0" dirty="0">
              <a:solidFill>
                <a:srgbClr val="837E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57FCDF-23F8-465B-BEA6-48FA14C262F7}"/>
              </a:ext>
            </a:extLst>
          </p:cNvPr>
          <p:cNvSpPr txBox="1"/>
          <p:nvPr/>
        </p:nvSpPr>
        <p:spPr>
          <a:xfrm>
            <a:off x="-3101559" y="1902010"/>
            <a:ext cx="307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14208C82-D1F4-4D65-95F7-7F0A57E7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C403B76-2EFA-4AF3-8591-71DF3D5A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28191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93411 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9CC4AC-BA8F-42D1-9C1A-B0A6E692E9D3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EDA0FEC3-01B0-4C42-BEE9-F43CA1D7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ey West Web Design">
            <a:extLst>
              <a:ext uri="{FF2B5EF4-FFF2-40B4-BE49-F238E27FC236}">
                <a16:creationId xmlns:a16="http://schemas.microsoft.com/office/drawing/2014/main" id="{C1FA7DC4-427A-48C4-BCAA-4BE8450C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DDE20A5-228C-49E3-AE6F-3B677BDA2D58}"/>
              </a:ext>
            </a:extLst>
          </p:cNvPr>
          <p:cNvSpPr/>
          <p:nvPr/>
        </p:nvSpPr>
        <p:spPr>
          <a:xfrm>
            <a:off x="12248008" y="1608900"/>
            <a:ext cx="1058643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uma interface de interação para alunos, alunos veteranos e professores trocarem conhecimentos.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 a publicação de videoaulas para auxiliar os estudos.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Disponibilizar agendamento de aulas particulares online ou presenciais.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 ao usuário manifestar sua satisfação com a ajuda por meio de um sistema de qualificação.       </a:t>
            </a:r>
          </a:p>
        </p:txBody>
      </p:sp>
    </p:spTree>
    <p:extLst>
      <p:ext uri="{BB962C8B-B14F-4D97-AF65-F5344CB8AC3E}">
        <p14:creationId xmlns:p14="http://schemas.microsoft.com/office/powerpoint/2010/main" val="21188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2.5E-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-6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0.02461 0.0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5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-0.0169 L -0.93867 -0.0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23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Metodologia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aster Data Management Images, Stock Photos &amp; Vectors ...">
            <a:extLst>
              <a:ext uri="{FF2B5EF4-FFF2-40B4-BE49-F238E27FC236}">
                <a16:creationId xmlns:a16="http://schemas.microsoft.com/office/drawing/2014/main" id="{E070986D-80A3-4B94-96B5-4C5D063E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67" y="-3309640"/>
            <a:ext cx="5706462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426 L 0 1.644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2245 L -0.00013 1.515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824 L 0 0.7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  <p:bldP spid="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981AF6D2-FB07-4BA6-9A59-AD79803D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91E13E00-F609-49CC-AF9C-B0E3C5C1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9175CA-8FC7-4839-BD74-42137EA2CDD5}"/>
              </a:ext>
            </a:extLst>
          </p:cNvPr>
          <p:cNvSpPr txBox="1"/>
          <p:nvPr/>
        </p:nvSpPr>
        <p:spPr>
          <a:xfrm>
            <a:off x="-4039803" y="761636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14439-3E79-4EEC-B8D5-10C3030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26" y="2653550"/>
            <a:ext cx="1550895" cy="15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2E9AE2-FCED-486C-9D37-D787A0B3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1" y="2604246"/>
            <a:ext cx="1649505" cy="16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02A8E1-9939-483E-B26E-FE5D7882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46" y="2558481"/>
            <a:ext cx="1749730" cy="174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11480F2-05C9-4871-A1B8-A8CD9A4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86" y="2492902"/>
            <a:ext cx="1880887" cy="188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D8A1E97-07E0-4DE9-8B71-9EF0791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383" y="2488556"/>
            <a:ext cx="1880887" cy="188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install XAMPP on Mac">
            <a:extLst>
              <a:ext uri="{FF2B5EF4-FFF2-40B4-BE49-F238E27FC236}">
                <a16:creationId xmlns:a16="http://schemas.microsoft.com/office/drawing/2014/main" id="{E5952ECC-5DA6-483B-9AEA-2B1998A8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980" y="2642158"/>
            <a:ext cx="1561388" cy="157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07407E-6 L 0.35717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FCB1AAE-8E76-45AA-B4B0-F91ECF0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49" y="885057"/>
            <a:ext cx="6876302" cy="537363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caso de uso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B00476-E768-458F-8A28-B1E6E755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1251769"/>
            <a:ext cx="7978028" cy="48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3525F49-C2AF-430E-9AEF-14E2B931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F75452AF-BEA4-4B37-A1EC-DD045EA2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FBDB74E2-1EA3-43C4-9A52-73CCAD63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6" y="333493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classe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719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E7D28D9-B9A6-4A1E-96C5-5FCA2241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525" y="-926778"/>
            <a:ext cx="12391925" cy="7534669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MER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DD0B3-67BB-452D-9A53-52628059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795337"/>
            <a:ext cx="3352800" cy="52673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559104-8B47-4517-A532-3DA0DB16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4" y="814386"/>
            <a:ext cx="4077417" cy="5267325"/>
          </a:xfrm>
          <a:prstGeom prst="rect">
            <a:avLst/>
          </a:prstGeom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DD1F784D-1821-4E14-9816-B1CF87E9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D6B2B5BA-DC57-475D-B29B-4D177F14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9C3A99-4C11-4ECA-98F8-CE3FF0BD6B4C}"/>
              </a:ext>
            </a:extLst>
          </p:cNvPr>
          <p:cNvSpPr txBox="1"/>
          <p:nvPr/>
        </p:nvSpPr>
        <p:spPr>
          <a:xfrm>
            <a:off x="12358744" y="2923842"/>
            <a:ext cx="607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Desenho de um grafo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Representa a descentralização do conhecimento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Você pode aprender e ensinar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7B5924-2939-4AE5-B258-34CF2B68DDB6}"/>
              </a:ext>
            </a:extLst>
          </p:cNvPr>
          <p:cNvGrpSpPr/>
          <p:nvPr/>
        </p:nvGrpSpPr>
        <p:grpSpPr>
          <a:xfrm>
            <a:off x="-5958665" y="1799678"/>
            <a:ext cx="4929198" cy="3258644"/>
            <a:chOff x="-5034348" y="1799678"/>
            <a:chExt cx="4929198" cy="325864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23DCA3A-FF9A-403A-91B2-1DFE8D3DD18E}"/>
                </a:ext>
              </a:extLst>
            </p:cNvPr>
            <p:cNvGrpSpPr/>
            <p:nvPr/>
          </p:nvGrpSpPr>
          <p:grpSpPr>
            <a:xfrm>
              <a:off x="-5034348" y="1799678"/>
              <a:ext cx="4739493" cy="3258644"/>
              <a:chOff x="1947739" y="1799678"/>
              <a:chExt cx="4739493" cy="3258644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AC46E7D5-6340-4C33-83CB-6A0C7B180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739" y="1799678"/>
                <a:ext cx="2890937" cy="3258644"/>
              </a:xfrm>
              <a:prstGeom prst="rect">
                <a:avLst/>
              </a:prstGeom>
            </p:spPr>
          </p:pic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35C6FF6-CAD0-4CB7-BE1A-1F27D15FFB3C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838676" y="2706211"/>
                <a:ext cx="970892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DF512CC2-3DA1-43AB-A764-D8B336E14292}"/>
                  </a:ext>
                </a:extLst>
              </p:cNvPr>
              <p:cNvSpPr/>
              <p:nvPr/>
            </p:nvSpPr>
            <p:spPr>
              <a:xfrm>
                <a:off x="5809568" y="2269734"/>
                <a:ext cx="877664" cy="872953"/>
              </a:xfrm>
              <a:prstGeom prst="ellipse">
                <a:avLst/>
              </a:prstGeom>
              <a:solidFill>
                <a:srgbClr val="2E8256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983795-7B6C-4071-9DF5-1A965EEEB7B8}"/>
                </a:ext>
              </a:extLst>
            </p:cNvPr>
            <p:cNvSpPr txBox="1"/>
            <p:nvPr/>
          </p:nvSpPr>
          <p:spPr>
            <a:xfrm>
              <a:off x="-1411918" y="3201835"/>
              <a:ext cx="13067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Esperança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tranquilidade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Logo do Sistema</a:t>
            </a:r>
          </a:p>
        </p:txBody>
      </p:sp>
    </p:spTree>
    <p:extLst>
      <p:ext uri="{BB962C8B-B14F-4D97-AF65-F5344CB8AC3E}">
        <p14:creationId xmlns:p14="http://schemas.microsoft.com/office/powerpoint/2010/main" val="12265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86459 -0.00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08588 L 0.70716 0.08588 C 0.77709 0.08588 0.86419 0.05926 0.86419 0.03843 L 0.86419 -0.00833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4957 -0.00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3763B60-4BA4-4BCD-801A-8399AB35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DCF04E3-25D7-4720-A54C-5C18CF53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CE771CD-2D0E-43D7-ACAD-65207AD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2840557"/>
            <a:ext cx="7219950" cy="1181101"/>
          </a:xfrm>
        </p:spPr>
        <p:txBody>
          <a:bodyPr>
            <a:noAutofit/>
          </a:bodyPr>
          <a:lstStyle/>
          <a:p>
            <a:pPr algn="ctr"/>
            <a:br>
              <a:rPr lang="pt-BR" sz="3600" b="1" dirty="0">
                <a:latin typeface="Arial"/>
                <a:cs typeface="Arial"/>
              </a:rPr>
            </a:br>
            <a: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Agradecemos a atenção de todos.</a:t>
            </a:r>
            <a:b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3600" b="1" dirty="0">
              <a:latin typeface="Arial"/>
              <a:cs typeface="Arial"/>
            </a:endParaRP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A62591DF-BDD9-41FE-B4BE-53EC4B1A8AEF}"/>
              </a:ext>
            </a:extLst>
          </p:cNvPr>
          <p:cNvSpPr txBox="1">
            <a:spLocks/>
          </p:cNvSpPr>
          <p:nvPr/>
        </p:nvSpPr>
        <p:spPr>
          <a:xfrm>
            <a:off x="752006" y="33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cs typeface="Arial"/>
              </a:rPr>
              <a:t>Agradecimentos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933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13CA5DB-F065-4E00-86C6-55D27E7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Dedicatória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Dedicamos este trabalho aos nossos professores, colegas de classe e familiares que nos ajudaram e nos incentivaram até aqui.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ED54F2C-0A7F-4683-8FD4-1B856F0B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5AF7F4D5-024D-45A4-8A45-F350594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267C602-6A55-45F6-91F9-9370DF36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6C41A64-5672-4EB7-A322-98D7081F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EFBF734-E190-497C-89FB-BF0DF5D5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2" y="2201214"/>
            <a:ext cx="8552329" cy="245557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br>
              <a:rPr lang="pt-BR" sz="2200" b="1" dirty="0">
                <a:latin typeface="Arial"/>
                <a:cs typeface="Arial"/>
              </a:rPr>
            </a:br>
            <a:r>
              <a:rPr lang="pt-BR" sz="27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“Ideias e somente ideias podem iluminar a escuridão”.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					- Ludwig von </a:t>
            </a:r>
            <a:r>
              <a:rPr lang="pt-BR" sz="2400" dirty="0" err="1">
                <a:solidFill>
                  <a:srgbClr val="837E7E"/>
                </a:solidFill>
                <a:latin typeface="Arial"/>
                <a:ea typeface="+mj-lt"/>
                <a:cs typeface="+mj-lt"/>
              </a:rPr>
              <a:t>Mises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2052" name="Picture 4" descr="1000+ images about Economic Musings on Pinterest">
            <a:extLst>
              <a:ext uri="{FF2B5EF4-FFF2-40B4-BE49-F238E27FC236}">
                <a16:creationId xmlns:a16="http://schemas.microsoft.com/office/drawing/2014/main" id="{33B9400C-43E9-4620-B135-E2DD2E2D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12" y="1710017"/>
            <a:ext cx="2438806" cy="34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118C689-9DC5-42B6-ADE8-D0CFAA712B5A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Epígrafe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2806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94" b="-1207"/>
          <a:stretch/>
        </p:blipFill>
        <p:spPr>
          <a:xfrm>
            <a:off x="8710558" y="1121641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8523577" y="375688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latin typeface="Arial"/>
                <a:cs typeface="Arial"/>
              </a:rPr>
              <a:t>Julio</a:t>
            </a:r>
            <a:r>
              <a:rPr lang="pt-BR" sz="2000" dirty="0">
                <a:latin typeface="Arial"/>
                <a:cs typeface="Arial"/>
              </a:rPr>
              <a:t> Conceição, </a:t>
            </a:r>
            <a:r>
              <a:rPr lang="pt-BR" sz="2000" dirty="0" err="1">
                <a:latin typeface="Arial"/>
                <a:cs typeface="Arial"/>
              </a:rPr>
              <a:t>Rutieny</a:t>
            </a:r>
            <a:r>
              <a:rPr lang="pt-BR" sz="2000" dirty="0"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Organograma</a:t>
            </a:r>
            <a:endParaRPr lang="pt-BR" sz="2500" dirty="0"/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CE8B92-EEC0-400C-A7DA-D2EEE8EE7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2461"/>
              </p:ext>
            </p:extLst>
          </p:nvPr>
        </p:nvGraphicFramePr>
        <p:xfrm>
          <a:off x="2107775" y="1371598"/>
          <a:ext cx="9246025" cy="484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6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613913"/>
            <a:ext cx="10071847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eletrônicos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Inspirado em um lobo, representa</a:t>
            </a:r>
            <a:b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organização e a hierarquia.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Os dois círculos também representam a estrela</a:t>
            </a:r>
          </a:p>
          <a:p>
            <a:r>
              <a:rPr lang="pt-BR" sz="2300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Sirius</a:t>
            </a: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196 0.03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395</Words>
  <Application>Microsoft Office PowerPoint</Application>
  <PresentationFormat>Widescreen</PresentationFormat>
  <Paragraphs>80</Paragraphs>
  <Slides>24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do Office</vt:lpstr>
      <vt:lpstr>Image</vt:lpstr>
      <vt:lpstr>Apresentação do PowerPoint</vt:lpstr>
      <vt:lpstr>Sirius We are Sirius</vt:lpstr>
      <vt:lpstr>Dedicatória  Dedicamos este trabalho aos nossos professores, colegas de classe e familiares que nos ajudaram e nos incentivaram até aqui.  </vt:lpstr>
      <vt:lpstr>   “Ideias e somente ideias podem iluminar a escuridão”.         - Ludwig von Mises  </vt:lpstr>
      <vt:lpstr>Integrantes</vt:lpstr>
      <vt:lpstr>Histórico </vt:lpstr>
      <vt:lpstr>Organograma</vt:lpstr>
      <vt:lpstr>Descrição da empresa  Empresa do setor de informática especializada no desenvolvimento de sistemas eletrônicos para empresas de pequeno a médio porte. </vt:lpstr>
      <vt:lpstr>Apresentação do PowerPoint</vt:lpstr>
      <vt:lpstr>Apresentação do PowerPoint</vt:lpstr>
      <vt:lpstr>Problema</vt:lpstr>
      <vt:lpstr>Justificativa</vt:lpstr>
      <vt:lpstr>Solução</vt:lpstr>
      <vt:lpstr>Pitch</vt:lpstr>
      <vt:lpstr>Apresentação do PowerPoint</vt:lpstr>
      <vt:lpstr>Apresentação do PowerPoint</vt:lpstr>
      <vt:lpstr>Metodologia</vt:lpstr>
      <vt:lpstr>Apresentação do PowerPoint</vt:lpstr>
      <vt:lpstr>Diagrama de caso de uso</vt:lpstr>
      <vt:lpstr>Diagrama de classe</vt:lpstr>
      <vt:lpstr>MER</vt:lpstr>
      <vt:lpstr>Apresentação do PowerPoint</vt:lpstr>
      <vt:lpstr>Apresentação do PowerPoint</vt:lpstr>
      <vt:lpstr> Agradecemos a atenção de todos.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cliente</cp:lastModifiedBy>
  <cp:revision>712</cp:revision>
  <dcterms:created xsi:type="dcterms:W3CDTF">2020-06-02T23:17:59Z</dcterms:created>
  <dcterms:modified xsi:type="dcterms:W3CDTF">2020-09-29T03:16:45Z</dcterms:modified>
</cp:coreProperties>
</file>