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58" r:id="rId6"/>
    <p:sldId id="264" r:id="rId7"/>
    <p:sldId id="261" r:id="rId8"/>
    <p:sldId id="259" r:id="rId9"/>
    <p:sldId id="260" r:id="rId10"/>
    <p:sldId id="278" r:id="rId11"/>
    <p:sldId id="290" r:id="rId12"/>
    <p:sldId id="287" r:id="rId13"/>
    <p:sldId id="288" r:id="rId14"/>
    <p:sldId id="289" r:id="rId15"/>
    <p:sldId id="268" r:id="rId16"/>
    <p:sldId id="263" r:id="rId17"/>
    <p:sldId id="284" r:id="rId18"/>
    <p:sldId id="291" r:id="rId19"/>
    <p:sldId id="269" r:id="rId20"/>
    <p:sldId id="279" r:id="rId21"/>
    <p:sldId id="271" r:id="rId22"/>
    <p:sldId id="280" r:id="rId23"/>
    <p:sldId id="272" r:id="rId24"/>
    <p:sldId id="275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ente" initials="c" lastIdx="1" clrIdx="0">
    <p:extLst>
      <p:ext uri="{19B8F6BF-5375-455C-9EA6-DF929625EA0E}">
        <p15:presenceInfo xmlns:p15="http://schemas.microsoft.com/office/powerpoint/2012/main" userId="cli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8F9"/>
    <a:srgbClr val="949090"/>
    <a:srgbClr val="2E8256"/>
    <a:srgbClr val="AED6CB"/>
    <a:srgbClr val="C0E8DD"/>
    <a:srgbClr val="837E7E"/>
    <a:srgbClr val="000000"/>
    <a:srgbClr val="14B4A0"/>
    <a:srgbClr val="D5F0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1139" autoAdjust="0"/>
  </p:normalViewPr>
  <p:slideViewPr>
    <p:cSldViewPr snapToGrid="0">
      <p:cViewPr varScale="1">
        <p:scale>
          <a:sx n="65" d="100"/>
          <a:sy n="65" d="100"/>
        </p:scale>
        <p:origin x="85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E9F37-FAF3-4405-8E18-59F1AC5FB192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8832-E58F-4346-A032-DB5F5218F5CE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Diretor</a:t>
          </a:r>
        </a:p>
      </dgm:t>
    </dgm:pt>
    <dgm:pt modelId="{AAB084FF-193F-4D9D-ACD4-E39A5C8EF290}" type="par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A85C6216-87C9-407D-BD5B-F62083765076}" type="sib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1D4678C-8B70-4B55-AAEA-5636944A66B4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Programador</a:t>
          </a:r>
          <a:endParaRPr lang="pt-BR" sz="2000" dirty="0"/>
        </a:p>
      </dgm:t>
    </dgm:pt>
    <dgm:pt modelId="{0C636BEA-FA56-4A8F-8D49-8CD82A9B2AC4}" type="parTrans" cxnId="{94683608-90D8-48DF-9A3E-EBEBFA6E63C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C55C769-0490-4F3A-97C6-5A06DC084376}" type="sibTrans" cxnId="{94683608-90D8-48DF-9A3E-EBEBFA6E63C6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0756EE6-179E-422A-A5B0-4CC8CEC253E8}">
      <dgm:prSet phldrT="[Texto]" custT="1"/>
      <dgm:spPr/>
      <dgm:t>
        <a:bodyPr/>
        <a:lstStyle/>
        <a:p>
          <a:pPr algn="ctr"/>
          <a:r>
            <a:rPr lang="pt-BR" sz="2000" dirty="0"/>
            <a:t>DBA</a:t>
          </a:r>
        </a:p>
      </dgm:t>
    </dgm:pt>
    <dgm:pt modelId="{A75B241B-B93D-42FB-8DF6-1F72D14ADF12}" type="parTrans" cxnId="{B5C5E5B1-CA35-4684-96AA-AB9AE7F6BAD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7EA43C08-7646-43E1-9957-CB0CA9063E65}" type="sibTrans" cxnId="{B5C5E5B1-CA35-4684-96AA-AB9AE7F6BADC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5BDDD2D-F70F-4049-9ECD-DC5413479DDC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Analista</a:t>
          </a:r>
        </a:p>
      </dgm:t>
    </dgm:pt>
    <dgm:pt modelId="{30AA3CDC-9C6F-4E93-9DD0-3FA71A41E247}" type="parTrans" cxnId="{44841D41-8FB7-456D-A670-5D4CD28B905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1522C3A-B97F-4F67-A673-F0E0A3F97625}" type="sibTrans" cxnId="{44841D41-8FB7-456D-A670-5D4CD28B9059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4FC0A6F8-F20C-44F8-912E-020E17C896EF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Designer</a:t>
          </a:r>
        </a:p>
      </dgm:t>
    </dgm:pt>
    <dgm:pt modelId="{83E4E57D-71E1-4E4F-88FB-455E92AA11AA}" type="sibTrans" cxnId="{C3168E50-2D3E-4BFD-AD90-B501AE0D713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253B104-64E5-43C2-859E-44C74204F341}" type="parTrans" cxnId="{C3168E50-2D3E-4BFD-AD90-B501AE0D713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2A38D55B-54BE-4617-BD6B-DB3F06743237}">
      <dgm:prSet phldrT="[Texto]" custT="1"/>
      <dgm:spPr/>
      <dgm:t>
        <a:bodyPr/>
        <a:lstStyle/>
        <a:p>
          <a:pPr algn="ctr"/>
          <a:endParaRPr lang="pt-BR" sz="2000" dirty="0">
            <a:latin typeface="Calibri" panose="020F0502020204030204" pitchFamily="34" charset="0"/>
          </a:endParaRPr>
        </a:p>
      </dgm:t>
    </dgm:pt>
    <dgm:pt modelId="{869A633B-E20A-43C4-833B-7C4E025CC957}" type="parTrans" cxnId="{53DD78A2-3F76-470C-84BF-50D1DDDB9D5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pt-BR"/>
        </a:p>
      </dgm:t>
    </dgm:pt>
    <dgm:pt modelId="{4B02C80F-9F9B-48EE-8D57-938EF66EA822}" type="sibTrans" cxnId="{53DD78A2-3F76-470C-84BF-50D1DDDB9D5D}">
      <dgm:prSet/>
      <dgm:spPr/>
      <dgm:t>
        <a:bodyPr/>
        <a:lstStyle/>
        <a:p>
          <a:pPr algn="ctr"/>
          <a:endParaRPr lang="pt-BR"/>
        </a:p>
      </dgm:t>
    </dgm:pt>
    <dgm:pt modelId="{2E91B0C4-FBB5-4379-B79D-0B5BD57DA2D7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Gerente</a:t>
          </a:r>
        </a:p>
      </dgm:t>
    </dgm:pt>
    <dgm:pt modelId="{5577C978-AAC0-4787-B726-7F99F7EBA93F}" type="parTrans" cxnId="{C99F8CD6-D4F8-4034-96D9-2D05A5F4712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/>
        </a:p>
      </dgm:t>
    </dgm:pt>
    <dgm:pt modelId="{FF82C9F5-7A6C-4E98-900C-CC67DF8A5B2B}" type="sibTrans" cxnId="{C99F8CD6-D4F8-4034-96D9-2D05A5F4712A}">
      <dgm:prSet/>
      <dgm:spPr/>
      <dgm:t>
        <a:bodyPr/>
        <a:lstStyle/>
        <a:p>
          <a:pPr algn="ctr"/>
          <a:endParaRPr lang="pt-BR"/>
        </a:p>
      </dgm:t>
    </dgm:pt>
    <dgm:pt modelId="{F0C59C8E-9033-4FDA-A2D6-8B52CBCD76AF}" type="pres">
      <dgm:prSet presAssocID="{252E9F37-FAF3-4405-8E18-59F1AC5FB19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BAD8B3-9F45-45E2-BC69-73663C07962C}" type="pres">
      <dgm:prSet presAssocID="{7F288832-E58F-4346-A032-DB5F5218F5CE}" presName="hierRoot1" presStyleCnt="0">
        <dgm:presLayoutVars>
          <dgm:hierBranch val="init"/>
        </dgm:presLayoutVars>
      </dgm:prSet>
      <dgm:spPr/>
    </dgm:pt>
    <dgm:pt modelId="{C21ACFA2-CCCA-4C33-9FEE-297F4CA7FB10}" type="pres">
      <dgm:prSet presAssocID="{7F288832-E58F-4346-A032-DB5F5218F5CE}" presName="rootComposite1" presStyleCnt="0"/>
      <dgm:spPr/>
    </dgm:pt>
    <dgm:pt modelId="{7ED148FE-F107-4834-8DAF-32489158E3DA}" type="pres">
      <dgm:prSet presAssocID="{7F288832-E58F-4346-A032-DB5F5218F5CE}" presName="rootText1" presStyleLbl="alignAcc1" presStyleIdx="0" presStyleCnt="0">
        <dgm:presLayoutVars>
          <dgm:chPref val="3"/>
        </dgm:presLayoutVars>
      </dgm:prSet>
      <dgm:spPr/>
    </dgm:pt>
    <dgm:pt modelId="{BD27D6E7-010F-4971-A4D2-F2089759E531}" type="pres">
      <dgm:prSet presAssocID="{7F288832-E58F-4346-A032-DB5F5218F5CE}" presName="topArc1" presStyleLbl="parChTrans1D1" presStyleIdx="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6E272607-F811-4979-B7CB-0D504EABC7F7}" type="pres">
      <dgm:prSet presAssocID="{7F288832-E58F-4346-A032-DB5F5218F5CE}" presName="bottomArc1" presStyleLbl="parChTrans1D1" presStyleIdx="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055A894D-D7D0-487B-B75E-FA1028DE5D94}" type="pres">
      <dgm:prSet presAssocID="{7F288832-E58F-4346-A032-DB5F5218F5CE}" presName="topConnNode1" presStyleLbl="node1" presStyleIdx="0" presStyleCnt="0"/>
      <dgm:spPr/>
    </dgm:pt>
    <dgm:pt modelId="{02DE0AFD-79A9-4AF2-AA17-7212AACC52D0}" type="pres">
      <dgm:prSet presAssocID="{7F288832-E58F-4346-A032-DB5F5218F5CE}" presName="hierChild2" presStyleCnt="0"/>
      <dgm:spPr/>
    </dgm:pt>
    <dgm:pt modelId="{41488C8A-C94A-4DF7-A3DD-5E1CD08EE5FC}" type="pres">
      <dgm:prSet presAssocID="{5577C978-AAC0-4787-B726-7F99F7EBA93F}" presName="Name28" presStyleLbl="parChTrans1D2" presStyleIdx="0" presStyleCnt="1"/>
      <dgm:spPr/>
    </dgm:pt>
    <dgm:pt modelId="{4F3C6E70-6BB2-4DC2-A505-EA530E51D29B}" type="pres">
      <dgm:prSet presAssocID="{2E91B0C4-FBB5-4379-B79D-0B5BD57DA2D7}" presName="hierRoot2" presStyleCnt="0">
        <dgm:presLayoutVars>
          <dgm:hierBranch val="init"/>
        </dgm:presLayoutVars>
      </dgm:prSet>
      <dgm:spPr/>
    </dgm:pt>
    <dgm:pt modelId="{D566DF5D-71D1-4235-8653-DA81A04EBDD2}" type="pres">
      <dgm:prSet presAssocID="{2E91B0C4-FBB5-4379-B79D-0B5BD57DA2D7}" presName="rootComposite2" presStyleCnt="0"/>
      <dgm:spPr/>
    </dgm:pt>
    <dgm:pt modelId="{64FC95E6-5BF5-485F-B4DA-903D68790331}" type="pres">
      <dgm:prSet presAssocID="{2E91B0C4-FBB5-4379-B79D-0B5BD57DA2D7}" presName="rootText2" presStyleLbl="alignAcc1" presStyleIdx="0" presStyleCnt="0">
        <dgm:presLayoutVars>
          <dgm:chPref val="3"/>
        </dgm:presLayoutVars>
      </dgm:prSet>
      <dgm:spPr/>
    </dgm:pt>
    <dgm:pt modelId="{F82B14D7-0A02-4AFA-B0BE-4A33A65343A8}" type="pres">
      <dgm:prSet presAssocID="{2E91B0C4-FBB5-4379-B79D-0B5BD57DA2D7}" presName="topArc2" presStyleLbl="parChTrans1D1" presStyleIdx="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9D65745-D525-4702-B42C-B55FA68377FC}" type="pres">
      <dgm:prSet presAssocID="{2E91B0C4-FBB5-4379-B79D-0B5BD57DA2D7}" presName="bottomArc2" presStyleLbl="parChTrans1D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C9EB96F-EE31-41DF-830F-3BA10677D85E}" type="pres">
      <dgm:prSet presAssocID="{2E91B0C4-FBB5-4379-B79D-0B5BD57DA2D7}" presName="topConnNode2" presStyleLbl="node2" presStyleIdx="0" presStyleCnt="0"/>
      <dgm:spPr/>
    </dgm:pt>
    <dgm:pt modelId="{6D922DB6-5B5B-4039-99FB-0CD9C34E7CCD}" type="pres">
      <dgm:prSet presAssocID="{2E91B0C4-FBB5-4379-B79D-0B5BD57DA2D7}" presName="hierChild4" presStyleCnt="0"/>
      <dgm:spPr/>
    </dgm:pt>
    <dgm:pt modelId="{67242067-1E5C-4A90-822A-05A9086198A2}" type="pres">
      <dgm:prSet presAssocID="{0C636BEA-FA56-4A8F-8D49-8CD82A9B2AC4}" presName="Name28" presStyleLbl="parChTrans1D3" presStyleIdx="0" presStyleCnt="4"/>
      <dgm:spPr/>
    </dgm:pt>
    <dgm:pt modelId="{B8848C12-E01C-4BC4-8CFD-EEEAAFA0564D}" type="pres">
      <dgm:prSet presAssocID="{61D4678C-8B70-4B55-AAEA-5636944A66B4}" presName="hierRoot2" presStyleCnt="0">
        <dgm:presLayoutVars>
          <dgm:hierBranch val="init"/>
        </dgm:presLayoutVars>
      </dgm:prSet>
      <dgm:spPr/>
    </dgm:pt>
    <dgm:pt modelId="{69633B41-2773-4277-9868-6648CBF6DEC7}" type="pres">
      <dgm:prSet presAssocID="{61D4678C-8B70-4B55-AAEA-5636944A66B4}" presName="rootComposite2" presStyleCnt="0"/>
      <dgm:spPr/>
    </dgm:pt>
    <dgm:pt modelId="{81614AED-89D4-4AF2-9656-63BD1023CE6D}" type="pres">
      <dgm:prSet presAssocID="{61D4678C-8B70-4B55-AAEA-5636944A66B4}" presName="rootText2" presStyleLbl="alignAcc1" presStyleIdx="0" presStyleCnt="0">
        <dgm:presLayoutVars>
          <dgm:chPref val="3"/>
        </dgm:presLayoutVars>
      </dgm:prSet>
      <dgm:spPr/>
    </dgm:pt>
    <dgm:pt modelId="{3B325B72-A450-4B51-ADD1-946627E77A46}" type="pres">
      <dgm:prSet presAssocID="{61D4678C-8B70-4B55-AAEA-5636944A66B4}" presName="topArc2" presStyleLbl="parChTrans1D1" presStyleIdx="4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2F5274D-E507-40E0-83DE-EB168498274D}" type="pres">
      <dgm:prSet presAssocID="{61D4678C-8B70-4B55-AAEA-5636944A66B4}" presName="bottomArc2" presStyleLbl="parChTrans1D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7D38B09E-B07B-49BD-9D1F-F9435BA83B5D}" type="pres">
      <dgm:prSet presAssocID="{61D4678C-8B70-4B55-AAEA-5636944A66B4}" presName="topConnNode2" presStyleLbl="node3" presStyleIdx="0" presStyleCnt="0"/>
      <dgm:spPr/>
    </dgm:pt>
    <dgm:pt modelId="{77EF27A4-E848-4ADE-A716-1FC19012C52D}" type="pres">
      <dgm:prSet presAssocID="{61D4678C-8B70-4B55-AAEA-5636944A66B4}" presName="hierChild4" presStyleCnt="0"/>
      <dgm:spPr/>
    </dgm:pt>
    <dgm:pt modelId="{0BA1FF9C-F454-46C1-8666-88AE105F46DD}" type="pres">
      <dgm:prSet presAssocID="{61D4678C-8B70-4B55-AAEA-5636944A66B4}" presName="hierChild5" presStyleCnt="0"/>
      <dgm:spPr/>
    </dgm:pt>
    <dgm:pt modelId="{3F185A45-D6FB-4A73-9FD5-7BE36BAA7276}" type="pres">
      <dgm:prSet presAssocID="{B253B104-64E5-43C2-859E-44C74204F341}" presName="Name28" presStyleLbl="parChTrans1D3" presStyleIdx="1" presStyleCnt="4"/>
      <dgm:spPr/>
    </dgm:pt>
    <dgm:pt modelId="{9BEAA058-77E9-47AE-A3CE-F207A43D7F56}" type="pres">
      <dgm:prSet presAssocID="{4FC0A6F8-F20C-44F8-912E-020E17C896EF}" presName="hierRoot2" presStyleCnt="0">
        <dgm:presLayoutVars>
          <dgm:hierBranch val="init"/>
        </dgm:presLayoutVars>
      </dgm:prSet>
      <dgm:spPr/>
    </dgm:pt>
    <dgm:pt modelId="{213AA413-9A2E-4224-8223-875BC6304F3D}" type="pres">
      <dgm:prSet presAssocID="{4FC0A6F8-F20C-44F8-912E-020E17C896EF}" presName="rootComposite2" presStyleCnt="0"/>
      <dgm:spPr/>
    </dgm:pt>
    <dgm:pt modelId="{F57B588D-7E25-49A7-B57F-DB2418B7DAF9}" type="pres">
      <dgm:prSet presAssocID="{4FC0A6F8-F20C-44F8-912E-020E17C896EF}" presName="rootText2" presStyleLbl="alignAcc1" presStyleIdx="0" presStyleCnt="0">
        <dgm:presLayoutVars>
          <dgm:chPref val="3"/>
        </dgm:presLayoutVars>
      </dgm:prSet>
      <dgm:spPr/>
    </dgm:pt>
    <dgm:pt modelId="{3DD4F3AB-0FD4-411D-A21E-BC1D137BC40B}" type="pres">
      <dgm:prSet presAssocID="{4FC0A6F8-F20C-44F8-912E-020E17C896EF}" presName="topArc2" presStyleLbl="parChTrans1D1" presStyleIdx="6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1A20DAA1-2A0A-4672-9663-CE536BB80C9F}" type="pres">
      <dgm:prSet presAssocID="{4FC0A6F8-F20C-44F8-912E-020E17C896EF}" presName="bottomArc2" presStyleLbl="parChTrans1D1" presStyleIdx="7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B0535B5-B448-45E4-8E8C-12F839DD66C4}" type="pres">
      <dgm:prSet presAssocID="{4FC0A6F8-F20C-44F8-912E-020E17C896EF}" presName="topConnNode2" presStyleLbl="node3" presStyleIdx="0" presStyleCnt="0"/>
      <dgm:spPr/>
    </dgm:pt>
    <dgm:pt modelId="{B6E632FA-D928-4EF2-823D-6F195BE93E0F}" type="pres">
      <dgm:prSet presAssocID="{4FC0A6F8-F20C-44F8-912E-020E17C896EF}" presName="hierChild4" presStyleCnt="0"/>
      <dgm:spPr/>
    </dgm:pt>
    <dgm:pt modelId="{6EDCC2BE-F808-4B8E-BB04-81F90696FC88}" type="pres">
      <dgm:prSet presAssocID="{4FC0A6F8-F20C-44F8-912E-020E17C896EF}" presName="hierChild5" presStyleCnt="0"/>
      <dgm:spPr/>
    </dgm:pt>
    <dgm:pt modelId="{994C73F1-4E03-451F-908E-D2775526D273}" type="pres">
      <dgm:prSet presAssocID="{A75B241B-B93D-42FB-8DF6-1F72D14ADF12}" presName="Name28" presStyleLbl="parChTrans1D3" presStyleIdx="2" presStyleCnt="4"/>
      <dgm:spPr/>
    </dgm:pt>
    <dgm:pt modelId="{22369760-A5A9-4F64-9DD0-A788654F9AB1}" type="pres">
      <dgm:prSet presAssocID="{B0756EE6-179E-422A-A5B0-4CC8CEC253E8}" presName="hierRoot2" presStyleCnt="0">
        <dgm:presLayoutVars>
          <dgm:hierBranch val="init"/>
        </dgm:presLayoutVars>
      </dgm:prSet>
      <dgm:spPr/>
    </dgm:pt>
    <dgm:pt modelId="{2761569A-4CFA-4433-8DCB-40276C5FC85F}" type="pres">
      <dgm:prSet presAssocID="{B0756EE6-179E-422A-A5B0-4CC8CEC253E8}" presName="rootComposite2" presStyleCnt="0"/>
      <dgm:spPr/>
    </dgm:pt>
    <dgm:pt modelId="{752C3815-B682-446B-A326-6043C4798A92}" type="pres">
      <dgm:prSet presAssocID="{B0756EE6-179E-422A-A5B0-4CC8CEC253E8}" presName="rootText2" presStyleLbl="alignAcc1" presStyleIdx="0" presStyleCnt="0">
        <dgm:presLayoutVars>
          <dgm:chPref val="3"/>
        </dgm:presLayoutVars>
      </dgm:prSet>
      <dgm:spPr/>
    </dgm:pt>
    <dgm:pt modelId="{FC84A11E-A423-409E-9FC1-D7F8279189B2}" type="pres">
      <dgm:prSet presAssocID="{B0756EE6-179E-422A-A5B0-4CC8CEC253E8}" presName="topArc2" presStyleLbl="parChTrans1D1" presStyleIdx="8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EDD04735-742E-46B5-8E64-F966461DB16C}" type="pres">
      <dgm:prSet presAssocID="{B0756EE6-179E-422A-A5B0-4CC8CEC253E8}" presName="bottomArc2" presStyleLbl="parChTrans1D1" presStyleIdx="9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D86D3B98-1C0E-46E9-9399-8DA43272CF99}" type="pres">
      <dgm:prSet presAssocID="{B0756EE6-179E-422A-A5B0-4CC8CEC253E8}" presName="topConnNode2" presStyleLbl="node3" presStyleIdx="0" presStyleCnt="0"/>
      <dgm:spPr/>
    </dgm:pt>
    <dgm:pt modelId="{C15E23BB-4F34-40DD-AC78-F8852A3207AD}" type="pres">
      <dgm:prSet presAssocID="{B0756EE6-179E-422A-A5B0-4CC8CEC253E8}" presName="hierChild4" presStyleCnt="0"/>
      <dgm:spPr/>
    </dgm:pt>
    <dgm:pt modelId="{B2562326-12FD-47F8-8ADF-AFBC46867BC0}" type="pres">
      <dgm:prSet presAssocID="{B0756EE6-179E-422A-A5B0-4CC8CEC253E8}" presName="hierChild5" presStyleCnt="0"/>
      <dgm:spPr/>
    </dgm:pt>
    <dgm:pt modelId="{07AFC0FB-9A91-4BD3-ABED-674C900B9293}" type="pres">
      <dgm:prSet presAssocID="{30AA3CDC-9C6F-4E93-9DD0-3FA71A41E247}" presName="Name28" presStyleLbl="parChTrans1D3" presStyleIdx="3" presStyleCnt="4"/>
      <dgm:spPr/>
    </dgm:pt>
    <dgm:pt modelId="{5B08C740-3D3E-4ACA-AD2D-D86AF76D44C2}" type="pres">
      <dgm:prSet presAssocID="{35BDDD2D-F70F-4049-9ECD-DC5413479DDC}" presName="hierRoot2" presStyleCnt="0">
        <dgm:presLayoutVars>
          <dgm:hierBranch val="init"/>
        </dgm:presLayoutVars>
      </dgm:prSet>
      <dgm:spPr/>
    </dgm:pt>
    <dgm:pt modelId="{5056DD81-869B-41BF-9071-C10147B2A5D4}" type="pres">
      <dgm:prSet presAssocID="{35BDDD2D-F70F-4049-9ECD-DC5413479DDC}" presName="rootComposite2" presStyleCnt="0"/>
      <dgm:spPr/>
    </dgm:pt>
    <dgm:pt modelId="{C40E1DC0-03A9-41B6-B433-F6A44556E370}" type="pres">
      <dgm:prSet presAssocID="{35BDDD2D-F70F-4049-9ECD-DC5413479DDC}" presName="rootText2" presStyleLbl="alignAcc1" presStyleIdx="0" presStyleCnt="0">
        <dgm:presLayoutVars>
          <dgm:chPref val="3"/>
        </dgm:presLayoutVars>
      </dgm:prSet>
      <dgm:spPr/>
    </dgm:pt>
    <dgm:pt modelId="{3091A3CF-B8AA-49B6-B126-04A7187ABA96}" type="pres">
      <dgm:prSet presAssocID="{35BDDD2D-F70F-4049-9ECD-DC5413479DDC}" presName="topArc2" presStyleLbl="parChTrans1D1" presStyleIdx="1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C782CE1-C4C6-4754-8292-19B86CA019F8}" type="pres">
      <dgm:prSet presAssocID="{35BDDD2D-F70F-4049-9ECD-DC5413479DDC}" presName="bottomArc2" presStyleLbl="parChTrans1D1" presStyleIdx="1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FACF1D2-BBDE-4393-A07E-476D472FC510}" type="pres">
      <dgm:prSet presAssocID="{35BDDD2D-F70F-4049-9ECD-DC5413479DDC}" presName="topConnNode2" presStyleLbl="node3" presStyleIdx="0" presStyleCnt="0"/>
      <dgm:spPr/>
    </dgm:pt>
    <dgm:pt modelId="{33BCDF69-546E-408C-9BC9-6A229A0E71B1}" type="pres">
      <dgm:prSet presAssocID="{35BDDD2D-F70F-4049-9ECD-DC5413479DDC}" presName="hierChild4" presStyleCnt="0"/>
      <dgm:spPr/>
    </dgm:pt>
    <dgm:pt modelId="{A57636C9-CB71-43BC-9B25-B991AA67FB87}" type="pres">
      <dgm:prSet presAssocID="{869A633B-E20A-43C4-833B-7C4E025CC957}" presName="Name28" presStyleLbl="parChTrans1D4" presStyleIdx="0" presStyleCnt="1"/>
      <dgm:spPr/>
    </dgm:pt>
    <dgm:pt modelId="{693940CF-62B0-4D6E-90B6-A2FAC26B9242}" type="pres">
      <dgm:prSet presAssocID="{2A38D55B-54BE-4617-BD6B-DB3F06743237}" presName="hierRoot2" presStyleCnt="0">
        <dgm:presLayoutVars>
          <dgm:hierBranch val="init"/>
        </dgm:presLayoutVars>
      </dgm:prSet>
      <dgm:spPr/>
    </dgm:pt>
    <dgm:pt modelId="{139DC1C5-F28C-46F1-9029-1C1F47D4C729}" type="pres">
      <dgm:prSet presAssocID="{2A38D55B-54BE-4617-BD6B-DB3F06743237}" presName="rootComposite2" presStyleCnt="0"/>
      <dgm:spPr/>
    </dgm:pt>
    <dgm:pt modelId="{79FDF498-F8AA-422B-8A7B-0B0D9B1D15A1}" type="pres">
      <dgm:prSet presAssocID="{2A38D55B-54BE-4617-BD6B-DB3F06743237}" presName="rootText2" presStyleLbl="alignAcc1" presStyleIdx="0" presStyleCnt="0">
        <dgm:presLayoutVars>
          <dgm:chPref val="3"/>
        </dgm:presLayoutVars>
      </dgm:prSet>
      <dgm:spPr/>
    </dgm:pt>
    <dgm:pt modelId="{E02511E1-FEC6-451F-9D66-7A1C4598B645}" type="pres">
      <dgm:prSet presAssocID="{2A38D55B-54BE-4617-BD6B-DB3F06743237}" presName="topArc2" presStyleLbl="parChTrans1D1" presStyleIdx="1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04044FD6-5978-4A6B-A4A9-786BCED77F37}" type="pres">
      <dgm:prSet presAssocID="{2A38D55B-54BE-4617-BD6B-DB3F06743237}" presName="bottomArc2" presStyleLbl="parChTrans1D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C903B1F-27A1-41E9-BE81-98F22EA83D06}" type="pres">
      <dgm:prSet presAssocID="{2A38D55B-54BE-4617-BD6B-DB3F06743237}" presName="topConnNode2" presStyleLbl="node4" presStyleIdx="0" presStyleCnt="0"/>
      <dgm:spPr/>
    </dgm:pt>
    <dgm:pt modelId="{862C1B06-48AB-4836-AAE5-2A1EF0F1DEE1}" type="pres">
      <dgm:prSet presAssocID="{2A38D55B-54BE-4617-BD6B-DB3F06743237}" presName="hierChild4" presStyleCnt="0"/>
      <dgm:spPr/>
    </dgm:pt>
    <dgm:pt modelId="{A8B379D8-431B-47CE-B36D-CF5DEBC35944}" type="pres">
      <dgm:prSet presAssocID="{2A38D55B-54BE-4617-BD6B-DB3F06743237}" presName="hierChild5" presStyleCnt="0"/>
      <dgm:spPr/>
    </dgm:pt>
    <dgm:pt modelId="{23A19CA9-4211-4A38-8D21-8865EA6916CB}" type="pres">
      <dgm:prSet presAssocID="{35BDDD2D-F70F-4049-9ECD-DC5413479DDC}" presName="hierChild5" presStyleCnt="0"/>
      <dgm:spPr/>
    </dgm:pt>
    <dgm:pt modelId="{91D2867F-EA15-4CA2-B8E5-B85A52E0862E}" type="pres">
      <dgm:prSet presAssocID="{2E91B0C4-FBB5-4379-B79D-0B5BD57DA2D7}" presName="hierChild5" presStyleCnt="0"/>
      <dgm:spPr/>
    </dgm:pt>
    <dgm:pt modelId="{86CCD82C-7F84-483A-A99F-D410CD2D597E}" type="pres">
      <dgm:prSet presAssocID="{7F288832-E58F-4346-A032-DB5F5218F5CE}" presName="hierChild3" presStyleCnt="0"/>
      <dgm:spPr/>
    </dgm:pt>
  </dgm:ptLst>
  <dgm:cxnLst>
    <dgm:cxn modelId="{94683608-90D8-48DF-9A3E-EBEBFA6E63C6}" srcId="{2E91B0C4-FBB5-4379-B79D-0B5BD57DA2D7}" destId="{61D4678C-8B70-4B55-AAEA-5636944A66B4}" srcOrd="0" destOrd="0" parTransId="{0C636BEA-FA56-4A8F-8D49-8CD82A9B2AC4}" sibTransId="{6C55C769-0490-4F3A-97C6-5A06DC084376}"/>
    <dgm:cxn modelId="{F08FBA09-FE49-4ADC-B90D-1F536FC8C0B4}" type="presOf" srcId="{A75B241B-B93D-42FB-8DF6-1F72D14ADF12}" destId="{994C73F1-4E03-451F-908E-D2775526D273}" srcOrd="0" destOrd="0" presId="urn:microsoft.com/office/officeart/2008/layout/HalfCircleOrganizationChart"/>
    <dgm:cxn modelId="{77048312-1CC6-45F2-B832-4AA307088E73}" type="presOf" srcId="{30AA3CDC-9C6F-4E93-9DD0-3FA71A41E247}" destId="{07AFC0FB-9A91-4BD3-ABED-674C900B9293}" srcOrd="0" destOrd="0" presId="urn:microsoft.com/office/officeart/2008/layout/HalfCircleOrganizationChart"/>
    <dgm:cxn modelId="{D1CD9F1C-5694-4136-AF45-B25265D89CF4}" type="presOf" srcId="{7F288832-E58F-4346-A032-DB5F5218F5CE}" destId="{055A894D-D7D0-487B-B75E-FA1028DE5D94}" srcOrd="1" destOrd="0" presId="urn:microsoft.com/office/officeart/2008/layout/HalfCircleOrganizationChart"/>
    <dgm:cxn modelId="{AD84AB1C-7782-427F-9722-C5A92E6B36F3}" srcId="{252E9F37-FAF3-4405-8E18-59F1AC5FB192}" destId="{7F288832-E58F-4346-A032-DB5F5218F5CE}" srcOrd="0" destOrd="0" parTransId="{AAB084FF-193F-4D9D-ACD4-E39A5C8EF290}" sibTransId="{A85C6216-87C9-407D-BD5B-F62083765076}"/>
    <dgm:cxn modelId="{1D26D624-FFA5-4EF9-9FC2-4E2A7E7ED4C1}" type="presOf" srcId="{B0756EE6-179E-422A-A5B0-4CC8CEC253E8}" destId="{752C3815-B682-446B-A326-6043C4798A92}" srcOrd="0" destOrd="0" presId="urn:microsoft.com/office/officeart/2008/layout/HalfCircleOrganizationChart"/>
    <dgm:cxn modelId="{4CBC1A40-4B63-4B0E-9645-EEF554F7DFEB}" type="presOf" srcId="{B0756EE6-179E-422A-A5B0-4CC8CEC253E8}" destId="{D86D3B98-1C0E-46E9-9399-8DA43272CF99}" srcOrd="1" destOrd="0" presId="urn:microsoft.com/office/officeart/2008/layout/HalfCircleOrganizationChart"/>
    <dgm:cxn modelId="{44841D41-8FB7-456D-A670-5D4CD28B9059}" srcId="{2E91B0C4-FBB5-4379-B79D-0B5BD57DA2D7}" destId="{35BDDD2D-F70F-4049-9ECD-DC5413479DDC}" srcOrd="3" destOrd="0" parTransId="{30AA3CDC-9C6F-4E93-9DD0-3FA71A41E247}" sibTransId="{31522C3A-B97F-4F67-A673-F0E0A3F97625}"/>
    <dgm:cxn modelId="{27C7F34A-A180-48B4-8521-47996EB86551}" type="presOf" srcId="{2A38D55B-54BE-4617-BD6B-DB3F06743237}" destId="{6C903B1F-27A1-41E9-BE81-98F22EA83D06}" srcOrd="1" destOrd="0" presId="urn:microsoft.com/office/officeart/2008/layout/HalfCircleOrganizationChart"/>
    <dgm:cxn modelId="{17387E6C-FA84-4EA5-AF6A-9CA28BD34955}" type="presOf" srcId="{2E91B0C4-FBB5-4379-B79D-0B5BD57DA2D7}" destId="{64FC95E6-5BF5-485F-B4DA-903D68790331}" srcOrd="0" destOrd="0" presId="urn:microsoft.com/office/officeart/2008/layout/HalfCircleOrganizationChart"/>
    <dgm:cxn modelId="{C3168E50-2D3E-4BFD-AD90-B501AE0D7133}" srcId="{2E91B0C4-FBB5-4379-B79D-0B5BD57DA2D7}" destId="{4FC0A6F8-F20C-44F8-912E-020E17C896EF}" srcOrd="1" destOrd="0" parTransId="{B253B104-64E5-43C2-859E-44C74204F341}" sibTransId="{83E4E57D-71E1-4E4F-88FB-455E92AA11AA}"/>
    <dgm:cxn modelId="{14C00652-F889-40C5-B19D-E7203F52E62A}" type="presOf" srcId="{252E9F37-FAF3-4405-8E18-59F1AC5FB192}" destId="{F0C59C8E-9033-4FDA-A2D6-8B52CBCD76AF}" srcOrd="0" destOrd="0" presId="urn:microsoft.com/office/officeart/2008/layout/HalfCircleOrganizationChart"/>
    <dgm:cxn modelId="{B62F0A75-22F4-4924-8E60-20030159E02B}" type="presOf" srcId="{0C636BEA-FA56-4A8F-8D49-8CD82A9B2AC4}" destId="{67242067-1E5C-4A90-822A-05A9086198A2}" srcOrd="0" destOrd="0" presId="urn:microsoft.com/office/officeart/2008/layout/HalfCircleOrganizationChart"/>
    <dgm:cxn modelId="{F527BA56-723A-456F-AE41-F7E23958D748}" type="presOf" srcId="{5577C978-AAC0-4787-B726-7F99F7EBA93F}" destId="{41488C8A-C94A-4DF7-A3DD-5E1CD08EE5FC}" srcOrd="0" destOrd="0" presId="urn:microsoft.com/office/officeart/2008/layout/HalfCircleOrganizationChart"/>
    <dgm:cxn modelId="{6DC00059-D5F7-4DD6-9BD2-09E34928C9DC}" type="presOf" srcId="{4FC0A6F8-F20C-44F8-912E-020E17C896EF}" destId="{F57B588D-7E25-49A7-B57F-DB2418B7DAF9}" srcOrd="0" destOrd="0" presId="urn:microsoft.com/office/officeart/2008/layout/HalfCircleOrganizationChart"/>
    <dgm:cxn modelId="{1C0BF581-5E97-41EB-891A-320855D4C8EF}" type="presOf" srcId="{869A633B-E20A-43C4-833B-7C4E025CC957}" destId="{A57636C9-CB71-43BC-9B25-B991AA67FB87}" srcOrd="0" destOrd="0" presId="urn:microsoft.com/office/officeart/2008/layout/HalfCircleOrganizationChart"/>
    <dgm:cxn modelId="{53DD78A2-3F76-470C-84BF-50D1DDDB9D5D}" srcId="{35BDDD2D-F70F-4049-9ECD-DC5413479DDC}" destId="{2A38D55B-54BE-4617-BD6B-DB3F06743237}" srcOrd="0" destOrd="0" parTransId="{869A633B-E20A-43C4-833B-7C4E025CC957}" sibTransId="{4B02C80F-9F9B-48EE-8D57-938EF66EA822}"/>
    <dgm:cxn modelId="{7CF002A5-504B-4C26-ACA8-BE08F6DBD6B1}" type="presOf" srcId="{61D4678C-8B70-4B55-AAEA-5636944A66B4}" destId="{81614AED-89D4-4AF2-9656-63BD1023CE6D}" srcOrd="0" destOrd="0" presId="urn:microsoft.com/office/officeart/2008/layout/HalfCircleOrganizationChart"/>
    <dgm:cxn modelId="{0B3729B0-EBD5-45C6-B082-6EBDAE9869E1}" type="presOf" srcId="{35BDDD2D-F70F-4049-9ECD-DC5413479DDC}" destId="{C40E1DC0-03A9-41B6-B433-F6A44556E370}" srcOrd="0" destOrd="0" presId="urn:microsoft.com/office/officeart/2008/layout/HalfCircleOrganizationChart"/>
    <dgm:cxn modelId="{B5C5E5B1-CA35-4684-96AA-AB9AE7F6BADC}" srcId="{2E91B0C4-FBB5-4379-B79D-0B5BD57DA2D7}" destId="{B0756EE6-179E-422A-A5B0-4CC8CEC253E8}" srcOrd="2" destOrd="0" parTransId="{A75B241B-B93D-42FB-8DF6-1F72D14ADF12}" sibTransId="{7EA43C08-7646-43E1-9957-CB0CA9063E65}"/>
    <dgm:cxn modelId="{FDCE36BC-344C-479D-8783-03C79739A3CF}" type="presOf" srcId="{B253B104-64E5-43C2-859E-44C74204F341}" destId="{3F185A45-D6FB-4A73-9FD5-7BE36BAA7276}" srcOrd="0" destOrd="0" presId="urn:microsoft.com/office/officeart/2008/layout/HalfCircleOrganizationChart"/>
    <dgm:cxn modelId="{C46498C3-6909-44C3-B509-1CF39BC35684}" type="presOf" srcId="{7F288832-E58F-4346-A032-DB5F5218F5CE}" destId="{7ED148FE-F107-4834-8DAF-32489158E3DA}" srcOrd="0" destOrd="0" presId="urn:microsoft.com/office/officeart/2008/layout/HalfCircleOrganizationChart"/>
    <dgm:cxn modelId="{B4A89AD4-4F69-4788-B1DE-267A0F3157E3}" type="presOf" srcId="{4FC0A6F8-F20C-44F8-912E-020E17C896EF}" destId="{4B0535B5-B448-45E4-8E8C-12F839DD66C4}" srcOrd="1" destOrd="0" presId="urn:microsoft.com/office/officeart/2008/layout/HalfCircleOrganizationChart"/>
    <dgm:cxn modelId="{C99F8CD6-D4F8-4034-96D9-2D05A5F4712A}" srcId="{7F288832-E58F-4346-A032-DB5F5218F5CE}" destId="{2E91B0C4-FBB5-4379-B79D-0B5BD57DA2D7}" srcOrd="0" destOrd="0" parTransId="{5577C978-AAC0-4787-B726-7F99F7EBA93F}" sibTransId="{FF82C9F5-7A6C-4E98-900C-CC67DF8A5B2B}"/>
    <dgm:cxn modelId="{DAA71EDC-23B7-4A87-9A9F-C8837D239498}" type="presOf" srcId="{61D4678C-8B70-4B55-AAEA-5636944A66B4}" destId="{7D38B09E-B07B-49BD-9D1F-F9435BA83B5D}" srcOrd="1" destOrd="0" presId="urn:microsoft.com/office/officeart/2008/layout/HalfCircleOrganizationChart"/>
    <dgm:cxn modelId="{BBF85EDE-14EC-4196-A32C-5968A93433E5}" type="presOf" srcId="{2A38D55B-54BE-4617-BD6B-DB3F06743237}" destId="{79FDF498-F8AA-422B-8A7B-0B0D9B1D15A1}" srcOrd="0" destOrd="0" presId="urn:microsoft.com/office/officeart/2008/layout/HalfCircleOrganizationChart"/>
    <dgm:cxn modelId="{E4DD60E7-0203-479D-B307-1F53FFFEEDD6}" type="presOf" srcId="{2E91B0C4-FBB5-4379-B79D-0B5BD57DA2D7}" destId="{CC9EB96F-EE31-41DF-830F-3BA10677D85E}" srcOrd="1" destOrd="0" presId="urn:microsoft.com/office/officeart/2008/layout/HalfCircleOrganizationChart"/>
    <dgm:cxn modelId="{634FD2FE-F4CE-4000-A202-FD2C514F755F}" type="presOf" srcId="{35BDDD2D-F70F-4049-9ECD-DC5413479DDC}" destId="{4FACF1D2-BBDE-4393-A07E-476D472FC510}" srcOrd="1" destOrd="0" presId="urn:microsoft.com/office/officeart/2008/layout/HalfCircleOrganizationChart"/>
    <dgm:cxn modelId="{E675DE94-F7E8-4D57-BBD5-B4AEB45BA146}" type="presParOf" srcId="{F0C59C8E-9033-4FDA-A2D6-8B52CBCD76AF}" destId="{4CBAD8B3-9F45-45E2-BC69-73663C07962C}" srcOrd="0" destOrd="0" presId="urn:microsoft.com/office/officeart/2008/layout/HalfCircleOrganizationChart"/>
    <dgm:cxn modelId="{C7A44036-1189-49B4-A773-7142D06EC0C7}" type="presParOf" srcId="{4CBAD8B3-9F45-45E2-BC69-73663C07962C}" destId="{C21ACFA2-CCCA-4C33-9FEE-297F4CA7FB10}" srcOrd="0" destOrd="0" presId="urn:microsoft.com/office/officeart/2008/layout/HalfCircleOrganizationChart"/>
    <dgm:cxn modelId="{5EC346D8-4FF9-445B-A1C0-7663CD64191C}" type="presParOf" srcId="{C21ACFA2-CCCA-4C33-9FEE-297F4CA7FB10}" destId="{7ED148FE-F107-4834-8DAF-32489158E3DA}" srcOrd="0" destOrd="0" presId="urn:microsoft.com/office/officeart/2008/layout/HalfCircleOrganizationChart"/>
    <dgm:cxn modelId="{81C39EAE-2B9B-4F20-9A72-A57E15602335}" type="presParOf" srcId="{C21ACFA2-CCCA-4C33-9FEE-297F4CA7FB10}" destId="{BD27D6E7-010F-4971-A4D2-F2089759E531}" srcOrd="1" destOrd="0" presId="urn:microsoft.com/office/officeart/2008/layout/HalfCircleOrganizationChart"/>
    <dgm:cxn modelId="{52F68784-9B8D-4DCA-8293-3A8221F5D6EE}" type="presParOf" srcId="{C21ACFA2-CCCA-4C33-9FEE-297F4CA7FB10}" destId="{6E272607-F811-4979-B7CB-0D504EABC7F7}" srcOrd="2" destOrd="0" presId="urn:microsoft.com/office/officeart/2008/layout/HalfCircleOrganizationChart"/>
    <dgm:cxn modelId="{5DA550F2-A6C5-4BCB-911E-8876B9FBC634}" type="presParOf" srcId="{C21ACFA2-CCCA-4C33-9FEE-297F4CA7FB10}" destId="{055A894D-D7D0-487B-B75E-FA1028DE5D94}" srcOrd="3" destOrd="0" presId="urn:microsoft.com/office/officeart/2008/layout/HalfCircleOrganizationChart"/>
    <dgm:cxn modelId="{A2BB358C-E0D3-4907-BD77-65E917774091}" type="presParOf" srcId="{4CBAD8B3-9F45-45E2-BC69-73663C07962C}" destId="{02DE0AFD-79A9-4AF2-AA17-7212AACC52D0}" srcOrd="1" destOrd="0" presId="urn:microsoft.com/office/officeart/2008/layout/HalfCircleOrganizationChart"/>
    <dgm:cxn modelId="{A651000B-F3D7-4F4B-B93D-23C69B8AAE25}" type="presParOf" srcId="{02DE0AFD-79A9-4AF2-AA17-7212AACC52D0}" destId="{41488C8A-C94A-4DF7-A3DD-5E1CD08EE5FC}" srcOrd="0" destOrd="0" presId="urn:microsoft.com/office/officeart/2008/layout/HalfCircleOrganizationChart"/>
    <dgm:cxn modelId="{67F796DF-4ACC-4340-BD5C-10626039DC9C}" type="presParOf" srcId="{02DE0AFD-79A9-4AF2-AA17-7212AACC52D0}" destId="{4F3C6E70-6BB2-4DC2-A505-EA530E51D29B}" srcOrd="1" destOrd="0" presId="urn:microsoft.com/office/officeart/2008/layout/HalfCircleOrganizationChart"/>
    <dgm:cxn modelId="{6511A8D3-3393-4D35-8A8E-1E348E8D8138}" type="presParOf" srcId="{4F3C6E70-6BB2-4DC2-A505-EA530E51D29B}" destId="{D566DF5D-71D1-4235-8653-DA81A04EBDD2}" srcOrd="0" destOrd="0" presId="urn:microsoft.com/office/officeart/2008/layout/HalfCircleOrganizationChart"/>
    <dgm:cxn modelId="{25639265-FDDC-43A6-913D-2734176E4202}" type="presParOf" srcId="{D566DF5D-71D1-4235-8653-DA81A04EBDD2}" destId="{64FC95E6-5BF5-485F-B4DA-903D68790331}" srcOrd="0" destOrd="0" presId="urn:microsoft.com/office/officeart/2008/layout/HalfCircleOrganizationChart"/>
    <dgm:cxn modelId="{7E38A209-43B9-42DF-9E6B-78C0C3C0C2C8}" type="presParOf" srcId="{D566DF5D-71D1-4235-8653-DA81A04EBDD2}" destId="{F82B14D7-0A02-4AFA-B0BE-4A33A65343A8}" srcOrd="1" destOrd="0" presId="urn:microsoft.com/office/officeart/2008/layout/HalfCircleOrganizationChart"/>
    <dgm:cxn modelId="{73F6672F-FF1F-428E-8A1A-1F352235887E}" type="presParOf" srcId="{D566DF5D-71D1-4235-8653-DA81A04EBDD2}" destId="{49D65745-D525-4702-B42C-B55FA68377FC}" srcOrd="2" destOrd="0" presId="urn:microsoft.com/office/officeart/2008/layout/HalfCircleOrganizationChart"/>
    <dgm:cxn modelId="{FB034526-0409-46FD-8358-134D1DDE5242}" type="presParOf" srcId="{D566DF5D-71D1-4235-8653-DA81A04EBDD2}" destId="{CC9EB96F-EE31-41DF-830F-3BA10677D85E}" srcOrd="3" destOrd="0" presId="urn:microsoft.com/office/officeart/2008/layout/HalfCircleOrganizationChart"/>
    <dgm:cxn modelId="{F7029804-2111-441E-B878-1744B71E1386}" type="presParOf" srcId="{4F3C6E70-6BB2-4DC2-A505-EA530E51D29B}" destId="{6D922DB6-5B5B-4039-99FB-0CD9C34E7CCD}" srcOrd="1" destOrd="0" presId="urn:microsoft.com/office/officeart/2008/layout/HalfCircleOrganizationChart"/>
    <dgm:cxn modelId="{5A5601D7-D3E0-4EC4-8046-01A7EEF11ABB}" type="presParOf" srcId="{6D922DB6-5B5B-4039-99FB-0CD9C34E7CCD}" destId="{67242067-1E5C-4A90-822A-05A9086198A2}" srcOrd="0" destOrd="0" presId="urn:microsoft.com/office/officeart/2008/layout/HalfCircleOrganizationChart"/>
    <dgm:cxn modelId="{9156B1B3-A5AB-4E4E-B306-77BE2181A57D}" type="presParOf" srcId="{6D922DB6-5B5B-4039-99FB-0CD9C34E7CCD}" destId="{B8848C12-E01C-4BC4-8CFD-EEEAAFA0564D}" srcOrd="1" destOrd="0" presId="urn:microsoft.com/office/officeart/2008/layout/HalfCircleOrganizationChart"/>
    <dgm:cxn modelId="{316566A8-3955-4F05-8574-B8A3332142E7}" type="presParOf" srcId="{B8848C12-E01C-4BC4-8CFD-EEEAAFA0564D}" destId="{69633B41-2773-4277-9868-6648CBF6DEC7}" srcOrd="0" destOrd="0" presId="urn:microsoft.com/office/officeart/2008/layout/HalfCircleOrganizationChart"/>
    <dgm:cxn modelId="{50C42437-8F76-4ABF-869E-B265DACF3763}" type="presParOf" srcId="{69633B41-2773-4277-9868-6648CBF6DEC7}" destId="{81614AED-89D4-4AF2-9656-63BD1023CE6D}" srcOrd="0" destOrd="0" presId="urn:microsoft.com/office/officeart/2008/layout/HalfCircleOrganizationChart"/>
    <dgm:cxn modelId="{93771D39-4641-472B-ADF5-B0603D8B1D37}" type="presParOf" srcId="{69633B41-2773-4277-9868-6648CBF6DEC7}" destId="{3B325B72-A450-4B51-ADD1-946627E77A46}" srcOrd="1" destOrd="0" presId="urn:microsoft.com/office/officeart/2008/layout/HalfCircleOrganizationChart"/>
    <dgm:cxn modelId="{4D7AD313-5183-4688-93AF-DAB7ACC745EF}" type="presParOf" srcId="{69633B41-2773-4277-9868-6648CBF6DEC7}" destId="{F2F5274D-E507-40E0-83DE-EB168498274D}" srcOrd="2" destOrd="0" presId="urn:microsoft.com/office/officeart/2008/layout/HalfCircleOrganizationChart"/>
    <dgm:cxn modelId="{7BCAA862-66FE-4660-8034-93E0B81F3A0A}" type="presParOf" srcId="{69633B41-2773-4277-9868-6648CBF6DEC7}" destId="{7D38B09E-B07B-49BD-9D1F-F9435BA83B5D}" srcOrd="3" destOrd="0" presId="urn:microsoft.com/office/officeart/2008/layout/HalfCircleOrganizationChart"/>
    <dgm:cxn modelId="{E18D8841-EC8E-47E9-B494-1F1B88A2BE2C}" type="presParOf" srcId="{B8848C12-E01C-4BC4-8CFD-EEEAAFA0564D}" destId="{77EF27A4-E848-4ADE-A716-1FC19012C52D}" srcOrd="1" destOrd="0" presId="urn:microsoft.com/office/officeart/2008/layout/HalfCircleOrganizationChart"/>
    <dgm:cxn modelId="{8504E31D-EE80-4B28-AC46-2D3EF9FFA062}" type="presParOf" srcId="{B8848C12-E01C-4BC4-8CFD-EEEAAFA0564D}" destId="{0BA1FF9C-F454-46C1-8666-88AE105F46DD}" srcOrd="2" destOrd="0" presId="urn:microsoft.com/office/officeart/2008/layout/HalfCircleOrganizationChart"/>
    <dgm:cxn modelId="{D5C4FA87-82DF-4808-B895-EC2D2A35D686}" type="presParOf" srcId="{6D922DB6-5B5B-4039-99FB-0CD9C34E7CCD}" destId="{3F185A45-D6FB-4A73-9FD5-7BE36BAA7276}" srcOrd="2" destOrd="0" presId="urn:microsoft.com/office/officeart/2008/layout/HalfCircleOrganizationChart"/>
    <dgm:cxn modelId="{F41EEE2A-43FB-4585-9CC2-71CD8F95F025}" type="presParOf" srcId="{6D922DB6-5B5B-4039-99FB-0CD9C34E7CCD}" destId="{9BEAA058-77E9-47AE-A3CE-F207A43D7F56}" srcOrd="3" destOrd="0" presId="urn:microsoft.com/office/officeart/2008/layout/HalfCircleOrganizationChart"/>
    <dgm:cxn modelId="{5749EFA9-0EAA-444F-B4D6-87F2DFC3602A}" type="presParOf" srcId="{9BEAA058-77E9-47AE-A3CE-F207A43D7F56}" destId="{213AA413-9A2E-4224-8223-875BC6304F3D}" srcOrd="0" destOrd="0" presId="urn:microsoft.com/office/officeart/2008/layout/HalfCircleOrganizationChart"/>
    <dgm:cxn modelId="{0E35A9BF-7C94-462A-8434-CDE500EFD665}" type="presParOf" srcId="{213AA413-9A2E-4224-8223-875BC6304F3D}" destId="{F57B588D-7E25-49A7-B57F-DB2418B7DAF9}" srcOrd="0" destOrd="0" presId="urn:microsoft.com/office/officeart/2008/layout/HalfCircleOrganizationChart"/>
    <dgm:cxn modelId="{30FEA2EA-FC6A-43C8-99F2-1737216D7FCF}" type="presParOf" srcId="{213AA413-9A2E-4224-8223-875BC6304F3D}" destId="{3DD4F3AB-0FD4-411D-A21E-BC1D137BC40B}" srcOrd="1" destOrd="0" presId="urn:microsoft.com/office/officeart/2008/layout/HalfCircleOrganizationChart"/>
    <dgm:cxn modelId="{CAE308D4-5723-4AFF-8E7B-396279A2A898}" type="presParOf" srcId="{213AA413-9A2E-4224-8223-875BC6304F3D}" destId="{1A20DAA1-2A0A-4672-9663-CE536BB80C9F}" srcOrd="2" destOrd="0" presId="urn:microsoft.com/office/officeart/2008/layout/HalfCircleOrganizationChart"/>
    <dgm:cxn modelId="{C633EB64-F234-4473-A62F-2021542306AB}" type="presParOf" srcId="{213AA413-9A2E-4224-8223-875BC6304F3D}" destId="{4B0535B5-B448-45E4-8E8C-12F839DD66C4}" srcOrd="3" destOrd="0" presId="urn:microsoft.com/office/officeart/2008/layout/HalfCircleOrganizationChart"/>
    <dgm:cxn modelId="{F7389668-4835-4A01-8743-53265AE8A4D8}" type="presParOf" srcId="{9BEAA058-77E9-47AE-A3CE-F207A43D7F56}" destId="{B6E632FA-D928-4EF2-823D-6F195BE93E0F}" srcOrd="1" destOrd="0" presId="urn:microsoft.com/office/officeart/2008/layout/HalfCircleOrganizationChart"/>
    <dgm:cxn modelId="{A5C3B7EC-84D0-4E42-9E4A-12768DEDFBE6}" type="presParOf" srcId="{9BEAA058-77E9-47AE-A3CE-F207A43D7F56}" destId="{6EDCC2BE-F808-4B8E-BB04-81F90696FC88}" srcOrd="2" destOrd="0" presId="urn:microsoft.com/office/officeart/2008/layout/HalfCircleOrganizationChart"/>
    <dgm:cxn modelId="{41ECBE92-9290-42D9-8B50-1B91C894869A}" type="presParOf" srcId="{6D922DB6-5B5B-4039-99FB-0CD9C34E7CCD}" destId="{994C73F1-4E03-451F-908E-D2775526D273}" srcOrd="4" destOrd="0" presId="urn:microsoft.com/office/officeart/2008/layout/HalfCircleOrganizationChart"/>
    <dgm:cxn modelId="{8BAEFA50-9B18-4BD5-B7AB-B5F9E0E1C2D4}" type="presParOf" srcId="{6D922DB6-5B5B-4039-99FB-0CD9C34E7CCD}" destId="{22369760-A5A9-4F64-9DD0-A788654F9AB1}" srcOrd="5" destOrd="0" presId="urn:microsoft.com/office/officeart/2008/layout/HalfCircleOrganizationChart"/>
    <dgm:cxn modelId="{B369A961-21A4-4840-9A53-6F33FF7E0AC3}" type="presParOf" srcId="{22369760-A5A9-4F64-9DD0-A788654F9AB1}" destId="{2761569A-4CFA-4433-8DCB-40276C5FC85F}" srcOrd="0" destOrd="0" presId="urn:microsoft.com/office/officeart/2008/layout/HalfCircleOrganizationChart"/>
    <dgm:cxn modelId="{19E7A7FF-CEEE-4236-8993-C6B34D14F1DE}" type="presParOf" srcId="{2761569A-4CFA-4433-8DCB-40276C5FC85F}" destId="{752C3815-B682-446B-A326-6043C4798A92}" srcOrd="0" destOrd="0" presId="urn:microsoft.com/office/officeart/2008/layout/HalfCircleOrganizationChart"/>
    <dgm:cxn modelId="{A99F7EA2-7E16-4DC6-A849-D3B2C8AA55CA}" type="presParOf" srcId="{2761569A-4CFA-4433-8DCB-40276C5FC85F}" destId="{FC84A11E-A423-409E-9FC1-D7F8279189B2}" srcOrd="1" destOrd="0" presId="urn:microsoft.com/office/officeart/2008/layout/HalfCircleOrganizationChart"/>
    <dgm:cxn modelId="{5464BBB4-292A-4A46-A00B-4EB41D896F8C}" type="presParOf" srcId="{2761569A-4CFA-4433-8DCB-40276C5FC85F}" destId="{EDD04735-742E-46B5-8E64-F966461DB16C}" srcOrd="2" destOrd="0" presId="urn:microsoft.com/office/officeart/2008/layout/HalfCircleOrganizationChart"/>
    <dgm:cxn modelId="{DE2941DE-090A-403A-840C-073124AD17AE}" type="presParOf" srcId="{2761569A-4CFA-4433-8DCB-40276C5FC85F}" destId="{D86D3B98-1C0E-46E9-9399-8DA43272CF99}" srcOrd="3" destOrd="0" presId="urn:microsoft.com/office/officeart/2008/layout/HalfCircleOrganizationChart"/>
    <dgm:cxn modelId="{D007E97E-B6B0-46DC-A025-8F5C99C9E59E}" type="presParOf" srcId="{22369760-A5A9-4F64-9DD0-A788654F9AB1}" destId="{C15E23BB-4F34-40DD-AC78-F8852A3207AD}" srcOrd="1" destOrd="0" presId="urn:microsoft.com/office/officeart/2008/layout/HalfCircleOrganizationChart"/>
    <dgm:cxn modelId="{12288088-CBFD-49F4-ABF2-AF8561F71B69}" type="presParOf" srcId="{22369760-A5A9-4F64-9DD0-A788654F9AB1}" destId="{B2562326-12FD-47F8-8ADF-AFBC46867BC0}" srcOrd="2" destOrd="0" presId="urn:microsoft.com/office/officeart/2008/layout/HalfCircleOrganizationChart"/>
    <dgm:cxn modelId="{BD96327B-13C8-4A4F-B1DD-E3471678BB2B}" type="presParOf" srcId="{6D922DB6-5B5B-4039-99FB-0CD9C34E7CCD}" destId="{07AFC0FB-9A91-4BD3-ABED-674C900B9293}" srcOrd="6" destOrd="0" presId="urn:microsoft.com/office/officeart/2008/layout/HalfCircleOrganizationChart"/>
    <dgm:cxn modelId="{C8D6E2C2-0FB7-4B63-B818-DC142AF9AA5A}" type="presParOf" srcId="{6D922DB6-5B5B-4039-99FB-0CD9C34E7CCD}" destId="{5B08C740-3D3E-4ACA-AD2D-D86AF76D44C2}" srcOrd="7" destOrd="0" presId="urn:microsoft.com/office/officeart/2008/layout/HalfCircleOrganizationChart"/>
    <dgm:cxn modelId="{F86691C4-1EEB-4875-A73B-0D39835C26AC}" type="presParOf" srcId="{5B08C740-3D3E-4ACA-AD2D-D86AF76D44C2}" destId="{5056DD81-869B-41BF-9071-C10147B2A5D4}" srcOrd="0" destOrd="0" presId="urn:microsoft.com/office/officeart/2008/layout/HalfCircleOrganizationChart"/>
    <dgm:cxn modelId="{1D8A22AA-6638-41D3-AE44-4949DADB6AAC}" type="presParOf" srcId="{5056DD81-869B-41BF-9071-C10147B2A5D4}" destId="{C40E1DC0-03A9-41B6-B433-F6A44556E370}" srcOrd="0" destOrd="0" presId="urn:microsoft.com/office/officeart/2008/layout/HalfCircleOrganizationChart"/>
    <dgm:cxn modelId="{C82A732B-3DEE-4C53-88DE-73D6F54EFC83}" type="presParOf" srcId="{5056DD81-869B-41BF-9071-C10147B2A5D4}" destId="{3091A3CF-B8AA-49B6-B126-04A7187ABA96}" srcOrd="1" destOrd="0" presId="urn:microsoft.com/office/officeart/2008/layout/HalfCircleOrganizationChart"/>
    <dgm:cxn modelId="{C2FA7B90-CFF4-45E6-975D-70A8BC8E0525}" type="presParOf" srcId="{5056DD81-869B-41BF-9071-C10147B2A5D4}" destId="{FC782CE1-C4C6-4754-8292-19B86CA019F8}" srcOrd="2" destOrd="0" presId="urn:microsoft.com/office/officeart/2008/layout/HalfCircleOrganizationChart"/>
    <dgm:cxn modelId="{684AF2D6-4285-429D-937C-AC35B3A04E16}" type="presParOf" srcId="{5056DD81-869B-41BF-9071-C10147B2A5D4}" destId="{4FACF1D2-BBDE-4393-A07E-476D472FC510}" srcOrd="3" destOrd="0" presId="urn:microsoft.com/office/officeart/2008/layout/HalfCircleOrganizationChart"/>
    <dgm:cxn modelId="{8A52EB0F-26FA-44C9-89E2-ECB6BEA5D3B1}" type="presParOf" srcId="{5B08C740-3D3E-4ACA-AD2D-D86AF76D44C2}" destId="{33BCDF69-546E-408C-9BC9-6A229A0E71B1}" srcOrd="1" destOrd="0" presId="urn:microsoft.com/office/officeart/2008/layout/HalfCircleOrganizationChart"/>
    <dgm:cxn modelId="{7FD7FF64-3C6D-45DA-9D33-9FEE9D7FCBDB}" type="presParOf" srcId="{33BCDF69-546E-408C-9BC9-6A229A0E71B1}" destId="{A57636C9-CB71-43BC-9B25-B991AA67FB87}" srcOrd="0" destOrd="0" presId="urn:microsoft.com/office/officeart/2008/layout/HalfCircleOrganizationChart"/>
    <dgm:cxn modelId="{30B8496E-D599-4AFC-AD9D-4A2352E21180}" type="presParOf" srcId="{33BCDF69-546E-408C-9BC9-6A229A0E71B1}" destId="{693940CF-62B0-4D6E-90B6-A2FAC26B9242}" srcOrd="1" destOrd="0" presId="urn:microsoft.com/office/officeart/2008/layout/HalfCircleOrganizationChart"/>
    <dgm:cxn modelId="{E8008C69-822D-44E2-89B2-AA3B627ED5BF}" type="presParOf" srcId="{693940CF-62B0-4D6E-90B6-A2FAC26B9242}" destId="{139DC1C5-F28C-46F1-9029-1C1F47D4C729}" srcOrd="0" destOrd="0" presId="urn:microsoft.com/office/officeart/2008/layout/HalfCircleOrganizationChart"/>
    <dgm:cxn modelId="{5E4294A0-14F7-4599-ADCC-077DB05F5905}" type="presParOf" srcId="{139DC1C5-F28C-46F1-9029-1C1F47D4C729}" destId="{79FDF498-F8AA-422B-8A7B-0B0D9B1D15A1}" srcOrd="0" destOrd="0" presId="urn:microsoft.com/office/officeart/2008/layout/HalfCircleOrganizationChart"/>
    <dgm:cxn modelId="{F6DC6B5F-A5A3-40F5-BBA6-8AFB2C5A9B29}" type="presParOf" srcId="{139DC1C5-F28C-46F1-9029-1C1F47D4C729}" destId="{E02511E1-FEC6-451F-9D66-7A1C4598B645}" srcOrd="1" destOrd="0" presId="urn:microsoft.com/office/officeart/2008/layout/HalfCircleOrganizationChart"/>
    <dgm:cxn modelId="{242B6F4D-E9B8-40EA-BB1A-15C382799C53}" type="presParOf" srcId="{139DC1C5-F28C-46F1-9029-1C1F47D4C729}" destId="{04044FD6-5978-4A6B-A4A9-786BCED77F37}" srcOrd="2" destOrd="0" presId="urn:microsoft.com/office/officeart/2008/layout/HalfCircleOrganizationChart"/>
    <dgm:cxn modelId="{0EE1BD67-BAAC-4346-BAFD-BC04D195D501}" type="presParOf" srcId="{139DC1C5-F28C-46F1-9029-1C1F47D4C729}" destId="{6C903B1F-27A1-41E9-BE81-98F22EA83D06}" srcOrd="3" destOrd="0" presId="urn:microsoft.com/office/officeart/2008/layout/HalfCircleOrganizationChart"/>
    <dgm:cxn modelId="{B61A3F6E-E5BD-4A95-95A0-10FDC412E6B6}" type="presParOf" srcId="{693940CF-62B0-4D6E-90B6-A2FAC26B9242}" destId="{862C1B06-48AB-4836-AAE5-2A1EF0F1DEE1}" srcOrd="1" destOrd="0" presId="urn:microsoft.com/office/officeart/2008/layout/HalfCircleOrganizationChart"/>
    <dgm:cxn modelId="{5482C869-D156-4A2D-8B89-553C99FC814F}" type="presParOf" srcId="{693940CF-62B0-4D6E-90B6-A2FAC26B9242}" destId="{A8B379D8-431B-47CE-B36D-CF5DEBC35944}" srcOrd="2" destOrd="0" presId="urn:microsoft.com/office/officeart/2008/layout/HalfCircleOrganizationChart"/>
    <dgm:cxn modelId="{5DB3A038-908D-443B-AFC8-264C49D98B44}" type="presParOf" srcId="{5B08C740-3D3E-4ACA-AD2D-D86AF76D44C2}" destId="{23A19CA9-4211-4A38-8D21-8865EA6916CB}" srcOrd="2" destOrd="0" presId="urn:microsoft.com/office/officeart/2008/layout/HalfCircleOrganizationChart"/>
    <dgm:cxn modelId="{8E003437-297C-46FD-912B-A4B4DFEBF251}" type="presParOf" srcId="{4F3C6E70-6BB2-4DC2-A505-EA530E51D29B}" destId="{91D2867F-EA15-4CA2-B8E5-B85A52E0862E}" srcOrd="2" destOrd="0" presId="urn:microsoft.com/office/officeart/2008/layout/HalfCircleOrganizationChart"/>
    <dgm:cxn modelId="{4D2B5727-530B-482A-A369-0BC66000055A}" type="presParOf" srcId="{4CBAD8B3-9F45-45E2-BC69-73663C07962C}" destId="{86CCD82C-7F84-483A-A99F-D410CD2D59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20BBD-93B1-409F-9042-733BE0B04C4C}" type="doc">
      <dgm:prSet loTypeId="urn:microsoft.com/office/officeart/2005/8/layout/arrow5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67851D90-4EE9-4546-8A97-AF666808789E}" type="pres">
      <dgm:prSet presAssocID="{46F20BBD-93B1-409F-9042-733BE0B04C4C}" presName="diagram" presStyleCnt="0">
        <dgm:presLayoutVars>
          <dgm:dir/>
          <dgm:resizeHandles val="exact"/>
        </dgm:presLayoutVars>
      </dgm:prSet>
      <dgm:spPr/>
    </dgm:pt>
  </dgm:ptLst>
  <dgm:cxnLst>
    <dgm:cxn modelId="{57D83FA1-6424-472B-8F4B-129DA051DBF1}" type="presOf" srcId="{46F20BBD-93B1-409F-9042-733BE0B04C4C}" destId="{67851D90-4EE9-4546-8A97-AF666808789E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636C9-CB71-43BC-9B25-B991AA67FB87}">
      <dsp:nvSpPr>
        <dsp:cNvPr id="0" name=""/>
        <dsp:cNvSpPr/>
      </dsp:nvSpPr>
      <dsp:spPr>
        <a:xfrm>
          <a:off x="7229664" y="3478877"/>
          <a:ext cx="804738" cy="52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829"/>
              </a:lnTo>
              <a:lnTo>
                <a:pt x="804738" y="524829"/>
              </a:lnTo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FC0FB-9A91-4BD3-ABED-674C900B9293}">
      <dsp:nvSpPr>
        <dsp:cNvPr id="0" name=""/>
        <dsp:cNvSpPr/>
      </dsp:nvSpPr>
      <dsp:spPr>
        <a:xfrm>
          <a:off x="4054447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3175217" y="183690"/>
              </a:lnTo>
              <a:lnTo>
                <a:pt x="3175217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94C73F1-4E03-451F-908E-D2775526D273}">
      <dsp:nvSpPr>
        <dsp:cNvPr id="0" name=""/>
        <dsp:cNvSpPr/>
      </dsp:nvSpPr>
      <dsp:spPr>
        <a:xfrm>
          <a:off x="4054447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1058405" y="183690"/>
              </a:lnTo>
              <a:lnTo>
                <a:pt x="1058405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F185A45-D6FB-4A73-9FD5-7BE36BAA7276}">
      <dsp:nvSpPr>
        <dsp:cNvPr id="0" name=""/>
        <dsp:cNvSpPr/>
      </dsp:nvSpPr>
      <dsp:spPr>
        <a:xfrm>
          <a:off x="2996041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1058405" y="0"/>
              </a:moveTo>
              <a:lnTo>
                <a:pt x="1058405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7242067-1E5C-4A90-822A-05A9086198A2}">
      <dsp:nvSpPr>
        <dsp:cNvPr id="0" name=""/>
        <dsp:cNvSpPr/>
      </dsp:nvSpPr>
      <dsp:spPr>
        <a:xfrm>
          <a:off x="879230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3175217" y="0"/>
              </a:moveTo>
              <a:lnTo>
                <a:pt x="3175217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1488C8A-C94A-4DF7-A3DD-5E1CD08EE5FC}">
      <dsp:nvSpPr>
        <dsp:cNvPr id="0" name=""/>
        <dsp:cNvSpPr/>
      </dsp:nvSpPr>
      <dsp:spPr>
        <a:xfrm>
          <a:off x="4008727" y="994685"/>
          <a:ext cx="91440" cy="367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D27D6E7-010F-4971-A4D2-F2089759E531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E272607-F811-4979-B7CB-0D504EABC7F7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ED148FE-F107-4834-8DAF-32489158E3DA}">
      <dsp:nvSpPr>
        <dsp:cNvPr id="0" name=""/>
        <dsp:cNvSpPr/>
      </dsp:nvSpPr>
      <dsp:spPr>
        <a:xfrm>
          <a:off x="3179731" y="277418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Diretor</a:t>
          </a:r>
        </a:p>
      </dsp:txBody>
      <dsp:txXfrm>
        <a:off x="3179731" y="277418"/>
        <a:ext cx="1749430" cy="559817"/>
      </dsp:txXfrm>
    </dsp:sp>
    <dsp:sp modelId="{F82B14D7-0A02-4AFA-B0BE-4A33A65343A8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49D65745-D525-4702-B42C-B55FA68377FC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4FC95E6-5BF5-485F-B4DA-903D68790331}">
      <dsp:nvSpPr>
        <dsp:cNvPr id="0" name=""/>
        <dsp:cNvSpPr/>
      </dsp:nvSpPr>
      <dsp:spPr>
        <a:xfrm>
          <a:off x="3179731" y="1519514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Gerente</a:t>
          </a:r>
        </a:p>
      </dsp:txBody>
      <dsp:txXfrm>
        <a:off x="3179731" y="1519514"/>
        <a:ext cx="1749430" cy="559817"/>
      </dsp:txXfrm>
    </dsp:sp>
    <dsp:sp modelId="{3B325B72-A450-4B51-ADD1-946627E77A46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2F5274D-E507-40E0-83DE-EB168498274D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1614AED-89D4-4AF2-9656-63BD1023CE6D}">
      <dsp:nvSpPr>
        <dsp:cNvPr id="0" name=""/>
        <dsp:cNvSpPr/>
      </dsp:nvSpPr>
      <dsp:spPr>
        <a:xfrm>
          <a:off x="4514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Programador</a:t>
          </a:r>
          <a:endParaRPr lang="pt-BR" sz="2000" kern="1200" dirty="0"/>
        </a:p>
      </dsp:txBody>
      <dsp:txXfrm>
        <a:off x="4514" y="2761610"/>
        <a:ext cx="1749430" cy="559817"/>
      </dsp:txXfrm>
    </dsp:sp>
    <dsp:sp modelId="{3DD4F3AB-0FD4-411D-A21E-BC1D137BC40B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A20DAA1-2A0A-4672-9663-CE536BB80C9F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57B588D-7E25-49A7-B57F-DB2418B7DAF9}">
      <dsp:nvSpPr>
        <dsp:cNvPr id="0" name=""/>
        <dsp:cNvSpPr/>
      </dsp:nvSpPr>
      <dsp:spPr>
        <a:xfrm>
          <a:off x="2121326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Designer</a:t>
          </a:r>
        </a:p>
      </dsp:txBody>
      <dsp:txXfrm>
        <a:off x="2121326" y="2761610"/>
        <a:ext cx="1749430" cy="559817"/>
      </dsp:txXfrm>
    </dsp:sp>
    <dsp:sp modelId="{FC84A11E-A423-409E-9FC1-D7F8279189B2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EDD04735-742E-46B5-8E64-F966461DB16C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52C3815-B682-446B-A326-6043C4798A92}">
      <dsp:nvSpPr>
        <dsp:cNvPr id="0" name=""/>
        <dsp:cNvSpPr/>
      </dsp:nvSpPr>
      <dsp:spPr>
        <a:xfrm>
          <a:off x="4238137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DBA</a:t>
          </a:r>
        </a:p>
      </dsp:txBody>
      <dsp:txXfrm>
        <a:off x="4238137" y="2761610"/>
        <a:ext cx="1749430" cy="559817"/>
      </dsp:txXfrm>
    </dsp:sp>
    <dsp:sp modelId="{3091A3CF-B8AA-49B6-B126-04A7187ABA96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C782CE1-C4C6-4754-8292-19B86CA019F8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40E1DC0-03A9-41B6-B433-F6A44556E370}">
      <dsp:nvSpPr>
        <dsp:cNvPr id="0" name=""/>
        <dsp:cNvSpPr/>
      </dsp:nvSpPr>
      <dsp:spPr>
        <a:xfrm>
          <a:off x="6354949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Analista</a:t>
          </a:r>
        </a:p>
      </dsp:txBody>
      <dsp:txXfrm>
        <a:off x="6354949" y="2761610"/>
        <a:ext cx="1749430" cy="559817"/>
      </dsp:txXfrm>
    </dsp:sp>
    <dsp:sp modelId="{E02511E1-FEC6-451F-9D66-7A1C4598B645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44FD6-5978-4A6B-A4A9-786BCED77F37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9FDF498-F8AA-422B-8A7B-0B0D9B1D15A1}">
      <dsp:nvSpPr>
        <dsp:cNvPr id="0" name=""/>
        <dsp:cNvSpPr/>
      </dsp:nvSpPr>
      <dsp:spPr>
        <a:xfrm>
          <a:off x="7492079" y="4003706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latin typeface="Calibri" panose="020F0502020204030204" pitchFamily="34" charset="0"/>
          </a:endParaRPr>
        </a:p>
      </dsp:txBody>
      <dsp:txXfrm>
        <a:off x="7492079" y="4003706"/>
        <a:ext cx="1749430" cy="559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																																																																														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5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5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0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8.png"/><Relationship Id="rId17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7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3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3EFEB3C-037E-49F8-80CE-94A6AD60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A9C4667-C403-4C15-8F5F-B62F65EA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eginner’s Guide to Blogging Best Practices [INFOGRAPHIC]">
            <a:extLst>
              <a:ext uri="{FF2B5EF4-FFF2-40B4-BE49-F238E27FC236}">
                <a16:creationId xmlns:a16="http://schemas.microsoft.com/office/drawing/2014/main" id="{B0C6E04C-C29A-44BB-9560-A541FBCC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38" y="7518374"/>
            <a:ext cx="2471323" cy="24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C8CBE6-8748-44F6-B26D-0037DA31503D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Site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7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E2E5F5-3524-4460-A175-11EB6A9B8288}"/>
              </a:ext>
            </a:extLst>
          </p:cNvPr>
          <p:cNvSpPr/>
          <p:nvPr/>
        </p:nvSpPr>
        <p:spPr>
          <a:xfrm rot="8100000">
            <a:off x="8865945" y="764430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3F80DAE-BD90-46D6-9C9F-37EEE4B10C64}"/>
              </a:ext>
            </a:extLst>
          </p:cNvPr>
          <p:cNvSpPr/>
          <p:nvPr/>
        </p:nvSpPr>
        <p:spPr>
          <a:xfrm rot="8100000">
            <a:off x="7958203" y="23888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A61EC559-4879-44E8-9E2C-8D28EA3711F2}"/>
              </a:ext>
            </a:extLst>
          </p:cNvPr>
          <p:cNvSpPr/>
          <p:nvPr/>
        </p:nvSpPr>
        <p:spPr>
          <a:xfrm rot="8100000">
            <a:off x="5382554" y="811573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1DD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9C8EC3BC-FD0B-4E81-AF4D-734016A90DE0}"/>
              </a:ext>
            </a:extLst>
          </p:cNvPr>
          <p:cNvSpPr/>
          <p:nvPr/>
        </p:nvSpPr>
        <p:spPr>
          <a:xfrm rot="8100000">
            <a:off x="4474810" y="23888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6EE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68ADB91-3D3C-4957-B3D9-AE9363198FC2}"/>
              </a:ext>
            </a:extLst>
          </p:cNvPr>
          <p:cNvSpPr/>
          <p:nvPr/>
        </p:nvSpPr>
        <p:spPr>
          <a:xfrm rot="8100000">
            <a:off x="1687083" y="800886"/>
            <a:ext cx="2257448" cy="2257448"/>
          </a:xfrm>
          <a:custGeom>
            <a:avLst/>
            <a:gdLst>
              <a:gd name="connsiteX0" fmla="*/ 1344068 w 2257448"/>
              <a:gd name="connsiteY0" fmla="*/ 2257448 h 2257448"/>
              <a:gd name="connsiteX1" fmla="*/ 0 w 2257448"/>
              <a:gd name="connsiteY1" fmla="*/ 913380 h 2257448"/>
              <a:gd name="connsiteX2" fmla="*/ 913380 w 2257448"/>
              <a:gd name="connsiteY2" fmla="*/ 0 h 2257448"/>
              <a:gd name="connsiteX3" fmla="*/ 896847 w 2257448"/>
              <a:gd name="connsiteY3" fmla="*/ 108326 h 2257448"/>
              <a:gd name="connsiteX4" fmla="*/ 890954 w 2257448"/>
              <a:gd name="connsiteY4" fmla="*/ 225034 h 2257448"/>
              <a:gd name="connsiteX5" fmla="*/ 2032414 w 2257448"/>
              <a:gd name="connsiteY5" fmla="*/ 1366494 h 2257448"/>
              <a:gd name="connsiteX6" fmla="*/ 2149122 w 2257448"/>
              <a:gd name="connsiteY6" fmla="*/ 1360601 h 2257448"/>
              <a:gd name="connsiteX7" fmla="*/ 2257448 w 2257448"/>
              <a:gd name="connsiteY7" fmla="*/ 1344068 h 2257448"/>
              <a:gd name="connsiteX8" fmla="*/ 1344068 w 2257448"/>
              <a:gd name="connsiteY8" fmla="*/ 2257448 h 22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48" h="2257448">
                <a:moveTo>
                  <a:pt x="1344068" y="2257448"/>
                </a:moveTo>
                <a:lnTo>
                  <a:pt x="0" y="913380"/>
                </a:lnTo>
                <a:lnTo>
                  <a:pt x="913380" y="0"/>
                </a:lnTo>
                <a:lnTo>
                  <a:pt x="896847" y="108326"/>
                </a:lnTo>
                <a:cubicBezTo>
                  <a:pt x="892950" y="146699"/>
                  <a:pt x="890954" y="185633"/>
                  <a:pt x="890954" y="225034"/>
                </a:cubicBezTo>
                <a:cubicBezTo>
                  <a:pt x="890954" y="855445"/>
                  <a:pt x="1402003" y="1366494"/>
                  <a:pt x="2032414" y="1366494"/>
                </a:cubicBezTo>
                <a:cubicBezTo>
                  <a:pt x="2071815" y="1366494"/>
                  <a:pt x="2110749" y="1364498"/>
                  <a:pt x="2149122" y="1360601"/>
                </a:cubicBezTo>
                <a:lnTo>
                  <a:pt x="2257448" y="1344068"/>
                </a:lnTo>
                <a:lnTo>
                  <a:pt x="1344068" y="2257448"/>
                </a:lnTo>
                <a:close/>
              </a:path>
            </a:pathLst>
          </a:custGeom>
          <a:solidFill>
            <a:srgbClr val="00C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0D1A336-21DB-4478-B8EC-D87A024E9273}"/>
              </a:ext>
            </a:extLst>
          </p:cNvPr>
          <p:cNvSpPr/>
          <p:nvPr/>
        </p:nvSpPr>
        <p:spPr>
          <a:xfrm rot="8100000">
            <a:off x="779337" y="2417429"/>
            <a:ext cx="4072935" cy="4072937"/>
          </a:xfrm>
          <a:custGeom>
            <a:avLst/>
            <a:gdLst>
              <a:gd name="connsiteX0" fmla="*/ 334326 w 4072935"/>
              <a:gd name="connsiteY0" fmla="*/ 3738611 h 4072937"/>
              <a:gd name="connsiteX1" fmla="*/ 0 w 4072935"/>
              <a:gd name="connsiteY1" fmla="*/ 2931477 h 4072937"/>
              <a:gd name="connsiteX2" fmla="*/ 5893 w 4072935"/>
              <a:gd name="connsiteY2" fmla="*/ 2814769 h 4072937"/>
              <a:gd name="connsiteX3" fmla="*/ 22426 w 4072935"/>
              <a:gd name="connsiteY3" fmla="*/ 2706443 h 4072937"/>
              <a:gd name="connsiteX4" fmla="*/ 916426 w 4072935"/>
              <a:gd name="connsiteY4" fmla="*/ 1812443 h 4072937"/>
              <a:gd name="connsiteX5" fmla="*/ 1024752 w 4072935"/>
              <a:gd name="connsiteY5" fmla="*/ 1795910 h 4072937"/>
              <a:gd name="connsiteX6" fmla="*/ 1141460 w 4072935"/>
              <a:gd name="connsiteY6" fmla="*/ 1790017 h 4072937"/>
              <a:gd name="connsiteX7" fmla="*/ 2282920 w 4072935"/>
              <a:gd name="connsiteY7" fmla="*/ 1790017 h 4072937"/>
              <a:gd name="connsiteX8" fmla="*/ 2282919 w 4072935"/>
              <a:gd name="connsiteY8" fmla="*/ 1790015 h 4072937"/>
              <a:gd name="connsiteX9" fmla="*/ 1141459 w 4072935"/>
              <a:gd name="connsiteY9" fmla="*/ 1790016 h 4072937"/>
              <a:gd name="connsiteX10" fmla="*/ 1024751 w 4072935"/>
              <a:gd name="connsiteY10" fmla="*/ 1795908 h 4072937"/>
              <a:gd name="connsiteX11" fmla="*/ 916426 w 4072935"/>
              <a:gd name="connsiteY11" fmla="*/ 1812441 h 4072937"/>
              <a:gd name="connsiteX12" fmla="*/ 2728867 w 4072935"/>
              <a:gd name="connsiteY12" fmla="*/ 0 h 4072937"/>
              <a:gd name="connsiteX13" fmla="*/ 4072935 w 4072935"/>
              <a:gd name="connsiteY13" fmla="*/ 1344068 h 4072937"/>
              <a:gd name="connsiteX14" fmla="*/ 2260495 w 4072935"/>
              <a:gd name="connsiteY14" fmla="*/ 3156508 h 4072937"/>
              <a:gd name="connsiteX15" fmla="*/ 2260494 w 4072935"/>
              <a:gd name="connsiteY15" fmla="*/ 3156511 h 4072937"/>
              <a:gd name="connsiteX16" fmla="*/ 1366494 w 4072935"/>
              <a:gd name="connsiteY16" fmla="*/ 4050511 h 4072937"/>
              <a:gd name="connsiteX17" fmla="*/ 1258168 w 4072935"/>
              <a:gd name="connsiteY17" fmla="*/ 4067044 h 4072937"/>
              <a:gd name="connsiteX18" fmla="*/ 1141460 w 4072935"/>
              <a:gd name="connsiteY18" fmla="*/ 4072937 h 4072937"/>
              <a:gd name="connsiteX19" fmla="*/ 334326 w 4072935"/>
              <a:gd name="connsiteY19" fmla="*/ 3738611 h 40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2935" h="4072937">
                <a:moveTo>
                  <a:pt x="334326" y="3738611"/>
                </a:moveTo>
                <a:cubicBezTo>
                  <a:pt x="127762" y="3532048"/>
                  <a:pt x="0" y="3246683"/>
                  <a:pt x="0" y="2931477"/>
                </a:cubicBezTo>
                <a:cubicBezTo>
                  <a:pt x="0" y="2892076"/>
                  <a:pt x="1996" y="2853142"/>
                  <a:pt x="5893" y="2814769"/>
                </a:cubicBezTo>
                <a:lnTo>
                  <a:pt x="22426" y="2706443"/>
                </a:lnTo>
                <a:lnTo>
                  <a:pt x="916426" y="1812443"/>
                </a:lnTo>
                <a:lnTo>
                  <a:pt x="1024752" y="1795910"/>
                </a:lnTo>
                <a:cubicBezTo>
                  <a:pt x="1063125" y="1792013"/>
                  <a:pt x="1102059" y="1790017"/>
                  <a:pt x="1141460" y="1790017"/>
                </a:cubicBezTo>
                <a:lnTo>
                  <a:pt x="2282920" y="1790017"/>
                </a:lnTo>
                <a:lnTo>
                  <a:pt x="2282919" y="1790015"/>
                </a:lnTo>
                <a:lnTo>
                  <a:pt x="1141459" y="1790016"/>
                </a:lnTo>
                <a:cubicBezTo>
                  <a:pt x="1102058" y="1790016"/>
                  <a:pt x="1063124" y="1792011"/>
                  <a:pt x="1024751" y="1795908"/>
                </a:cubicBezTo>
                <a:lnTo>
                  <a:pt x="916426" y="1812441"/>
                </a:lnTo>
                <a:lnTo>
                  <a:pt x="2728867" y="0"/>
                </a:lnTo>
                <a:lnTo>
                  <a:pt x="4072935" y="1344068"/>
                </a:lnTo>
                <a:lnTo>
                  <a:pt x="2260495" y="3156508"/>
                </a:lnTo>
                <a:lnTo>
                  <a:pt x="2260494" y="3156511"/>
                </a:lnTo>
                <a:lnTo>
                  <a:pt x="1366494" y="4050511"/>
                </a:lnTo>
                <a:lnTo>
                  <a:pt x="1258168" y="4067044"/>
                </a:lnTo>
                <a:cubicBezTo>
                  <a:pt x="1219795" y="4070941"/>
                  <a:pt x="1180861" y="4072937"/>
                  <a:pt x="1141460" y="4072937"/>
                </a:cubicBezTo>
                <a:cubicBezTo>
                  <a:pt x="826254" y="4072937"/>
                  <a:pt x="540889" y="3945175"/>
                  <a:pt x="334326" y="3738611"/>
                </a:cubicBezTo>
                <a:close/>
              </a:path>
            </a:pathLst>
          </a:custGeom>
          <a:solidFill>
            <a:srgbClr val="1B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6EDEBB-A5A7-476B-8365-0E74B4A6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8" y="189109"/>
            <a:ext cx="2642335" cy="480591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EFEAE80F-D23C-43A9-B433-803E4631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3268" y="390489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413499F-BD47-45DD-8FCA-741E145E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ágrima 23">
            <a:extLst>
              <a:ext uri="{FF2B5EF4-FFF2-40B4-BE49-F238E27FC236}">
                <a16:creationId xmlns:a16="http://schemas.microsoft.com/office/drawing/2014/main" id="{2EA4945A-C77D-48C9-BF60-C4FF1387DBA5}"/>
              </a:ext>
            </a:extLst>
          </p:cNvPr>
          <p:cNvSpPr/>
          <p:nvPr/>
        </p:nvSpPr>
        <p:spPr>
          <a:xfrm rot="8100000">
            <a:off x="2095806" y="2190034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7378209-EE57-476A-992B-70F172330CDF}"/>
              </a:ext>
            </a:extLst>
          </p:cNvPr>
          <p:cNvSpPr/>
          <p:nvPr/>
        </p:nvSpPr>
        <p:spPr>
          <a:xfrm>
            <a:off x="1934051" y="4373999"/>
            <a:ext cx="1489315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Compreensão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Memorização</a:t>
            </a:r>
          </a:p>
        </p:txBody>
      </p:sp>
      <p:pic>
        <p:nvPicPr>
          <p:cNvPr id="28" name="Gráfico 27" descr="Debate de grupo">
            <a:extLst>
              <a:ext uri="{FF2B5EF4-FFF2-40B4-BE49-F238E27FC236}">
                <a16:creationId xmlns:a16="http://schemas.microsoft.com/office/drawing/2014/main" id="{5A675571-C91D-4B39-8560-B21501C5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606" y="2553408"/>
            <a:ext cx="914400" cy="9144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A09D46-124B-4B36-ADD5-2309F497C929}"/>
              </a:ext>
            </a:extLst>
          </p:cNvPr>
          <p:cNvSpPr txBox="1"/>
          <p:nvPr/>
        </p:nvSpPr>
        <p:spPr>
          <a:xfrm>
            <a:off x="2178483" y="1339581"/>
            <a:ext cx="1381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1</a:t>
            </a:r>
          </a:p>
        </p:txBody>
      </p:sp>
      <p:sp>
        <p:nvSpPr>
          <p:cNvPr id="38" name="Lágrima 37">
            <a:extLst>
              <a:ext uri="{FF2B5EF4-FFF2-40B4-BE49-F238E27FC236}">
                <a16:creationId xmlns:a16="http://schemas.microsoft.com/office/drawing/2014/main" id="{2AD0FAC9-7035-4FF0-9F4E-1548F1B30118}"/>
              </a:ext>
            </a:extLst>
          </p:cNvPr>
          <p:cNvSpPr/>
          <p:nvPr/>
        </p:nvSpPr>
        <p:spPr>
          <a:xfrm rot="8100000">
            <a:off x="5813016" y="2191388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BA64C4-9D2E-48E1-939D-35D17326711B}"/>
              </a:ext>
            </a:extLst>
          </p:cNvPr>
          <p:cNvSpPr txBox="1"/>
          <p:nvPr/>
        </p:nvSpPr>
        <p:spPr>
          <a:xfrm>
            <a:off x="5921952" y="131890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2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D7A0E93-526B-4868-9156-DAD6F3E75A71}"/>
              </a:ext>
            </a:extLst>
          </p:cNvPr>
          <p:cNvSpPr/>
          <p:nvPr/>
        </p:nvSpPr>
        <p:spPr>
          <a:xfrm>
            <a:off x="5767009" y="4373999"/>
            <a:ext cx="1489315" cy="1434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Matemática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Raciocínio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 Nova" panose="020B0504020202020204" pitchFamily="34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44" name="Gráfico 43" descr="Matemática">
            <a:extLst>
              <a:ext uri="{FF2B5EF4-FFF2-40B4-BE49-F238E27FC236}">
                <a16:creationId xmlns:a16="http://schemas.microsoft.com/office/drawing/2014/main" id="{BB8AEBA7-75D4-40CC-8A13-DAAD3B525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5816" y="2553408"/>
            <a:ext cx="914400" cy="914400"/>
          </a:xfrm>
          <a:prstGeom prst="rect">
            <a:avLst/>
          </a:prstGeom>
        </p:spPr>
      </p:pic>
      <p:sp>
        <p:nvSpPr>
          <p:cNvPr id="50" name="Lágrima 49">
            <a:extLst>
              <a:ext uri="{FF2B5EF4-FFF2-40B4-BE49-F238E27FC236}">
                <a16:creationId xmlns:a16="http://schemas.microsoft.com/office/drawing/2014/main" id="{F4C1E2E2-49F7-4262-A37C-F10E0C62890F}"/>
              </a:ext>
            </a:extLst>
          </p:cNvPr>
          <p:cNvSpPr/>
          <p:nvPr/>
        </p:nvSpPr>
        <p:spPr>
          <a:xfrm rot="8100000">
            <a:off x="9274670" y="2191388"/>
            <a:ext cx="1440000" cy="1440000"/>
          </a:xfrm>
          <a:prstGeom prst="teardrop">
            <a:avLst/>
          </a:prstGeom>
          <a:solidFill>
            <a:schemeClr val="bg1"/>
          </a:solidFill>
          <a:ln w="38100"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381F4E7-B978-47BB-9285-B90534CFCE44}"/>
              </a:ext>
            </a:extLst>
          </p:cNvPr>
          <p:cNvSpPr txBox="1"/>
          <p:nvPr/>
        </p:nvSpPr>
        <p:spPr>
          <a:xfrm>
            <a:off x="9393850" y="128327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3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73F3DA9-8769-4AC8-A04C-22AFFF771338}"/>
              </a:ext>
            </a:extLst>
          </p:cNvPr>
          <p:cNvSpPr/>
          <p:nvPr/>
        </p:nvSpPr>
        <p:spPr>
          <a:xfrm>
            <a:off x="9140483" y="4373999"/>
            <a:ext cx="1698337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Acompanhar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253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Ritmo das Aulas</a:t>
            </a:r>
          </a:p>
        </p:txBody>
      </p:sp>
      <p:pic>
        <p:nvPicPr>
          <p:cNvPr id="56" name="Gráfico 55" descr="Toque de alarme">
            <a:extLst>
              <a:ext uri="{FF2B5EF4-FFF2-40B4-BE49-F238E27FC236}">
                <a16:creationId xmlns:a16="http://schemas.microsoft.com/office/drawing/2014/main" id="{1BFB888A-A4F0-4CAE-9307-244D13E5F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6058" y="24747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8" grpId="0" animBg="1"/>
      <p:bldP spid="48" grpId="0" animBg="1"/>
      <p:bldP spid="46" grpId="0" animBg="1"/>
      <p:bldP spid="36" grpId="0" animBg="1"/>
      <p:bldP spid="30" grpId="0" animBg="1"/>
      <p:bldP spid="24" grpId="0" animBg="1"/>
      <p:bldP spid="26" grpId="0"/>
      <p:bldP spid="34" grpId="0"/>
      <p:bldP spid="38" grpId="0" animBg="1"/>
      <p:bldP spid="40" grpId="0"/>
      <p:bldP spid="42" grpId="0"/>
      <p:bldP spid="50" grpId="0" animBg="1"/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Key West Web Design">
            <a:extLst>
              <a:ext uri="{FF2B5EF4-FFF2-40B4-BE49-F238E27FC236}">
                <a16:creationId xmlns:a16="http://schemas.microsoft.com/office/drawing/2014/main" id="{5FB4FEBC-8942-4429-A051-9789034E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264CA5-806E-4B82-82F7-39BBE9D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F55F87-8A9A-4060-A9AD-8C7631C2925E}"/>
              </a:ext>
            </a:extLst>
          </p:cNvPr>
          <p:cNvSpPr txBox="1"/>
          <p:nvPr/>
        </p:nvSpPr>
        <p:spPr>
          <a:xfrm>
            <a:off x="5168441" y="1821179"/>
            <a:ext cx="6921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principal motivação para a pesquisa, é a importância do        conhecimento dos alunos em relação ao foco na matemática básica e ao raciocínio lógico que atualmente se encontra em um grande </a:t>
            </a:r>
            <a:r>
              <a:rPr lang="pt-BR" sz="18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14E4CD5-1F07-4F66-8F88-95AFAED2C2A3}"/>
              </a:ext>
            </a:extLst>
          </p:cNvPr>
          <p:cNvGrpSpPr/>
          <p:nvPr/>
        </p:nvGrpSpPr>
        <p:grpSpPr>
          <a:xfrm>
            <a:off x="564008" y="3080066"/>
            <a:ext cx="4653474" cy="2163148"/>
            <a:chOff x="564008" y="3080066"/>
            <a:chExt cx="4653474" cy="2163148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5F08078-731C-45DA-BD7E-F4A6AF1B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929379">
              <a:off x="564008" y="3774133"/>
              <a:ext cx="1292157" cy="1061369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58B16BC8-E2EB-424E-BB65-C0DFBDCD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837263">
              <a:off x="1698585" y="3612453"/>
              <a:ext cx="924408" cy="975982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05080E2-FB3E-4A6A-B694-76D0ABFA3ECC}"/>
                </a:ext>
              </a:extLst>
            </p:cNvPr>
            <p:cNvSpPr/>
            <p:nvPr/>
          </p:nvSpPr>
          <p:spPr>
            <a:xfrm rot="20809585" flipV="1">
              <a:off x="854883" y="4468987"/>
              <a:ext cx="4362599" cy="73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3D827963-370E-44CF-BFEE-254E39675947}"/>
                </a:ext>
              </a:extLst>
            </p:cNvPr>
            <p:cNvSpPr/>
            <p:nvPr/>
          </p:nvSpPr>
          <p:spPr>
            <a:xfrm>
              <a:off x="2452523" y="4502771"/>
              <a:ext cx="1167320" cy="74044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Conector 19">
              <a:extLst>
                <a:ext uri="{FF2B5EF4-FFF2-40B4-BE49-F238E27FC236}">
                  <a16:creationId xmlns:a16="http://schemas.microsoft.com/office/drawing/2014/main" id="{E4BF9AA4-3226-4B16-A197-26238EC3C9AE}"/>
                </a:ext>
              </a:extLst>
            </p:cNvPr>
            <p:cNvSpPr/>
            <p:nvPr/>
          </p:nvSpPr>
          <p:spPr>
            <a:xfrm>
              <a:off x="2880541" y="4409012"/>
              <a:ext cx="311285" cy="27777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FB4C4F50-3D42-437D-8A2D-C319967E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967037">
              <a:off x="3232100" y="3303891"/>
              <a:ext cx="775485" cy="955284"/>
            </a:xfrm>
            <a:prstGeom prst="rect">
              <a:avLst/>
            </a:prstGeom>
          </p:spPr>
        </p:pic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89C83A51-8D52-44F7-A6EC-3D153044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1024222">
              <a:off x="4144363" y="3083638"/>
              <a:ext cx="818286" cy="955284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5C501D95-085D-45CA-B536-9D61E16B6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1036201">
              <a:off x="3649066" y="3080066"/>
              <a:ext cx="842791" cy="983891"/>
            </a:xfrm>
            <a:prstGeom prst="rect">
              <a:avLst/>
            </a:prstGeom>
          </p:spPr>
        </p:pic>
      </p:grpSp>
      <p:pic>
        <p:nvPicPr>
          <p:cNvPr id="17" name="Picture 4" descr="Key West Web Design">
            <a:extLst>
              <a:ext uri="{FF2B5EF4-FFF2-40B4-BE49-F238E27FC236}">
                <a16:creationId xmlns:a16="http://schemas.microsoft.com/office/drawing/2014/main" id="{12F4EAA4-081F-4A78-A089-E4A4AE69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625 0.00463 L -2.5E-6 1.8518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Key West Web Design">
            <a:extLst>
              <a:ext uri="{FF2B5EF4-FFF2-40B4-BE49-F238E27FC236}">
                <a16:creationId xmlns:a16="http://schemas.microsoft.com/office/drawing/2014/main" id="{8E761A6C-5F3E-4923-9E77-E83B551B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FD2A8E-A10E-4D34-B3DE-EAAF1BB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24500" cy="1299568"/>
          </a:xfrm>
        </p:spPr>
        <p:txBody>
          <a:bodyPr>
            <a:normAutofit/>
          </a:bodyPr>
          <a:lstStyle/>
          <a:p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F57E45-1980-48E7-A9D4-0F069E021B83}"/>
              </a:ext>
            </a:extLst>
          </p:cNvPr>
          <p:cNvSpPr txBox="1"/>
          <p:nvPr/>
        </p:nvSpPr>
        <p:spPr>
          <a:xfrm>
            <a:off x="822843" y="1878836"/>
            <a:ext cx="6236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pesquisa contribuirá com um sistema que propõe uma ajuda compartilhada entre alunos da mesma unidade escolar, focado em matemática e programação, ajudando assim com uma intervenção no </a:t>
            </a:r>
            <a:r>
              <a:rPr lang="pt-BR" sz="18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matemática básica e lógica.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4B796EE-3FB2-4B33-8155-9D6F1F19AFAA}"/>
              </a:ext>
            </a:extLst>
          </p:cNvPr>
          <p:cNvGrpSpPr/>
          <p:nvPr/>
        </p:nvGrpSpPr>
        <p:grpSpPr>
          <a:xfrm>
            <a:off x="6624045" y="2512611"/>
            <a:ext cx="3152253" cy="4205243"/>
            <a:chOff x="6624045" y="2512611"/>
            <a:chExt cx="3152253" cy="4205243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231F3FD1-A79D-4BCB-A489-09724D74B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24045" y="3570307"/>
              <a:ext cx="3028386" cy="3147547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1D5EA959-61EC-4B0C-889A-D4845574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5243" y="2512611"/>
              <a:ext cx="1391055" cy="1057695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87D6D4C9-9DDA-465C-9191-C1DED7A3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01212" y="2607245"/>
              <a:ext cx="605739" cy="60573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3881E68-D9AB-4545-9FD5-A23829547E08}"/>
              </a:ext>
            </a:extLst>
          </p:cNvPr>
          <p:cNvGrpSpPr/>
          <p:nvPr/>
        </p:nvGrpSpPr>
        <p:grpSpPr>
          <a:xfrm>
            <a:off x="9406951" y="1043955"/>
            <a:ext cx="2392795" cy="3970462"/>
            <a:chOff x="9406951" y="1043955"/>
            <a:chExt cx="2392795" cy="3970462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0F3EB038-1450-4317-937F-D9AE3FDD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9406951" y="1043955"/>
              <a:ext cx="1391056" cy="1057694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83F1DEB-1242-4952-9D79-8CB537CB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652431" y="2126196"/>
              <a:ext cx="2147315" cy="2888221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BD0FBD56-B6D7-45A2-AE38-0A3D5DDA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848119" y="1190933"/>
              <a:ext cx="508719" cy="499755"/>
            </a:xfrm>
            <a:prstGeom prst="rect">
              <a:avLst/>
            </a:prstGeom>
          </p:spPr>
        </p:pic>
      </p:grpSp>
      <p:pic>
        <p:nvPicPr>
          <p:cNvPr id="13" name="Picture 4" descr="Key West Web Design">
            <a:extLst>
              <a:ext uri="{FF2B5EF4-FFF2-40B4-BE49-F238E27FC236}">
                <a16:creationId xmlns:a16="http://schemas.microsoft.com/office/drawing/2014/main" id="{FD01A655-FEAE-4FF1-89D5-435E531D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24 -0.00162 L 2.5E-6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FA04-D0D3-4B04-A9F1-8023C78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F82824-081C-4CE5-A14A-6834E35D1FDE}"/>
              </a:ext>
            </a:extLst>
          </p:cNvPr>
          <p:cNvSpPr txBox="1"/>
          <p:nvPr/>
        </p:nvSpPr>
        <p:spPr>
          <a:xfrm>
            <a:off x="5069839" y="1702778"/>
            <a:ext cx="6675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a desistência no ensino superior vem se elevando, sendo o reflexo do ensino fundamental, com um número alto de evasão, e piorando os números em relação a matéria de matemática que envolve a lógica do aluno.</a:t>
            </a: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C0F2981F-E1B4-4CDB-953A-3527F091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6774D9D7-F50C-4630-85EA-56BD19A7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7FF23A7-EABD-4B91-9409-6F19041163E5}"/>
              </a:ext>
            </a:extLst>
          </p:cNvPr>
          <p:cNvGrpSpPr/>
          <p:nvPr/>
        </p:nvGrpSpPr>
        <p:grpSpPr>
          <a:xfrm>
            <a:off x="1278747" y="2168111"/>
            <a:ext cx="3086100" cy="2686050"/>
            <a:chOff x="1278747" y="2168111"/>
            <a:chExt cx="3086100" cy="268605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1D4A2140-E547-40A2-8A9E-0FB61963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8747" y="2168111"/>
              <a:ext cx="3086100" cy="268605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3F9D72B-D84F-459F-A427-AB2292E34731}"/>
                </a:ext>
              </a:extLst>
            </p:cNvPr>
            <p:cNvSpPr txBox="1"/>
            <p:nvPr/>
          </p:nvSpPr>
          <p:spPr>
            <a:xfrm>
              <a:off x="1837427" y="2413337"/>
              <a:ext cx="21738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Em </a:t>
              </a:r>
              <a:r>
                <a:rPr lang="pt-BR" sz="2000" dirty="0">
                  <a:latin typeface="Century" panose="02040604050505020304" pitchFamily="18" charset="0"/>
                  <a:cs typeface="Aharoni" panose="02010803020104030203" pitchFamily="2" charset="-79"/>
                </a:rPr>
                <a:t>2019</a:t>
              </a:r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 de </a:t>
              </a:r>
              <a:r>
                <a:rPr lang="pt-BR" sz="2400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1,2</a:t>
              </a:r>
              <a:r>
                <a:rPr lang="pt-BR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 </a:t>
              </a:r>
              <a:r>
                <a:rPr lang="pt-BR" sz="2400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milhões</a:t>
              </a:r>
              <a:r>
                <a:rPr lang="pt-BR" dirty="0">
                  <a:solidFill>
                    <a:schemeClr val="accent1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 </a:t>
              </a:r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de estudantes somente </a:t>
              </a:r>
              <a:r>
                <a:rPr lang="pt-BR" sz="2400" dirty="0">
                  <a:solidFill>
                    <a:srgbClr val="FF0000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14</a:t>
              </a:r>
              <a:r>
                <a:rPr lang="pt-BR" dirty="0">
                  <a:solidFill>
                    <a:srgbClr val="FF0000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 </a:t>
              </a:r>
              <a:r>
                <a:rPr lang="pt-BR" sz="2400" dirty="0">
                  <a:solidFill>
                    <a:srgbClr val="FF0000"/>
                  </a:solidFill>
                  <a:latin typeface="Century" panose="02040604050505020304" pitchFamily="18" charset="0"/>
                  <a:cs typeface="Aharoni" panose="02010803020104030203" pitchFamily="2" charset="-79"/>
                </a:rPr>
                <a:t>mil </a:t>
              </a:r>
              <a:r>
                <a:rPr lang="pt-BR" dirty="0">
                  <a:latin typeface="Century" panose="02040604050505020304" pitchFamily="18" charset="0"/>
                  <a:cs typeface="Aharoni" panose="02010803020104030203" pitchFamily="2" charset="-79"/>
                </a:rPr>
                <a:t>terminaram a graduação</a:t>
              </a:r>
            </a:p>
          </p:txBody>
        </p:sp>
      </p:grpSp>
      <p:pic>
        <p:nvPicPr>
          <p:cNvPr id="14" name="Gráfico 13">
            <a:extLst>
              <a:ext uri="{FF2B5EF4-FFF2-40B4-BE49-F238E27FC236}">
                <a16:creationId xmlns:a16="http://schemas.microsoft.com/office/drawing/2014/main" id="{1EB1CF3C-4E5A-4E5D-9FE5-FE6EE12F7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056310" y="4125654"/>
            <a:ext cx="2865138" cy="2485216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BCB9E001-2441-4653-9A0E-01A90E2764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2781" y="3437810"/>
            <a:ext cx="3760960" cy="239835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97E24D-7090-454A-88ED-364890F3B736}"/>
              </a:ext>
            </a:extLst>
          </p:cNvPr>
          <p:cNvSpPr txBox="1"/>
          <p:nvPr/>
        </p:nvSpPr>
        <p:spPr>
          <a:xfrm>
            <a:off x="5747912" y="3493229"/>
            <a:ext cx="353069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dirty="0">
                <a:latin typeface="Century" panose="02040604050505020304" pitchFamily="18" charset="0"/>
              </a:rPr>
              <a:t>Ainda em 2019  as notas da prova do Saeb teve o menor avanço histórico no ensino fundamental, um crescimento de apenas 0.1 ponto percentual em relação a avaliação em 2017.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F1BAEF-4572-4343-88C2-912E216348CD}"/>
              </a:ext>
            </a:extLst>
          </p:cNvPr>
          <p:cNvSpPr txBox="1"/>
          <p:nvPr/>
        </p:nvSpPr>
        <p:spPr>
          <a:xfrm flipH="1">
            <a:off x="3877193" y="6247349"/>
            <a:ext cx="279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entury" panose="02040604050505020304" pitchFamily="18" charset="0"/>
              </a:rPr>
              <a:t>Fonte https://www.gov.br/inep/pt-br </a:t>
            </a:r>
          </a:p>
        </p:txBody>
      </p:sp>
    </p:spTree>
    <p:extLst>
      <p:ext uri="{BB962C8B-B14F-4D97-AF65-F5344CB8AC3E}">
        <p14:creationId xmlns:p14="http://schemas.microsoft.com/office/powerpoint/2010/main" val="14495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3.125E-6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13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3.7037E-7 L -2.5E-6 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341661C1-F268-4C77-86EE-9710F14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10A235-520B-4CF6-A73D-A649B39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9278" y="10363200"/>
            <a:ext cx="5353130" cy="3048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6EC2B8-FE46-464C-9FE9-95D071C45672}"/>
              </a:ext>
            </a:extLst>
          </p:cNvPr>
          <p:cNvSpPr txBox="1"/>
          <p:nvPr/>
        </p:nvSpPr>
        <p:spPr>
          <a:xfrm>
            <a:off x="2945137" y="7446443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Sistema web que conecta um estudante com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40F6F-6D32-49D4-B1D7-8DAC83D62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173" y="1481376"/>
            <a:ext cx="7081642" cy="4032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134D66-8BD7-4B41-96C7-7AACBBBD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98" y="-5158659"/>
            <a:ext cx="7081642" cy="40326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7CBD3-22AA-4847-8F7D-8066CCA03DF1}"/>
              </a:ext>
            </a:extLst>
          </p:cNvPr>
          <p:cNvSpPr txBox="1"/>
          <p:nvPr/>
        </p:nvSpPr>
        <p:spPr>
          <a:xfrm>
            <a:off x="3195206" y="83847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Onde um estudante agenda uma ajuda a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979F86-0523-47A0-B565-492D7D2C2AE8}"/>
              </a:ext>
            </a:extLst>
          </p:cNvPr>
          <p:cNvSpPr txBox="1"/>
          <p:nvPr/>
        </p:nvSpPr>
        <p:spPr>
          <a:xfrm>
            <a:off x="1771739" y="9138475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por sua vez aceita essa ajuda, e o ajuda nas dependências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0.31666 L 1.01042 -1.2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44" y="-45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97 0.02685 L -0.01628 -0.28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042 -1.23333 L 1.875E-6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40" y="6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2868 L -0.01628 0.3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85833 -0.009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-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157 L 0 -0.423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833 -0.00995 L -0.85833 1.28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7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361 L 0 0.4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1204 L -0.02188 0.95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9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16" grpId="0"/>
      <p:bldP spid="16" grpId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Pitch</a:t>
            </a:r>
            <a:endParaRPr lang="pt-BR" sz="2500" dirty="0"/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8CC6-7250-425B-B9AF-5F9BCD4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258769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8CAAA5A-4EFB-4C5B-9CC6-C2504C05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BBD0D455-47E9-4F74-AEDF-D35210D0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0382C0F-617B-42B5-9C5B-5F4820859D17}"/>
              </a:ext>
            </a:extLst>
          </p:cNvPr>
          <p:cNvGraphicFramePr/>
          <p:nvPr/>
        </p:nvGraphicFramePr>
        <p:xfrm>
          <a:off x="2091961" y="2507105"/>
          <a:ext cx="3199566" cy="184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áfico 9" descr="Seta de linha: reta">
            <a:extLst>
              <a:ext uri="{FF2B5EF4-FFF2-40B4-BE49-F238E27FC236}">
                <a16:creationId xmlns:a16="http://schemas.microsoft.com/office/drawing/2014/main" id="{3712D5B1-DBE4-4766-AF58-2C186643E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394507" y="2644610"/>
            <a:ext cx="1376598" cy="9144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0077AC3-E522-4A7F-9D76-E0726EF5D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4520" y="2064595"/>
            <a:ext cx="1060168" cy="366254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0EF6A67-4D32-4A7A-9B68-D4FA2EF8F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0274" y="2046134"/>
            <a:ext cx="2419518" cy="366032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5D9C9CB-CD1E-4D3C-94C3-3EDE5873C20C}"/>
              </a:ext>
            </a:extLst>
          </p:cNvPr>
          <p:cNvCxnSpPr>
            <a:cxnSpLocks/>
          </p:cNvCxnSpPr>
          <p:nvPr/>
        </p:nvCxnSpPr>
        <p:spPr>
          <a:xfrm>
            <a:off x="2655420" y="3027088"/>
            <a:ext cx="7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A651762-ACDD-480A-9770-3467AA06B77F}"/>
              </a:ext>
            </a:extLst>
          </p:cNvPr>
          <p:cNvCxnSpPr>
            <a:cxnSpLocks/>
          </p:cNvCxnSpPr>
          <p:nvPr/>
        </p:nvCxnSpPr>
        <p:spPr>
          <a:xfrm flipH="1" flipV="1">
            <a:off x="2655420" y="3267894"/>
            <a:ext cx="695963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7E563B50-D71A-4292-A430-442C6E74D9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107" y="2043914"/>
            <a:ext cx="1060168" cy="36625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5187DA-8804-46C3-A822-31E75455D18B}"/>
              </a:ext>
            </a:extLst>
          </p:cNvPr>
          <p:cNvSpPr txBox="1"/>
          <p:nvPr/>
        </p:nvSpPr>
        <p:spPr>
          <a:xfrm>
            <a:off x="9479802" y="2891643"/>
            <a:ext cx="6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375F3C4-E70A-4038-8AEE-DC32B7DFC6B6}"/>
              </a:ext>
            </a:extLst>
          </p:cNvPr>
          <p:cNvGrpSpPr/>
          <p:nvPr/>
        </p:nvGrpSpPr>
        <p:grpSpPr>
          <a:xfrm>
            <a:off x="8427289" y="1939593"/>
            <a:ext cx="2105025" cy="2457450"/>
            <a:chOff x="8427289" y="1939593"/>
            <a:chExt cx="2105025" cy="245745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D4833C4-616B-4DE4-AC2A-29A158F5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27289" y="1939593"/>
              <a:ext cx="2105025" cy="245745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2DA890C2-CE81-41C4-AA75-343FD7DF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62505" y="2553303"/>
              <a:ext cx="1157674" cy="1230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9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21DE6FD7-CBD4-4CA1-8C16-E8EFCFF9C0DB}"/>
              </a:ext>
            </a:extLst>
          </p:cNvPr>
          <p:cNvSpPr/>
          <p:nvPr/>
        </p:nvSpPr>
        <p:spPr>
          <a:xfrm>
            <a:off x="2207292" y="2093493"/>
            <a:ext cx="1568451" cy="1325562"/>
          </a:xfrm>
          <a:prstGeom prst="round2SameRect">
            <a:avLst/>
          </a:prstGeom>
          <a:solidFill>
            <a:srgbClr val="FB6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 algn="ctr"/>
            <a:endParaRPr lang="pt-BR" dirty="0"/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DF19A44F-6536-49F7-8432-7EB25E2F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C6F3F07-B8F6-4556-86C2-6D6ECC92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CB5408B2-6E12-4C87-87BE-C02629EBE227}"/>
              </a:ext>
            </a:extLst>
          </p:cNvPr>
          <p:cNvSpPr/>
          <p:nvPr/>
        </p:nvSpPr>
        <p:spPr>
          <a:xfrm flipH="1" flipV="1">
            <a:off x="2207292" y="2899608"/>
            <a:ext cx="1568456" cy="2839452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1" lon="0" rev="10799999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FB69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</a:p>
          <a:p>
            <a:pPr algn="ctr"/>
            <a:r>
              <a:rPr lang="pt-BR" dirty="0">
                <a:solidFill>
                  <a:srgbClr val="FB69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</a:p>
          <a:p>
            <a:pPr algn="ctr"/>
            <a:r>
              <a:rPr lang="pt-BR" dirty="0">
                <a:solidFill>
                  <a:srgbClr val="FB69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C59B445D-993F-47FE-8B1A-2968AB67EA97}"/>
              </a:ext>
            </a:extLst>
          </p:cNvPr>
          <p:cNvSpPr/>
          <p:nvPr/>
        </p:nvSpPr>
        <p:spPr>
          <a:xfrm>
            <a:off x="4491501" y="2093495"/>
            <a:ext cx="1568451" cy="1325562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algn="ctr"/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A123BBC-FEA9-48F7-B60A-C40220E25282}"/>
              </a:ext>
            </a:extLst>
          </p:cNvPr>
          <p:cNvSpPr/>
          <p:nvPr/>
        </p:nvSpPr>
        <p:spPr>
          <a:xfrm flipV="1">
            <a:off x="4491500" y="2899605"/>
            <a:ext cx="1568451" cy="2839454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 aulas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1F8CDA25-1824-43FF-A1AF-CBA864C84223}"/>
              </a:ext>
            </a:extLst>
          </p:cNvPr>
          <p:cNvSpPr/>
          <p:nvPr/>
        </p:nvSpPr>
        <p:spPr>
          <a:xfrm>
            <a:off x="6844189" y="2093497"/>
            <a:ext cx="1568454" cy="1335506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6F5B8AD-A6E0-498D-9921-22C97482EC10}"/>
              </a:ext>
            </a:extLst>
          </p:cNvPr>
          <p:cNvSpPr/>
          <p:nvPr/>
        </p:nvSpPr>
        <p:spPr>
          <a:xfrm flipV="1">
            <a:off x="6844184" y="2899604"/>
            <a:ext cx="1568451" cy="2839455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/>
              <a:t>  </a:t>
            </a:r>
            <a:r>
              <a:rPr lang="pt-BR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  <a:p>
            <a:pPr algn="ctr"/>
            <a:r>
              <a:rPr lang="pt-BR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pt-BR" sz="17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Aulas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62C08562-2437-4EF3-9432-F5BF66CB0192}"/>
              </a:ext>
            </a:extLst>
          </p:cNvPr>
          <p:cNvSpPr/>
          <p:nvPr/>
        </p:nvSpPr>
        <p:spPr>
          <a:xfrm>
            <a:off x="9200484" y="2093493"/>
            <a:ext cx="1568454" cy="133550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OBJT</a:t>
            </a:r>
            <a:endParaRPr lang="pt-B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algn="ctr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CD7A67-E3F9-43C6-81C4-22A08C8BE109}"/>
              </a:ext>
            </a:extLst>
          </p:cNvPr>
          <p:cNvSpPr/>
          <p:nvPr/>
        </p:nvSpPr>
        <p:spPr>
          <a:xfrm flipV="1">
            <a:off x="9200482" y="2899605"/>
            <a:ext cx="1568451" cy="2839455"/>
          </a:xfrm>
          <a:custGeom>
            <a:avLst/>
            <a:gdLst>
              <a:gd name="connsiteX0" fmla="*/ 0 w 1270000"/>
              <a:gd name="connsiteY0" fmla="*/ 2563208 h 2563208"/>
              <a:gd name="connsiteX1" fmla="*/ 149225 w 1270000"/>
              <a:gd name="connsiteY1" fmla="*/ 2563208 h 2563208"/>
              <a:gd name="connsiteX2" fmla="*/ 635000 w 1270000"/>
              <a:gd name="connsiteY2" fmla="*/ 2126702 h 2563208"/>
              <a:gd name="connsiteX3" fmla="*/ 1120775 w 1270000"/>
              <a:gd name="connsiteY3" fmla="*/ 2563208 h 2563208"/>
              <a:gd name="connsiteX4" fmla="*/ 1270000 w 1270000"/>
              <a:gd name="connsiteY4" fmla="*/ 2563208 h 2563208"/>
              <a:gd name="connsiteX5" fmla="*/ 1270000 w 1270000"/>
              <a:gd name="connsiteY5" fmla="*/ 226530 h 2563208"/>
              <a:gd name="connsiteX6" fmla="*/ 1043470 w 1270000"/>
              <a:gd name="connsiteY6" fmla="*/ 0 h 2563208"/>
              <a:gd name="connsiteX7" fmla="*/ 226530 w 1270000"/>
              <a:gd name="connsiteY7" fmla="*/ 0 h 2563208"/>
              <a:gd name="connsiteX8" fmla="*/ 0 w 1270000"/>
              <a:gd name="connsiteY8" fmla="*/ 226530 h 25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000" h="2563208">
                <a:moveTo>
                  <a:pt x="0" y="2563208"/>
                </a:moveTo>
                <a:lnTo>
                  <a:pt x="149225" y="2563208"/>
                </a:lnTo>
                <a:cubicBezTo>
                  <a:pt x="149225" y="2322132"/>
                  <a:pt x="366714" y="2126702"/>
                  <a:pt x="635000" y="2126702"/>
                </a:cubicBezTo>
                <a:cubicBezTo>
                  <a:pt x="903286" y="2126702"/>
                  <a:pt x="1120775" y="2322132"/>
                  <a:pt x="1120775" y="2563208"/>
                </a:cubicBezTo>
                <a:lnTo>
                  <a:pt x="1270000" y="2563208"/>
                </a:lnTo>
                <a:lnTo>
                  <a:pt x="1270000" y="226530"/>
                </a:lnTo>
                <a:cubicBezTo>
                  <a:pt x="1270000" y="101421"/>
                  <a:pt x="1168579" y="0"/>
                  <a:pt x="1043470" y="0"/>
                </a:cubicBezTo>
                <a:lnTo>
                  <a:pt x="226530" y="0"/>
                </a:lnTo>
                <a:cubicBezTo>
                  <a:pt x="101421" y="0"/>
                  <a:pt x="0" y="101421"/>
                  <a:pt x="0" y="226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300000" lon="0" rev="10800000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solidFill>
                  <a:srgbClr val="FFD966"/>
                </a:solidFill>
              </a:rPr>
              <a:t> </a:t>
            </a:r>
            <a:r>
              <a:rPr lang="pt-BR" dirty="0">
                <a:solidFill>
                  <a:srgbClr val="E6C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Satisfação</a:t>
            </a:r>
          </a:p>
          <a:p>
            <a:pPr algn="ctr"/>
            <a:r>
              <a:rPr lang="pt-BR" dirty="0">
                <a:solidFill>
                  <a:srgbClr val="E6C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pPr algn="ctr"/>
            <a:r>
              <a:rPr lang="pt-BR" dirty="0">
                <a:solidFill>
                  <a:srgbClr val="E6C4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66C41E-3B0E-4232-9A78-6F38167FE864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</p:spTree>
    <p:extLst>
      <p:ext uri="{BB962C8B-B14F-4D97-AF65-F5344CB8AC3E}">
        <p14:creationId xmlns:p14="http://schemas.microsoft.com/office/powerpoint/2010/main" val="24219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Metodologia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aster Data Management Images, Stock Photos &amp; Vectors ...">
            <a:extLst>
              <a:ext uri="{FF2B5EF4-FFF2-40B4-BE49-F238E27FC236}">
                <a16:creationId xmlns:a16="http://schemas.microsoft.com/office/drawing/2014/main" id="{E070986D-80A3-4B94-96B5-4C5D063E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67" y="-3309640"/>
            <a:ext cx="5706462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426 L 0 1.644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2245 L -0.00013 1.515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824 L 0 0.7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  <p:bldP spid="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981AF6D2-FB07-4BA6-9A59-AD79803D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91E13E00-F609-49CC-AF9C-B0E3C5C1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9175CA-8FC7-4839-BD74-42137EA2CDD5}"/>
              </a:ext>
            </a:extLst>
          </p:cNvPr>
          <p:cNvSpPr txBox="1"/>
          <p:nvPr/>
        </p:nvSpPr>
        <p:spPr>
          <a:xfrm>
            <a:off x="-4039803" y="761636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14439-3E79-4EEC-B8D5-10C3030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08" y="2185517"/>
            <a:ext cx="953245" cy="95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2E9AE2-FCED-486C-9D37-D787A0B3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58" y="2155213"/>
            <a:ext cx="1013855" cy="10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02A8E1-9939-483E-B26E-FE5D7882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23" y="2124413"/>
            <a:ext cx="1075457" cy="10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11480F2-05C9-4871-A1B8-A8CD9A4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95" y="3334589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D8A1E97-07E0-4DE9-8B71-9EF0791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92" y="3332434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install XAMPP on Mac">
            <a:extLst>
              <a:ext uri="{FF2B5EF4-FFF2-40B4-BE49-F238E27FC236}">
                <a16:creationId xmlns:a16="http://schemas.microsoft.com/office/drawing/2014/main" id="{E5952ECC-5DA6-483B-9AEA-2B1998A8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05" y="3429000"/>
            <a:ext cx="959695" cy="9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stom Workstations for Your High Performance Computing ...">
            <a:extLst>
              <a:ext uri="{FF2B5EF4-FFF2-40B4-BE49-F238E27FC236}">
                <a16:creationId xmlns:a16="http://schemas.microsoft.com/office/drawing/2014/main" id="{7A1CE24C-2D23-4D89-9E26-18A67B6A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858435"/>
            <a:ext cx="5253943" cy="39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07407E-6 L 0.35717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-3.33333E-6 L -0.46197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FCB1AAE-8E76-45AA-B4B0-F91ECF0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49" y="885057"/>
            <a:ext cx="6876302" cy="537363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caso de uso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B00476-E768-458F-8A28-B1E6E755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1251769"/>
            <a:ext cx="7978028" cy="48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3525F49-C2AF-430E-9AEF-14E2B931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F75452AF-BEA4-4B37-A1EC-DD045EA2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FBDB74E2-1EA3-43C4-9A52-73CCAD63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6" y="333493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classe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719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03BDE0E-7A4D-4C2C-8A55-30413B5C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12" y="53262"/>
            <a:ext cx="9300576" cy="6751476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MER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0E408DF-75B8-4218-AD28-E1852BC3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4" y="179419"/>
            <a:ext cx="10624171" cy="5860531"/>
          </a:xfrm>
          <a:prstGeom prst="rect">
            <a:avLst/>
          </a:prstGeom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DD1F784D-1821-4E14-9816-B1CF87E9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D6B2B5BA-DC57-475D-B29B-4D177F14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9C3A99-4C11-4ECA-98F8-CE3FF0BD6B4C}"/>
              </a:ext>
            </a:extLst>
          </p:cNvPr>
          <p:cNvSpPr txBox="1"/>
          <p:nvPr/>
        </p:nvSpPr>
        <p:spPr>
          <a:xfrm>
            <a:off x="12358744" y="2923842"/>
            <a:ext cx="607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Desenho de um grafo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Representa a descentralização do conhecimento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Você pode aprender e ensinar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7B5924-2939-4AE5-B258-34CF2B68DDB6}"/>
              </a:ext>
            </a:extLst>
          </p:cNvPr>
          <p:cNvGrpSpPr/>
          <p:nvPr/>
        </p:nvGrpSpPr>
        <p:grpSpPr>
          <a:xfrm>
            <a:off x="-5958665" y="1799678"/>
            <a:ext cx="4929198" cy="3258644"/>
            <a:chOff x="-5034348" y="1799678"/>
            <a:chExt cx="4929198" cy="325864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23DCA3A-FF9A-403A-91B2-1DFE8D3DD18E}"/>
                </a:ext>
              </a:extLst>
            </p:cNvPr>
            <p:cNvGrpSpPr/>
            <p:nvPr/>
          </p:nvGrpSpPr>
          <p:grpSpPr>
            <a:xfrm>
              <a:off x="-5034348" y="1799678"/>
              <a:ext cx="4739493" cy="3258644"/>
              <a:chOff x="1947739" y="1799678"/>
              <a:chExt cx="4739493" cy="3258644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AC46E7D5-6340-4C33-83CB-6A0C7B180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739" y="1799678"/>
                <a:ext cx="2890937" cy="3258644"/>
              </a:xfrm>
              <a:prstGeom prst="rect">
                <a:avLst/>
              </a:prstGeom>
            </p:spPr>
          </p:pic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35C6FF6-CAD0-4CB7-BE1A-1F27D15FFB3C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838676" y="2706211"/>
                <a:ext cx="970892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DF512CC2-3DA1-43AB-A764-D8B336E14292}"/>
                  </a:ext>
                </a:extLst>
              </p:cNvPr>
              <p:cNvSpPr/>
              <p:nvPr/>
            </p:nvSpPr>
            <p:spPr>
              <a:xfrm>
                <a:off x="5809568" y="2269734"/>
                <a:ext cx="877664" cy="872953"/>
              </a:xfrm>
              <a:prstGeom prst="ellipse">
                <a:avLst/>
              </a:prstGeom>
              <a:solidFill>
                <a:srgbClr val="2E8256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983795-7B6C-4071-9DF5-1A965EEEB7B8}"/>
                </a:ext>
              </a:extLst>
            </p:cNvPr>
            <p:cNvSpPr txBox="1"/>
            <p:nvPr/>
          </p:nvSpPr>
          <p:spPr>
            <a:xfrm>
              <a:off x="-1411918" y="3201835"/>
              <a:ext cx="13067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Esperança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tranquilidade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Logo do Sistema</a:t>
            </a:r>
          </a:p>
        </p:txBody>
      </p:sp>
    </p:spTree>
    <p:extLst>
      <p:ext uri="{BB962C8B-B14F-4D97-AF65-F5344CB8AC3E}">
        <p14:creationId xmlns:p14="http://schemas.microsoft.com/office/powerpoint/2010/main" val="12265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86459 -0.00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08588 L 0.70716 0.08588 C 0.77709 0.08588 0.86419 0.05926 0.86419 0.03843 L 0.86419 -0.00833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4957 -0.00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5DE009-F9B9-46DA-AB0F-2ED3721C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71" y="7189852"/>
            <a:ext cx="6472257" cy="36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3.7037E-7 L 0 -0.81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3763B60-4BA4-4BCD-801A-8399AB35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DCF04E3-25D7-4720-A54C-5C18CF53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CE771CD-2D0E-43D7-ACAD-65207AD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2840557"/>
            <a:ext cx="7219950" cy="1181101"/>
          </a:xfrm>
        </p:spPr>
        <p:txBody>
          <a:bodyPr>
            <a:noAutofit/>
          </a:bodyPr>
          <a:lstStyle/>
          <a:p>
            <a:pPr algn="ctr"/>
            <a:br>
              <a:rPr lang="pt-BR" sz="3600" b="1" dirty="0">
                <a:latin typeface="Arial"/>
                <a:cs typeface="Arial"/>
              </a:rPr>
            </a:br>
            <a: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Agradecemos a atenção de todos.</a:t>
            </a:r>
            <a:b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3600" b="1" dirty="0">
              <a:latin typeface="Arial"/>
              <a:cs typeface="Arial"/>
            </a:endParaRP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A62591DF-BDD9-41FE-B4BE-53EC4B1A8AEF}"/>
              </a:ext>
            </a:extLst>
          </p:cNvPr>
          <p:cNvSpPr txBox="1">
            <a:spLocks/>
          </p:cNvSpPr>
          <p:nvPr/>
        </p:nvSpPr>
        <p:spPr>
          <a:xfrm>
            <a:off x="752006" y="33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cs typeface="Arial"/>
              </a:rPr>
              <a:t>Agradecimentos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933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13CA5DB-F065-4E00-86C6-55D27E7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Dedicatória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Dedicamos este trabalho aos nossos professores, colegas de classe e familiares que nos ajudaram e nos incentivaram até aqui.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ED54F2C-0A7F-4683-8FD4-1B856F0B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5AF7F4D5-024D-45A4-8A45-F350594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267C602-6A55-45F6-91F9-9370DF36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6C41A64-5672-4EB7-A322-98D7081F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EFBF734-E190-497C-89FB-BF0DF5D5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2" y="2201214"/>
            <a:ext cx="8552329" cy="245557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br>
              <a:rPr lang="pt-BR" sz="2200" b="1" dirty="0">
                <a:latin typeface="Arial"/>
                <a:cs typeface="Arial"/>
              </a:rPr>
            </a:br>
            <a:r>
              <a:rPr lang="pt-BR" sz="27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“Ideias e somente ideias podem iluminar a escuridão”.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					- Ludwig von </a:t>
            </a:r>
            <a:r>
              <a:rPr lang="pt-BR" sz="2400" dirty="0" err="1">
                <a:solidFill>
                  <a:srgbClr val="837E7E"/>
                </a:solidFill>
                <a:latin typeface="Arial"/>
                <a:ea typeface="+mj-lt"/>
                <a:cs typeface="+mj-lt"/>
              </a:rPr>
              <a:t>Mises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2052" name="Picture 4" descr="1000+ images about Economic Musings on Pinterest">
            <a:extLst>
              <a:ext uri="{FF2B5EF4-FFF2-40B4-BE49-F238E27FC236}">
                <a16:creationId xmlns:a16="http://schemas.microsoft.com/office/drawing/2014/main" id="{33B9400C-43E9-4620-B135-E2DD2E2D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12" y="1710017"/>
            <a:ext cx="2438806" cy="34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118C689-9DC5-42B6-ADE8-D0CFAA712B5A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Epígrafe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2806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94" b="-1207"/>
          <a:stretch/>
        </p:blipFill>
        <p:spPr>
          <a:xfrm>
            <a:off x="8710558" y="1121641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8523577" y="375688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latin typeface="Arial"/>
                <a:cs typeface="Arial"/>
              </a:rPr>
              <a:t>Julio</a:t>
            </a:r>
            <a:r>
              <a:rPr lang="pt-BR" sz="2000" dirty="0">
                <a:latin typeface="Arial"/>
                <a:cs typeface="Arial"/>
              </a:rPr>
              <a:t> Conceição, </a:t>
            </a:r>
            <a:r>
              <a:rPr lang="pt-BR" sz="2000" dirty="0" err="1">
                <a:latin typeface="Arial"/>
                <a:cs typeface="Arial"/>
              </a:rPr>
              <a:t>Rutieny</a:t>
            </a:r>
            <a:r>
              <a:rPr lang="pt-BR" sz="2000" dirty="0"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Organograma</a:t>
            </a:r>
            <a:endParaRPr lang="pt-BR" sz="2500" dirty="0"/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CE8B92-EEC0-400C-A7DA-D2EEE8EE7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2461"/>
              </p:ext>
            </p:extLst>
          </p:nvPr>
        </p:nvGraphicFramePr>
        <p:xfrm>
          <a:off x="2107775" y="1371598"/>
          <a:ext cx="9246025" cy="484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6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070" y="613913"/>
            <a:ext cx="5595730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60F54BA-B0D9-43CB-BB8D-C7C298EFC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225" y="1659835"/>
            <a:ext cx="3890862" cy="34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Inspirado em um lobo, representa</a:t>
            </a:r>
            <a:b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organização e a hierarquia.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Os dois círculos também representam a estrela</a:t>
            </a:r>
          </a:p>
          <a:p>
            <a:r>
              <a:rPr lang="pt-BR" sz="2300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Sirius</a:t>
            </a: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196 0.03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591</Words>
  <Application>Microsoft Office PowerPoint</Application>
  <PresentationFormat>Widescreen</PresentationFormat>
  <Paragraphs>110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Arial Nova</vt:lpstr>
      <vt:lpstr>Calibri</vt:lpstr>
      <vt:lpstr>Calibri Light</vt:lpstr>
      <vt:lpstr>Century</vt:lpstr>
      <vt:lpstr>Tahoma</vt:lpstr>
      <vt:lpstr>Tema do Office</vt:lpstr>
      <vt:lpstr>Apresentação do PowerPoint</vt:lpstr>
      <vt:lpstr>Sirius We are Sirius</vt:lpstr>
      <vt:lpstr>Dedicatória  Dedicamos este trabalho aos nossos professores, colegas de classe e familiares que nos ajudaram e nos incentivaram até aqui.  </vt:lpstr>
      <vt:lpstr>   “Ideias e somente ideias podem iluminar a escuridão”.         - Ludwig von Mises  </vt:lpstr>
      <vt:lpstr>Integrantes</vt:lpstr>
      <vt:lpstr>Histórico </vt:lpstr>
      <vt:lpstr>Organograma</vt:lpstr>
      <vt:lpstr>Descrição da empresa  Empresa do setor de informática especializada no desenvolvimento de sistemas para empresas de pequeno a médio porte. </vt:lpstr>
      <vt:lpstr>Apresentação do PowerPoint</vt:lpstr>
      <vt:lpstr>Apresentação do PowerPoint</vt:lpstr>
      <vt:lpstr>Problemas</vt:lpstr>
      <vt:lpstr>Justificativa</vt:lpstr>
      <vt:lpstr>Justificativa</vt:lpstr>
      <vt:lpstr>Justificativa</vt:lpstr>
      <vt:lpstr>Solução</vt:lpstr>
      <vt:lpstr>Pitch</vt:lpstr>
      <vt:lpstr>Objetivo Geral</vt:lpstr>
      <vt:lpstr>Apresentação do PowerPoint</vt:lpstr>
      <vt:lpstr>Metodologia</vt:lpstr>
      <vt:lpstr>Apresentação do PowerPoint</vt:lpstr>
      <vt:lpstr>Diagrama de caso de uso</vt:lpstr>
      <vt:lpstr>Diagrama de classe</vt:lpstr>
      <vt:lpstr>MER</vt:lpstr>
      <vt:lpstr>Apresentação do PowerPoint</vt:lpstr>
      <vt:lpstr>Apresentação do PowerPoint</vt:lpstr>
      <vt:lpstr>Apresentação do PowerPoint</vt:lpstr>
      <vt:lpstr> Agradecemos a atenção de todos.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pleblev</dc:creator>
  <cp:lastModifiedBy>cliente</cp:lastModifiedBy>
  <cp:revision>747</cp:revision>
  <dcterms:created xsi:type="dcterms:W3CDTF">2020-06-02T23:17:59Z</dcterms:created>
  <dcterms:modified xsi:type="dcterms:W3CDTF">2020-11-07T19:19:18Z</dcterms:modified>
</cp:coreProperties>
</file>