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0B5"/>
    <a:srgbClr val="F133E8"/>
    <a:srgbClr val="C78B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CA7E8-ED60-4FD5-8530-E5D9D3F15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A712E9-8669-4047-8B3A-C00823E4A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0524B-3505-4E80-A49C-9B8C234D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BD34-65B0-48F9-BDA6-6449A2E6D498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C54D1-A9C6-460F-8C39-0F8679BD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91CC0-E254-43FD-B9A6-33F7782A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7E37-0CD9-46A7-9C5A-69042A1FD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1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C1561-702A-4936-9248-20306FBA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70F736-5749-4251-8CBF-B41398EAD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95FF6-B904-4734-8E10-5D04D690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BD34-65B0-48F9-BDA6-6449A2E6D498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5EF77-407F-49DF-8821-89E1DFE4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B238C-83E5-4E5B-A919-6ECECC68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7E37-0CD9-46A7-9C5A-69042A1FD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4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3AD1AF-9C21-4E55-9E10-45CEC7608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803D8C-595A-4C90-A41F-0C6C518A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8DFEA-8BBE-4993-96E7-B16FA6E0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BD34-65B0-48F9-BDA6-6449A2E6D498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B575F-444F-4745-A61B-7D0E16C6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C1B2F-33BF-4C7B-A8EA-F8A6D448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7E37-0CD9-46A7-9C5A-69042A1FD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75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2CC84-BA39-44BC-B46D-D83EEF51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20A58-64C1-42A5-A404-8B4DD61C8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4F750-AD88-4061-81F4-81F15751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BD34-65B0-48F9-BDA6-6449A2E6D498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63937-36C1-4BD0-999E-41320AEC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9BA621-C721-4BBE-B317-28811E70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7E37-0CD9-46A7-9C5A-69042A1FD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ECBAB-D88C-44EA-A4D5-EC43F0E9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6AD0C-C029-426E-BC1B-B8D9D7B7B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B0541-C828-4C9D-88FB-7BD6CB2C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BD34-65B0-48F9-BDA6-6449A2E6D498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6CC40-3BD6-46E2-AD65-ADA01FE1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4F25D-34A4-4E58-A986-478988D9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7E37-0CD9-46A7-9C5A-69042A1FD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3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7415A-06CD-4430-89F6-9D853F44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8B917-6F5D-4E66-950D-53145ACCD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9A8352-89E7-436E-8988-3F8E7C74D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5FCDCB-85A6-4889-B99F-E0AD17D2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BD34-65B0-48F9-BDA6-6449A2E6D498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CB4065-954F-44C0-AAC9-C85265AA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104AE9-9172-4166-BAC5-9820495F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7E37-0CD9-46A7-9C5A-69042A1FD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85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49C6E-2297-44B7-9DCC-2D76E343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88AAFA-13E8-4022-8505-A491312B3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B07C67-061C-484E-B2DE-3AD16BC32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6B9D30-FC4A-4574-ADC1-1DD7C2FA3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C35E52-060F-4E09-8505-538FB964F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9AD01F-E196-4FB1-90A2-9B5D0A84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BD34-65B0-48F9-BDA6-6449A2E6D498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AF643D-BDF4-4516-9A2A-8EF53DE0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B0267A-722B-4F54-82B0-F5674DD7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7E37-0CD9-46A7-9C5A-69042A1FD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8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4680C-EAEA-4363-820F-94F40F53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B19EC1-B7B0-49E7-9B04-6DB178AB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BD34-65B0-48F9-BDA6-6449A2E6D498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B22D1D-1D07-4346-B9D1-63BA8748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54E371-3381-4724-B2C5-E0BD162C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7E37-0CD9-46A7-9C5A-69042A1FD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3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4CF4C0-BAEC-45C1-AB2A-3CB81EB6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BD34-65B0-48F9-BDA6-6449A2E6D498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63BC1F-54AC-433E-BED9-979286AA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3A7BD6-ADAC-4874-AEAE-5EE79996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7E37-0CD9-46A7-9C5A-69042A1FD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4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57585-560F-4290-A0A5-345304A35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A9A4C-42D3-4452-9977-637A57A1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D7A824-ECD9-4E7F-9076-B6AC89F37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495F54-B15D-48C6-AFF9-D47BCE57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BD34-65B0-48F9-BDA6-6449A2E6D498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0691E8-84F0-4081-9B6F-CCAAED0D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210256-DA0E-4CAC-A168-ACF5268D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7E37-0CD9-46A7-9C5A-69042A1FD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27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8914E-9EE0-4BB0-9918-8647BE76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9BE30D-4F3B-4CE6-9EA7-9D776243B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288174-E619-404D-9A7F-8102E3727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B8D428-7ACB-4C92-A0D4-0F992172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BD34-65B0-48F9-BDA6-6449A2E6D498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E3D219-6F2F-4305-A34F-A378B202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35E74-88B5-414D-A3B8-2DFC43BD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7E37-0CD9-46A7-9C5A-69042A1FD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7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3DB892-C156-4C8E-BBA5-FCDF1EF0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220C5E-875E-454D-8056-AAC09BE41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944CB-851D-49E8-80A8-120B6499C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6BD34-65B0-48F9-BDA6-6449A2E6D498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43962-F0DD-47FC-98B5-782BDA43A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F00DB-9846-4B76-AA12-55CD9DB7A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47E37-0CD9-46A7-9C5A-69042A1FD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60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2995A33-5620-4C56-972E-7AFC12CDB8F1}"/>
              </a:ext>
            </a:extLst>
          </p:cNvPr>
          <p:cNvGrpSpPr/>
          <p:nvPr/>
        </p:nvGrpSpPr>
        <p:grpSpPr>
          <a:xfrm>
            <a:off x="997527" y="607291"/>
            <a:ext cx="3722255" cy="5650895"/>
            <a:chOff x="997527" y="607291"/>
            <a:chExt cx="3722255" cy="5650895"/>
          </a:xfrm>
          <a:effectLst>
            <a:outerShdw blurRad="50800" dist="279400" dir="2700000" algn="ctr" rotWithShape="0">
              <a:srgbClr val="000000">
                <a:alpha val="17000"/>
              </a:srgbClr>
            </a:outerShdw>
          </a:effectLst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F05B2C2-C83D-468E-BFD1-A94676ABA95C}"/>
                </a:ext>
              </a:extLst>
            </p:cNvPr>
            <p:cNvSpPr/>
            <p:nvPr/>
          </p:nvSpPr>
          <p:spPr>
            <a:xfrm>
              <a:off x="997527" y="607291"/>
              <a:ext cx="3722255" cy="5643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h="508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1BAD65-2E84-4ACF-ABB8-562B53E8CFAC}"/>
                </a:ext>
              </a:extLst>
            </p:cNvPr>
            <p:cNvSpPr/>
            <p:nvPr/>
          </p:nvSpPr>
          <p:spPr>
            <a:xfrm>
              <a:off x="1005917" y="6140741"/>
              <a:ext cx="3683529" cy="117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19045E-B0C8-4528-9437-7B2E27ABF30C}"/>
              </a:ext>
            </a:extLst>
          </p:cNvPr>
          <p:cNvSpPr/>
          <p:nvPr/>
        </p:nvSpPr>
        <p:spPr>
          <a:xfrm>
            <a:off x="1209962" y="794327"/>
            <a:ext cx="2567709" cy="38931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93BD4-1755-416F-8664-B5332DB95E4D}"/>
              </a:ext>
            </a:extLst>
          </p:cNvPr>
          <p:cNvSpPr/>
          <p:nvPr/>
        </p:nvSpPr>
        <p:spPr>
          <a:xfrm>
            <a:off x="3990109" y="794327"/>
            <a:ext cx="618836" cy="3893124"/>
          </a:xfrm>
          <a:prstGeom prst="roundRect">
            <a:avLst>
              <a:gd name="adj" fmla="val 6411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E2310F3-5129-41F3-9785-D3AB5689D8A7}"/>
              </a:ext>
            </a:extLst>
          </p:cNvPr>
          <p:cNvGrpSpPr/>
          <p:nvPr/>
        </p:nvGrpSpPr>
        <p:grpSpPr>
          <a:xfrm>
            <a:off x="1208606" y="4696685"/>
            <a:ext cx="2569064" cy="1407917"/>
            <a:chOff x="1208606" y="4696685"/>
            <a:chExt cx="2569064" cy="140791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B355BAD-F2BF-47A2-988E-3C78259126A7}"/>
                </a:ext>
              </a:extLst>
            </p:cNvPr>
            <p:cNvGrpSpPr/>
            <p:nvPr/>
          </p:nvGrpSpPr>
          <p:grpSpPr>
            <a:xfrm>
              <a:off x="1209961" y="4736180"/>
              <a:ext cx="2567709" cy="1327494"/>
              <a:chOff x="1209961" y="4736180"/>
              <a:chExt cx="2567709" cy="1253600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19AB1EA8-EFF5-49C6-8C92-61D9785DD5DE}"/>
                  </a:ext>
                </a:extLst>
              </p:cNvPr>
              <p:cNvSpPr/>
              <p:nvPr/>
            </p:nvSpPr>
            <p:spPr>
              <a:xfrm>
                <a:off x="1209961" y="4950689"/>
                <a:ext cx="2567709" cy="1039091"/>
              </a:xfrm>
              <a:prstGeom prst="roundRect">
                <a:avLst>
                  <a:gd name="adj" fmla="val 688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3BECFEE-DE46-4AC2-80E2-CCA3820AD044}"/>
                  </a:ext>
                </a:extLst>
              </p:cNvPr>
              <p:cNvSpPr/>
              <p:nvPr/>
            </p:nvSpPr>
            <p:spPr>
              <a:xfrm>
                <a:off x="1209961" y="4736180"/>
                <a:ext cx="2567708" cy="10390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1" name="그래픽 10" descr="병">
              <a:extLst>
                <a:ext uri="{FF2B5EF4-FFF2-40B4-BE49-F238E27FC236}">
                  <a16:creationId xmlns:a16="http://schemas.microsoft.com/office/drawing/2014/main" id="{75B8F8A8-C72F-440C-BF0C-6F244C5D8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63170">
              <a:off x="3322583" y="4825806"/>
              <a:ext cx="415638" cy="415638"/>
            </a:xfrm>
            <a:prstGeom prst="rect">
              <a:avLst/>
            </a:prstGeom>
          </p:spPr>
        </p:pic>
        <p:pic>
          <p:nvPicPr>
            <p:cNvPr id="13" name="그래픽 12" descr="햄버거와 음료">
              <a:extLst>
                <a:ext uri="{FF2B5EF4-FFF2-40B4-BE49-F238E27FC236}">
                  <a16:creationId xmlns:a16="http://schemas.microsoft.com/office/drawing/2014/main" id="{D3A4A0CD-23D7-47D8-AF7D-309CCED4B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51135" y="4786358"/>
              <a:ext cx="415638" cy="415638"/>
            </a:xfrm>
            <a:prstGeom prst="rect">
              <a:avLst/>
            </a:prstGeom>
          </p:spPr>
        </p:pic>
        <p:pic>
          <p:nvPicPr>
            <p:cNvPr id="15" name="그래픽 14" descr="와인">
              <a:extLst>
                <a:ext uri="{FF2B5EF4-FFF2-40B4-BE49-F238E27FC236}">
                  <a16:creationId xmlns:a16="http://schemas.microsoft.com/office/drawing/2014/main" id="{EDB63BEB-29D7-4C4A-8015-04AE818AC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968941">
              <a:off x="1212697" y="5610194"/>
              <a:ext cx="415638" cy="415638"/>
            </a:xfrm>
            <a:prstGeom prst="rect">
              <a:avLst/>
            </a:prstGeom>
          </p:spPr>
        </p:pic>
        <p:pic>
          <p:nvPicPr>
            <p:cNvPr id="17" name="그래픽 16" descr="샴페인">
              <a:extLst>
                <a:ext uri="{FF2B5EF4-FFF2-40B4-BE49-F238E27FC236}">
                  <a16:creationId xmlns:a16="http://schemas.microsoft.com/office/drawing/2014/main" id="{89DA9631-A158-47A7-81BC-498A899F8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870802">
              <a:off x="3316583" y="5614346"/>
              <a:ext cx="415638" cy="415638"/>
            </a:xfrm>
            <a:prstGeom prst="rect">
              <a:avLst/>
            </a:prstGeom>
          </p:spPr>
        </p:pic>
        <p:pic>
          <p:nvPicPr>
            <p:cNvPr id="19" name="그래픽 18" descr="마티니">
              <a:extLst>
                <a:ext uri="{FF2B5EF4-FFF2-40B4-BE49-F238E27FC236}">
                  <a16:creationId xmlns:a16="http://schemas.microsoft.com/office/drawing/2014/main" id="{F9112929-8F9A-4D4E-A260-60D6E41E7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9569718">
              <a:off x="2650834" y="5688964"/>
              <a:ext cx="415638" cy="415638"/>
            </a:xfrm>
            <a:prstGeom prst="rect">
              <a:avLst/>
            </a:prstGeom>
          </p:spPr>
        </p:pic>
        <p:pic>
          <p:nvPicPr>
            <p:cNvPr id="21" name="그래픽 20" descr="커피">
              <a:extLst>
                <a:ext uri="{FF2B5EF4-FFF2-40B4-BE49-F238E27FC236}">
                  <a16:creationId xmlns:a16="http://schemas.microsoft.com/office/drawing/2014/main" id="{7BAE6568-F329-4B01-8C96-5488A29D9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67496" y="4696685"/>
              <a:ext cx="415638" cy="415638"/>
            </a:xfrm>
            <a:prstGeom prst="rect">
              <a:avLst/>
            </a:prstGeom>
          </p:spPr>
        </p:pic>
        <p:pic>
          <p:nvPicPr>
            <p:cNvPr id="23" name="그래픽 22" descr="차">
              <a:extLst>
                <a:ext uri="{FF2B5EF4-FFF2-40B4-BE49-F238E27FC236}">
                  <a16:creationId xmlns:a16="http://schemas.microsoft.com/office/drawing/2014/main" id="{6DA998BF-1D7C-4A61-B79C-B35EB379D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823489" y="5486994"/>
              <a:ext cx="576681" cy="576681"/>
            </a:xfrm>
            <a:prstGeom prst="rect">
              <a:avLst/>
            </a:prstGeom>
          </p:spPr>
        </p:pic>
        <p:pic>
          <p:nvPicPr>
            <p:cNvPr id="24" name="그래픽 23" descr="마티니">
              <a:extLst>
                <a:ext uri="{FF2B5EF4-FFF2-40B4-BE49-F238E27FC236}">
                  <a16:creationId xmlns:a16="http://schemas.microsoft.com/office/drawing/2014/main" id="{7DF2475A-6312-4DE4-816C-28439C316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1160428">
              <a:off x="1904011" y="4761555"/>
              <a:ext cx="415638" cy="415638"/>
            </a:xfrm>
            <a:prstGeom prst="rect">
              <a:avLst/>
            </a:prstGeom>
          </p:spPr>
        </p:pic>
        <p:pic>
          <p:nvPicPr>
            <p:cNvPr id="26" name="그래픽 25" descr="병">
              <a:extLst>
                <a:ext uri="{FF2B5EF4-FFF2-40B4-BE49-F238E27FC236}">
                  <a16:creationId xmlns:a16="http://schemas.microsoft.com/office/drawing/2014/main" id="{18F003A2-066B-4E14-841C-DA2A3BD18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010773">
              <a:off x="1208606" y="5204341"/>
              <a:ext cx="383298" cy="383298"/>
            </a:xfrm>
            <a:prstGeom prst="rect">
              <a:avLst/>
            </a:prstGeom>
          </p:spPr>
        </p:pic>
        <p:pic>
          <p:nvPicPr>
            <p:cNvPr id="29" name="그래픽 28" descr="병">
              <a:extLst>
                <a:ext uri="{FF2B5EF4-FFF2-40B4-BE49-F238E27FC236}">
                  <a16:creationId xmlns:a16="http://schemas.microsoft.com/office/drawing/2014/main" id="{ECAF0966-F1C7-4923-A9FE-DE8AFE6D5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768899">
              <a:off x="2407974" y="4807895"/>
              <a:ext cx="297825" cy="297825"/>
            </a:xfrm>
            <a:prstGeom prst="rect">
              <a:avLst/>
            </a:prstGeom>
          </p:spPr>
        </p:pic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D56052A0-EBDB-456D-A341-DD5309CAF706}"/>
              </a:ext>
            </a:extLst>
          </p:cNvPr>
          <p:cNvSpPr/>
          <p:nvPr/>
        </p:nvSpPr>
        <p:spPr>
          <a:xfrm>
            <a:off x="5939406" y="2004969"/>
            <a:ext cx="2097247" cy="1912690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D70F69-07D0-45E6-843C-B83BE2D8ACD3}"/>
              </a:ext>
            </a:extLst>
          </p:cNvPr>
          <p:cNvSpPr/>
          <p:nvPr/>
        </p:nvSpPr>
        <p:spPr>
          <a:xfrm>
            <a:off x="6295937" y="2894202"/>
            <a:ext cx="1384184" cy="13422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5440F1F-94F1-4FA3-A23E-B2CD211E7FD4}"/>
              </a:ext>
            </a:extLst>
          </p:cNvPr>
          <p:cNvGrpSpPr/>
          <p:nvPr/>
        </p:nvGrpSpPr>
        <p:grpSpPr>
          <a:xfrm>
            <a:off x="6295937" y="3466692"/>
            <a:ext cx="2985507" cy="2141349"/>
            <a:chOff x="6295937" y="3466692"/>
            <a:chExt cx="2985507" cy="2141349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90D0806-6CA1-4C57-94E6-009EDF7199C5}"/>
                </a:ext>
              </a:extLst>
            </p:cNvPr>
            <p:cNvSpPr/>
            <p:nvPr/>
          </p:nvSpPr>
          <p:spPr>
            <a:xfrm>
              <a:off x="6295937" y="4496499"/>
              <a:ext cx="1111542" cy="11115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DF60D55-FDD7-4D25-A8CF-874A1B656EBA}"/>
                </a:ext>
              </a:extLst>
            </p:cNvPr>
            <p:cNvSpPr/>
            <p:nvPr/>
          </p:nvSpPr>
          <p:spPr>
            <a:xfrm>
              <a:off x="6677637" y="4496499"/>
              <a:ext cx="1610686" cy="545283"/>
            </a:xfrm>
            <a:prstGeom prst="roundRect">
              <a:avLst>
                <a:gd name="adj" fmla="val 2824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AC01E44D-2E42-4BF5-BFCE-09ECA8335133}"/>
                </a:ext>
              </a:extLst>
            </p:cNvPr>
            <p:cNvSpPr/>
            <p:nvPr/>
          </p:nvSpPr>
          <p:spPr>
            <a:xfrm rot="2520090">
              <a:off x="8300090" y="3466692"/>
              <a:ext cx="564614" cy="1606613"/>
            </a:xfrm>
            <a:custGeom>
              <a:avLst/>
              <a:gdLst>
                <a:gd name="connsiteX0" fmla="*/ 0 w 518497"/>
                <a:gd name="connsiteY0" fmla="*/ 1680805 h 1680805"/>
                <a:gd name="connsiteX1" fmla="*/ 518497 w 518497"/>
                <a:gd name="connsiteY1" fmla="*/ 0 h 1680805"/>
                <a:gd name="connsiteX2" fmla="*/ 518497 w 518497"/>
                <a:gd name="connsiteY2" fmla="*/ 1680805 h 1680805"/>
                <a:gd name="connsiteX3" fmla="*/ 0 w 518497"/>
                <a:gd name="connsiteY3" fmla="*/ 1680805 h 1680805"/>
                <a:gd name="connsiteX0" fmla="*/ 0 w 518497"/>
                <a:gd name="connsiteY0" fmla="*/ 1439481 h 1439481"/>
                <a:gd name="connsiteX1" fmla="*/ 476156 w 518497"/>
                <a:gd name="connsiteY1" fmla="*/ 0 h 1439481"/>
                <a:gd name="connsiteX2" fmla="*/ 518497 w 518497"/>
                <a:gd name="connsiteY2" fmla="*/ 1439481 h 1439481"/>
                <a:gd name="connsiteX3" fmla="*/ 0 w 518497"/>
                <a:gd name="connsiteY3" fmla="*/ 1439481 h 1439481"/>
                <a:gd name="connsiteX0" fmla="*/ 0 w 520721"/>
                <a:gd name="connsiteY0" fmla="*/ 1439481 h 1439481"/>
                <a:gd name="connsiteX1" fmla="*/ 476156 w 520721"/>
                <a:gd name="connsiteY1" fmla="*/ 0 h 1439481"/>
                <a:gd name="connsiteX2" fmla="*/ 518497 w 520721"/>
                <a:gd name="connsiteY2" fmla="*/ 1439481 h 1439481"/>
                <a:gd name="connsiteX3" fmla="*/ 0 w 520721"/>
                <a:gd name="connsiteY3" fmla="*/ 1439481 h 1439481"/>
                <a:gd name="connsiteX0" fmla="*/ 0 w 520721"/>
                <a:gd name="connsiteY0" fmla="*/ 1439481 h 1439481"/>
                <a:gd name="connsiteX1" fmla="*/ 476156 w 520721"/>
                <a:gd name="connsiteY1" fmla="*/ 0 h 1439481"/>
                <a:gd name="connsiteX2" fmla="*/ 518497 w 520721"/>
                <a:gd name="connsiteY2" fmla="*/ 1439481 h 1439481"/>
                <a:gd name="connsiteX3" fmla="*/ 0 w 520721"/>
                <a:gd name="connsiteY3" fmla="*/ 1439481 h 1439481"/>
                <a:gd name="connsiteX0" fmla="*/ 0 w 543464"/>
                <a:gd name="connsiteY0" fmla="*/ 1652332 h 1652332"/>
                <a:gd name="connsiteX1" fmla="*/ 510595 w 543464"/>
                <a:gd name="connsiteY1" fmla="*/ 0 h 1652332"/>
                <a:gd name="connsiteX2" fmla="*/ 518497 w 543464"/>
                <a:gd name="connsiteY2" fmla="*/ 1652332 h 1652332"/>
                <a:gd name="connsiteX3" fmla="*/ 0 w 543464"/>
                <a:gd name="connsiteY3" fmla="*/ 1652332 h 1652332"/>
                <a:gd name="connsiteX0" fmla="*/ 0 w 543464"/>
                <a:gd name="connsiteY0" fmla="*/ 1652332 h 1652332"/>
                <a:gd name="connsiteX1" fmla="*/ 510595 w 543464"/>
                <a:gd name="connsiteY1" fmla="*/ 0 h 1652332"/>
                <a:gd name="connsiteX2" fmla="*/ 518497 w 543464"/>
                <a:gd name="connsiteY2" fmla="*/ 1652332 h 1652332"/>
                <a:gd name="connsiteX3" fmla="*/ 0 w 543464"/>
                <a:gd name="connsiteY3" fmla="*/ 1652332 h 1652332"/>
                <a:gd name="connsiteX0" fmla="*/ 0 w 533566"/>
                <a:gd name="connsiteY0" fmla="*/ 1606613 h 1606613"/>
                <a:gd name="connsiteX1" fmla="*/ 496886 w 533566"/>
                <a:gd name="connsiteY1" fmla="*/ 0 h 1606613"/>
                <a:gd name="connsiteX2" fmla="*/ 518497 w 533566"/>
                <a:gd name="connsiteY2" fmla="*/ 1606613 h 1606613"/>
                <a:gd name="connsiteX3" fmla="*/ 0 w 533566"/>
                <a:gd name="connsiteY3" fmla="*/ 1606613 h 1606613"/>
                <a:gd name="connsiteX0" fmla="*/ 0 w 533566"/>
                <a:gd name="connsiteY0" fmla="*/ 1606613 h 1606613"/>
                <a:gd name="connsiteX1" fmla="*/ 496886 w 533566"/>
                <a:gd name="connsiteY1" fmla="*/ 0 h 1606613"/>
                <a:gd name="connsiteX2" fmla="*/ 518497 w 533566"/>
                <a:gd name="connsiteY2" fmla="*/ 1606613 h 1606613"/>
                <a:gd name="connsiteX3" fmla="*/ 0 w 533566"/>
                <a:gd name="connsiteY3" fmla="*/ 1606613 h 1606613"/>
                <a:gd name="connsiteX0" fmla="*/ 0 w 564614"/>
                <a:gd name="connsiteY0" fmla="*/ 1606613 h 1606613"/>
                <a:gd name="connsiteX1" fmla="*/ 496886 w 564614"/>
                <a:gd name="connsiteY1" fmla="*/ 0 h 1606613"/>
                <a:gd name="connsiteX2" fmla="*/ 518497 w 564614"/>
                <a:gd name="connsiteY2" fmla="*/ 1606613 h 1606613"/>
                <a:gd name="connsiteX3" fmla="*/ 0 w 564614"/>
                <a:gd name="connsiteY3" fmla="*/ 1606613 h 1606613"/>
                <a:gd name="connsiteX0" fmla="*/ 0 w 564614"/>
                <a:gd name="connsiteY0" fmla="*/ 1606613 h 1606613"/>
                <a:gd name="connsiteX1" fmla="*/ 496886 w 564614"/>
                <a:gd name="connsiteY1" fmla="*/ 0 h 1606613"/>
                <a:gd name="connsiteX2" fmla="*/ 518497 w 564614"/>
                <a:gd name="connsiteY2" fmla="*/ 1606613 h 1606613"/>
                <a:gd name="connsiteX3" fmla="*/ 0 w 564614"/>
                <a:gd name="connsiteY3" fmla="*/ 1606613 h 1606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614" h="1606613">
                  <a:moveTo>
                    <a:pt x="0" y="1606613"/>
                  </a:moveTo>
                  <a:cubicBezTo>
                    <a:pt x="158719" y="1126786"/>
                    <a:pt x="376548" y="45719"/>
                    <a:pt x="496886" y="0"/>
                  </a:cubicBezTo>
                  <a:cubicBezTo>
                    <a:pt x="643429" y="45719"/>
                    <a:pt x="504383" y="1126786"/>
                    <a:pt x="518497" y="1606613"/>
                  </a:cubicBezTo>
                  <a:lnTo>
                    <a:pt x="0" y="160661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2318619-7828-4A9B-AA08-9E21CF3ED934}"/>
                </a:ext>
              </a:extLst>
            </p:cNvPr>
            <p:cNvSpPr/>
            <p:nvPr/>
          </p:nvSpPr>
          <p:spPr>
            <a:xfrm>
              <a:off x="9177312" y="3821185"/>
              <a:ext cx="104132" cy="12583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A664E68B-D45C-48FE-AFB2-C1250928D2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002" y="880098"/>
            <a:ext cx="2993395" cy="179847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10543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60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D7B72B-FFE3-4BC4-88EA-3F99607413C3}"/>
              </a:ext>
            </a:extLst>
          </p:cNvPr>
          <p:cNvSpPr/>
          <p:nvPr/>
        </p:nvSpPr>
        <p:spPr>
          <a:xfrm>
            <a:off x="3892731" y="2076994"/>
            <a:ext cx="4950823" cy="2377440"/>
          </a:xfrm>
          <a:prstGeom prst="roundRect">
            <a:avLst>
              <a:gd name="adj" fmla="val 1392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904A040-8C1C-4B87-A358-731D59E723BD}"/>
              </a:ext>
            </a:extLst>
          </p:cNvPr>
          <p:cNvSpPr/>
          <p:nvPr/>
        </p:nvSpPr>
        <p:spPr>
          <a:xfrm>
            <a:off x="4193177" y="2364377"/>
            <a:ext cx="4362994" cy="1828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AB167A-EC89-43D4-8996-4E97470D6413}"/>
              </a:ext>
            </a:extLst>
          </p:cNvPr>
          <p:cNvSpPr/>
          <p:nvPr/>
        </p:nvSpPr>
        <p:spPr>
          <a:xfrm>
            <a:off x="4153989" y="2325186"/>
            <a:ext cx="4454434" cy="3004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B1705-D4ED-43E0-BE2B-1DB2A1EF8D57}"/>
              </a:ext>
            </a:extLst>
          </p:cNvPr>
          <p:cNvSpPr txBox="1"/>
          <p:nvPr/>
        </p:nvSpPr>
        <p:spPr>
          <a:xfrm>
            <a:off x="4565468" y="2823194"/>
            <a:ext cx="3605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altLang="ko-KR" sz="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0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요한</dc:creator>
  <cp:lastModifiedBy>요한</cp:lastModifiedBy>
  <cp:revision>15</cp:revision>
  <dcterms:created xsi:type="dcterms:W3CDTF">2020-09-11T12:17:35Z</dcterms:created>
  <dcterms:modified xsi:type="dcterms:W3CDTF">2020-09-13T01:01:20Z</dcterms:modified>
</cp:coreProperties>
</file>