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AQI.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
##  Min.   : 4.0   Min.   :  2  
##  1st Qu.:12.0   1st Qu.: 26  
##  Median :15.0   Median : 36  
##  Mean   :15.4   Mean   : 43  
##  3rd Qu.:19.0   3rd Qu.: 56  
##  Max.   :25.0   Max.   :120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final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Effects of the World on AQI.</dc:title>
  <dc:creator/>
  <cp:keywords/>
  <dcterms:created xsi:type="dcterms:W3CDTF">2021-07-30T01:22:01Z</dcterms:created>
  <dcterms:modified xsi:type="dcterms:W3CDTF">2021-07-30T01:22:01Z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