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2553B-8622-E1CC-767F-6A5406F63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2CCA5-B6C9-0542-878B-EEEDB1B09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141E8-6A7C-73D3-EAEB-0DE2E5D0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FDE3B-5214-E355-B147-4D9FD71A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D27D1-26E8-84F5-1498-A250D04C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9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0CB3-39D6-9581-F783-62E92779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96B4A-C801-BAB5-8F68-A32C33AFD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179F5-89DE-0662-2B93-9608F941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638F-D962-9977-4D84-6C3A51E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2630A-A659-7672-C449-EDB8A297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4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1C73E2-0CAC-D180-F5F9-6B3B0BAF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1CA4B-9B7F-FE0D-59A6-02393213B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5739C-30D6-58B4-F00B-4D43E6C0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66C12-650A-75DB-549F-4E57B152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264B9-1175-FE4B-4ED3-B7DD00E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3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1CA01-C2DB-6999-7A0B-C44339D6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6D49-67F8-D435-8A97-45AE9B4D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42939-6713-1191-F3D4-B6F24B0B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12390-59CA-CC45-357E-02D9C877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FA277-E75F-76AD-3939-5D22CC16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E0D67-F777-34DF-4B81-DB95EB2A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D7724-BC75-1603-D7D3-C09B7857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6B5B8-7320-440B-21CF-99646104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2043D-D8BA-438D-1CB7-B4895894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5F563-82E9-FE6F-840C-35C68562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571AB-3C8F-563D-5724-CD40F168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71B23-E52A-63E7-8A5B-1E78BBB83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5CB58A-161E-8303-6727-A2C907CB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AA647-1278-0AD4-EFC9-61267A73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7D0B0-3302-E68A-1C76-D35662A4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E7FA7-85D5-E2DE-C74F-C9ABFA89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4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75E79-A4F7-A768-A8F6-A347B75A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B0F58-BC8B-B962-83C8-00E3F97A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7095C-C3DE-FDEE-7B4C-ED8F0AD52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EB238-EBA8-7A6F-73A6-5C3AF12D9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EE7AC-8EBC-9B8D-034F-3B7189F0A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D9655-8B5F-4113-5670-83EE5543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FC0F5F-A35C-43D9-268F-3FB166B0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85038D-D4D1-B3A5-264F-CEB85A8D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8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8FB8-9261-8DEC-BE3F-D6366F18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5FA22-AA5B-7E24-9920-00736A4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B03D17-3703-3486-373E-46B58F4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369E6F-9C2F-95E5-6660-E8E012C3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9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ECFCC8-ED0A-D090-294F-7D9A8ED7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2D348D-3114-2C28-B392-70468393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B9769-ED1B-C3BA-F8B6-056C0BB3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78FAE-F38E-F280-FA9B-6EF9322C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5AB1A-506E-E2C9-9A14-30914607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6472E-D8AD-DC58-8D93-0A1F20E75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B98EC-8F05-2C85-0E82-44F4D8B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F4D62-82BA-51C3-292B-11B8373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8F708-8F3E-CBED-8E7A-7ADA9CCE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7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19B94-F2E4-DEA5-A701-E1C39AE4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D2DF64-7B05-D087-85A9-A6759FE3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7776D-3A9C-6C2F-A385-398FC1BFD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42CCD-A74B-7CDF-7676-3E0DF767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FD753-39BB-E0EF-6374-E01C2520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3F5B5-8944-6AF2-49B8-ED56215F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8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27F8F2-9319-09C1-E673-440D58C9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6740D-CAC3-A9ED-F7E6-61E94F3B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A5A45-F8E4-B621-0B0C-FBF55E18C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B0BA-AC57-4835-993A-B0520254B473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1214-6D6A-C7BD-5679-51777ED48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305DD-BC7C-C8EB-4A5B-2DAC277F4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10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 descr="用户">
            <a:extLst>
              <a:ext uri="{FF2B5EF4-FFF2-40B4-BE49-F238E27FC236}">
                <a16:creationId xmlns:a16="http://schemas.microsoft.com/office/drawing/2014/main" id="{93871F10-6610-9410-11A1-CB8492C8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8394" y="1932186"/>
            <a:ext cx="827844" cy="827844"/>
          </a:xfrm>
          <a:prstGeom prst="rect">
            <a:avLst/>
          </a:prstGeom>
        </p:spPr>
      </p:pic>
      <p:pic>
        <p:nvPicPr>
          <p:cNvPr id="9" name="图形 8" descr="用户">
            <a:extLst>
              <a:ext uri="{FF2B5EF4-FFF2-40B4-BE49-F238E27FC236}">
                <a16:creationId xmlns:a16="http://schemas.microsoft.com/office/drawing/2014/main" id="{894B09FD-914A-4AF7-3875-72F90683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427" y="3428952"/>
            <a:ext cx="827844" cy="827844"/>
          </a:xfrm>
          <a:prstGeom prst="rect">
            <a:avLst/>
          </a:prstGeom>
        </p:spPr>
      </p:pic>
      <p:pic>
        <p:nvPicPr>
          <p:cNvPr id="10" name="图形 9" descr="用户">
            <a:extLst>
              <a:ext uri="{FF2B5EF4-FFF2-40B4-BE49-F238E27FC236}">
                <a16:creationId xmlns:a16="http://schemas.microsoft.com/office/drawing/2014/main" id="{6DBD4886-9279-D338-DA5C-1BBB09A58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4138" y="3719863"/>
            <a:ext cx="827844" cy="827844"/>
          </a:xfrm>
          <a:prstGeom prst="rect">
            <a:avLst/>
          </a:prstGeom>
        </p:spPr>
      </p:pic>
      <p:pic>
        <p:nvPicPr>
          <p:cNvPr id="11" name="图形 10" descr="用户">
            <a:extLst>
              <a:ext uri="{FF2B5EF4-FFF2-40B4-BE49-F238E27FC236}">
                <a16:creationId xmlns:a16="http://schemas.microsoft.com/office/drawing/2014/main" id="{B3EB47DE-9E19-2BA6-C396-3B2E953E0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1926" y="2760030"/>
            <a:ext cx="827844" cy="827844"/>
          </a:xfrm>
          <a:prstGeom prst="rect">
            <a:avLst/>
          </a:prstGeom>
        </p:spPr>
      </p:pic>
      <p:pic>
        <p:nvPicPr>
          <p:cNvPr id="12" name="图形 11" descr="用户">
            <a:extLst>
              <a:ext uri="{FF2B5EF4-FFF2-40B4-BE49-F238E27FC236}">
                <a16:creationId xmlns:a16="http://schemas.microsoft.com/office/drawing/2014/main" id="{F50F1D58-CE1F-8CAF-63C7-30E3850A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4138" y="4679696"/>
            <a:ext cx="827844" cy="82784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EAE8BF0-AFD8-BFE8-1C1B-20A08E422AD6}"/>
              </a:ext>
            </a:extLst>
          </p:cNvPr>
          <p:cNvCxnSpPr>
            <a:cxnSpLocks/>
          </p:cNvCxnSpPr>
          <p:nvPr/>
        </p:nvCxnSpPr>
        <p:spPr>
          <a:xfrm flipV="1">
            <a:off x="3230777" y="2635270"/>
            <a:ext cx="1057722" cy="93267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13F6CD-7F7F-D2A3-6CE2-3ACC3358D262}"/>
              </a:ext>
            </a:extLst>
          </p:cNvPr>
          <p:cNvCxnSpPr>
            <a:cxnSpLocks/>
          </p:cNvCxnSpPr>
          <p:nvPr/>
        </p:nvCxnSpPr>
        <p:spPr>
          <a:xfrm flipV="1">
            <a:off x="3371922" y="3567947"/>
            <a:ext cx="972746" cy="27492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BE12746-AD78-77B6-9B8E-21DCD3E98C96}"/>
              </a:ext>
            </a:extLst>
          </p:cNvPr>
          <p:cNvCxnSpPr>
            <a:cxnSpLocks/>
          </p:cNvCxnSpPr>
          <p:nvPr/>
        </p:nvCxnSpPr>
        <p:spPr>
          <a:xfrm>
            <a:off x="3371922" y="4124151"/>
            <a:ext cx="972746" cy="1326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12A6682-B676-0BFF-F597-82AF2B185AA7}"/>
              </a:ext>
            </a:extLst>
          </p:cNvPr>
          <p:cNvCxnSpPr>
            <a:cxnSpLocks/>
          </p:cNvCxnSpPr>
          <p:nvPr/>
        </p:nvCxnSpPr>
        <p:spPr>
          <a:xfrm>
            <a:off x="3231018" y="4376295"/>
            <a:ext cx="1198385" cy="77809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402B6CD-3490-E74D-6036-1D591A859109}"/>
              </a:ext>
            </a:extLst>
          </p:cNvPr>
          <p:cNvSpPr txBox="1"/>
          <p:nvPr/>
        </p:nvSpPr>
        <p:spPr>
          <a:xfrm>
            <a:off x="3146283" y="2702456"/>
            <a:ext cx="9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sim=0.63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45AC01-1DB7-218B-5A93-1FEB6A145B9E}"/>
              </a:ext>
            </a:extLst>
          </p:cNvPr>
          <p:cNvSpPr txBox="1"/>
          <p:nvPr/>
        </p:nvSpPr>
        <p:spPr>
          <a:xfrm>
            <a:off x="3414204" y="3352859"/>
            <a:ext cx="9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sim=0.74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CFEB19-4C83-50F1-FCE7-C272C230AD8F}"/>
              </a:ext>
            </a:extLst>
          </p:cNvPr>
          <p:cNvSpPr txBox="1"/>
          <p:nvPr/>
        </p:nvSpPr>
        <p:spPr>
          <a:xfrm>
            <a:off x="3488739" y="4218350"/>
            <a:ext cx="9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sim=0.12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B097F1E-45B4-3A71-E2B7-3CBF2CFD6BB6}"/>
              </a:ext>
            </a:extLst>
          </p:cNvPr>
          <p:cNvSpPr txBox="1"/>
          <p:nvPr/>
        </p:nvSpPr>
        <p:spPr>
          <a:xfrm>
            <a:off x="3149686" y="4814510"/>
            <a:ext cx="9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sim=0.56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EA6243BD-076C-F431-E4EC-F2F41298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105" y="2516512"/>
            <a:ext cx="2043700" cy="2652723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DE802BA-C256-38C0-B5BF-CD548E06D04C}"/>
              </a:ext>
            </a:extLst>
          </p:cNvPr>
          <p:cNvCxnSpPr>
            <a:cxnSpLocks/>
          </p:cNvCxnSpPr>
          <p:nvPr/>
        </p:nvCxnSpPr>
        <p:spPr>
          <a:xfrm>
            <a:off x="5233435" y="2635270"/>
            <a:ext cx="703954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形 70" descr="星星">
            <a:extLst>
              <a:ext uri="{FF2B5EF4-FFF2-40B4-BE49-F238E27FC236}">
                <a16:creationId xmlns:a16="http://schemas.microsoft.com/office/drawing/2014/main" id="{A2A9F424-AAF7-BF86-5AA8-7D7500184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6341" y="2389151"/>
            <a:ext cx="195913" cy="195913"/>
          </a:xfrm>
          <a:prstGeom prst="rect">
            <a:avLst/>
          </a:prstGeom>
        </p:spPr>
      </p:pic>
      <p:pic>
        <p:nvPicPr>
          <p:cNvPr id="72" name="图形 71" descr="星星">
            <a:extLst>
              <a:ext uri="{FF2B5EF4-FFF2-40B4-BE49-F238E27FC236}">
                <a16:creationId xmlns:a16="http://schemas.microsoft.com/office/drawing/2014/main" id="{D66A2360-3D74-F4DE-5DA4-8797557B2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375" y="2390627"/>
            <a:ext cx="195913" cy="195913"/>
          </a:xfrm>
          <a:prstGeom prst="rect">
            <a:avLst/>
          </a:prstGeom>
        </p:spPr>
      </p:pic>
      <p:pic>
        <p:nvPicPr>
          <p:cNvPr id="73" name="图形 72" descr="星星">
            <a:extLst>
              <a:ext uri="{FF2B5EF4-FFF2-40B4-BE49-F238E27FC236}">
                <a16:creationId xmlns:a16="http://schemas.microsoft.com/office/drawing/2014/main" id="{A7752E7D-F045-63D7-DED1-B91B83DA6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9562" y="2390626"/>
            <a:ext cx="195913" cy="195913"/>
          </a:xfrm>
          <a:prstGeom prst="rect">
            <a:avLst/>
          </a:prstGeom>
        </p:spPr>
      </p:pic>
      <p:pic>
        <p:nvPicPr>
          <p:cNvPr id="74" name="图形 73" descr="星星">
            <a:extLst>
              <a:ext uri="{FF2B5EF4-FFF2-40B4-BE49-F238E27FC236}">
                <a16:creationId xmlns:a16="http://schemas.microsoft.com/office/drawing/2014/main" id="{5989981B-AD96-85C3-37C8-0B74CA524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3745" y="2390627"/>
            <a:ext cx="195913" cy="195913"/>
          </a:xfrm>
          <a:prstGeom prst="rect">
            <a:avLst/>
          </a:prstGeom>
        </p:spPr>
      </p:pic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B84C0A3-FAB0-D9A7-1699-D2A854618748}"/>
              </a:ext>
            </a:extLst>
          </p:cNvPr>
          <p:cNvCxnSpPr>
            <a:cxnSpLocks/>
          </p:cNvCxnSpPr>
          <p:nvPr/>
        </p:nvCxnSpPr>
        <p:spPr>
          <a:xfrm>
            <a:off x="5268841" y="3470376"/>
            <a:ext cx="881801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形 75" descr="星星">
            <a:extLst>
              <a:ext uri="{FF2B5EF4-FFF2-40B4-BE49-F238E27FC236}">
                <a16:creationId xmlns:a16="http://schemas.microsoft.com/office/drawing/2014/main" id="{B400E0D8-C8F5-88F5-2B71-63FFE74F8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9963" y="3216258"/>
            <a:ext cx="195913" cy="195913"/>
          </a:xfrm>
          <a:prstGeom prst="rect">
            <a:avLst/>
          </a:prstGeom>
        </p:spPr>
      </p:pic>
      <p:pic>
        <p:nvPicPr>
          <p:cNvPr id="77" name="图形 76" descr="星星">
            <a:extLst>
              <a:ext uri="{FF2B5EF4-FFF2-40B4-BE49-F238E27FC236}">
                <a16:creationId xmlns:a16="http://schemas.microsoft.com/office/drawing/2014/main" id="{B57F779F-CA54-6B06-5EC9-EFC5141AB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8997" y="3217734"/>
            <a:ext cx="195913" cy="195913"/>
          </a:xfrm>
          <a:prstGeom prst="rect">
            <a:avLst/>
          </a:prstGeom>
        </p:spPr>
      </p:pic>
      <p:pic>
        <p:nvPicPr>
          <p:cNvPr id="78" name="图形 77" descr="星星">
            <a:extLst>
              <a:ext uri="{FF2B5EF4-FFF2-40B4-BE49-F238E27FC236}">
                <a16:creationId xmlns:a16="http://schemas.microsoft.com/office/drawing/2014/main" id="{A9D9AB78-7D98-3AAC-5174-D98C50D6F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3184" y="3217733"/>
            <a:ext cx="195913" cy="195913"/>
          </a:xfrm>
          <a:prstGeom prst="rect">
            <a:avLst/>
          </a:prstGeom>
        </p:spPr>
      </p:pic>
      <p:pic>
        <p:nvPicPr>
          <p:cNvPr id="79" name="图形 78" descr="星星">
            <a:extLst>
              <a:ext uri="{FF2B5EF4-FFF2-40B4-BE49-F238E27FC236}">
                <a16:creationId xmlns:a16="http://schemas.microsoft.com/office/drawing/2014/main" id="{9D3E2E54-3AD7-4DAF-28C2-492CF5708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7367" y="3217734"/>
            <a:ext cx="195913" cy="195913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65D67CF-376E-92EA-FE35-57447B2A1813}"/>
              </a:ext>
            </a:extLst>
          </p:cNvPr>
          <p:cNvCxnSpPr>
            <a:cxnSpLocks/>
          </p:cNvCxnSpPr>
          <p:nvPr/>
        </p:nvCxnSpPr>
        <p:spPr>
          <a:xfrm>
            <a:off x="5341446" y="4421166"/>
            <a:ext cx="703954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形 80" descr="星星">
            <a:extLst>
              <a:ext uri="{FF2B5EF4-FFF2-40B4-BE49-F238E27FC236}">
                <a16:creationId xmlns:a16="http://schemas.microsoft.com/office/drawing/2014/main" id="{A65D79D4-2D6A-2454-6A4D-AEA714416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4352" y="4175047"/>
            <a:ext cx="195913" cy="195913"/>
          </a:xfrm>
          <a:prstGeom prst="rect">
            <a:avLst/>
          </a:prstGeom>
        </p:spPr>
      </p:pic>
      <p:pic>
        <p:nvPicPr>
          <p:cNvPr id="82" name="图形 81" descr="星星">
            <a:extLst>
              <a:ext uri="{FF2B5EF4-FFF2-40B4-BE49-F238E27FC236}">
                <a16:creationId xmlns:a16="http://schemas.microsoft.com/office/drawing/2014/main" id="{7E066E15-58B0-223F-3780-86213AB6D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3386" y="4176523"/>
            <a:ext cx="195913" cy="195913"/>
          </a:xfrm>
          <a:prstGeom prst="rect">
            <a:avLst/>
          </a:prstGeom>
        </p:spPr>
      </p:pic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AB861B8-85A5-FFEE-11DC-856DF8135121}"/>
              </a:ext>
            </a:extLst>
          </p:cNvPr>
          <p:cNvCxnSpPr>
            <a:cxnSpLocks/>
          </p:cNvCxnSpPr>
          <p:nvPr/>
        </p:nvCxnSpPr>
        <p:spPr>
          <a:xfrm>
            <a:off x="5332569" y="5344444"/>
            <a:ext cx="703954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图形 85" descr="星星">
            <a:extLst>
              <a:ext uri="{FF2B5EF4-FFF2-40B4-BE49-F238E27FC236}">
                <a16:creationId xmlns:a16="http://schemas.microsoft.com/office/drawing/2014/main" id="{7DFA2A83-CDA3-D53C-777A-A935B5C50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5475" y="5098325"/>
            <a:ext cx="195913" cy="195913"/>
          </a:xfrm>
          <a:prstGeom prst="rect">
            <a:avLst/>
          </a:prstGeom>
        </p:spPr>
      </p:pic>
      <p:pic>
        <p:nvPicPr>
          <p:cNvPr id="87" name="图形 86" descr="星星">
            <a:extLst>
              <a:ext uri="{FF2B5EF4-FFF2-40B4-BE49-F238E27FC236}">
                <a16:creationId xmlns:a16="http://schemas.microsoft.com/office/drawing/2014/main" id="{3E21F9E0-3B40-CACF-71B5-578B4A844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4509" y="5099801"/>
            <a:ext cx="195913" cy="195913"/>
          </a:xfrm>
          <a:prstGeom prst="rect">
            <a:avLst/>
          </a:prstGeom>
        </p:spPr>
      </p:pic>
      <p:pic>
        <p:nvPicPr>
          <p:cNvPr id="88" name="图形 87" descr="星星">
            <a:extLst>
              <a:ext uri="{FF2B5EF4-FFF2-40B4-BE49-F238E27FC236}">
                <a16:creationId xmlns:a16="http://schemas.microsoft.com/office/drawing/2014/main" id="{691166C2-E7C3-5094-7CB1-4DD62522C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8696" y="5099800"/>
            <a:ext cx="195913" cy="195913"/>
          </a:xfrm>
          <a:prstGeom prst="rect">
            <a:avLst/>
          </a:prstGeom>
        </p:spPr>
      </p:pic>
      <p:pic>
        <p:nvPicPr>
          <p:cNvPr id="90" name="图形 89" descr="星星">
            <a:extLst>
              <a:ext uri="{FF2B5EF4-FFF2-40B4-BE49-F238E27FC236}">
                <a16:creationId xmlns:a16="http://schemas.microsoft.com/office/drawing/2014/main" id="{B6DBB6E7-C54D-3D62-E648-C7BC48C6C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5278" y="3219208"/>
            <a:ext cx="195913" cy="1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B7CCF7-0A8D-271A-7A20-0FD7F9DD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56" y="1128712"/>
            <a:ext cx="74866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DAB5910C-1365-D53F-6CC4-2355C52AE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1349408"/>
            <a:ext cx="914400" cy="9144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EEF2A9-4F6D-2DCA-0EF2-C2AC1FFF71D5}"/>
              </a:ext>
            </a:extLst>
          </p:cNvPr>
          <p:cNvSpPr/>
          <p:nvPr/>
        </p:nvSpPr>
        <p:spPr>
          <a:xfrm>
            <a:off x="2225337" y="2341486"/>
            <a:ext cx="1864311" cy="191091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407305-B638-3E07-C174-18B7C4B2A249}"/>
                  </a:ext>
                </a:extLst>
              </p:cNvPr>
              <p:cNvSpPr txBox="1"/>
              <p:nvPr/>
            </p:nvSpPr>
            <p:spPr>
              <a:xfrm>
                <a:off x="2405112" y="2558281"/>
                <a:ext cx="15047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algn="ctr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407305-B638-3E07-C174-18B7C4B2A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112" y="2558281"/>
                <a:ext cx="1504760" cy="1477328"/>
              </a:xfrm>
              <a:prstGeom prst="rect">
                <a:avLst/>
              </a:prstGeom>
              <a:blipFill>
                <a:blip r:embed="rId4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形 14" descr="场记板">
            <a:extLst>
              <a:ext uri="{FF2B5EF4-FFF2-40B4-BE49-F238E27FC236}">
                <a16:creationId xmlns:a16="http://schemas.microsoft.com/office/drawing/2014/main" id="{AEE80DAD-8143-DA34-AE4D-125DB018E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0697" y="1447800"/>
            <a:ext cx="717615" cy="717615"/>
          </a:xfrm>
          <a:prstGeom prst="rect">
            <a:avLst/>
          </a:prstGeom>
        </p:spPr>
      </p:pic>
      <p:pic>
        <p:nvPicPr>
          <p:cNvPr id="17" name="图形 16" descr="星形">
            <a:extLst>
              <a:ext uri="{FF2B5EF4-FFF2-40B4-BE49-F238E27FC236}">
                <a16:creationId xmlns:a16="http://schemas.microsoft.com/office/drawing/2014/main" id="{7731A0AA-4027-3BDA-330B-F9319E824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6298" y="1349408"/>
            <a:ext cx="914400" cy="914400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5E496E-A1C5-D95A-2B45-7C57AE716A1D}"/>
              </a:ext>
            </a:extLst>
          </p:cNvPr>
          <p:cNvSpPr/>
          <p:nvPr/>
        </p:nvSpPr>
        <p:spPr>
          <a:xfrm>
            <a:off x="4511343" y="2341486"/>
            <a:ext cx="1864311" cy="191091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5920464-6A7B-DBA6-B261-3E43D54658C3}"/>
              </a:ext>
            </a:extLst>
          </p:cNvPr>
          <p:cNvSpPr/>
          <p:nvPr/>
        </p:nvSpPr>
        <p:spPr>
          <a:xfrm>
            <a:off x="6797350" y="2341486"/>
            <a:ext cx="1864311" cy="1910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4502EC-8008-DE0C-E71B-59403DBE43FF}"/>
              </a:ext>
            </a:extLst>
          </p:cNvPr>
          <p:cNvSpPr txBox="1"/>
          <p:nvPr/>
        </p:nvSpPr>
        <p:spPr>
          <a:xfrm>
            <a:off x="4888647" y="2835280"/>
            <a:ext cx="110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EABCAD-3F7D-5E02-1D24-98B2198E922C}"/>
                  </a:ext>
                </a:extLst>
              </p:cNvPr>
              <p:cNvSpPr txBox="1"/>
              <p:nvPr/>
            </p:nvSpPr>
            <p:spPr>
              <a:xfrm>
                <a:off x="7174653" y="2558281"/>
                <a:ext cx="110970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0" dirty="0">
                    <a:solidFill>
                      <a:srgbClr val="12121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i="0" dirty="0">
                  <a:solidFill>
                    <a:srgbClr val="12121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i="0" dirty="0">
                  <a:solidFill>
                    <a:srgbClr val="12121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algn="ctr"/>
                <a:endPara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EABCAD-3F7D-5E02-1D24-98B2198E9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653" y="2558281"/>
                <a:ext cx="1109702" cy="1477328"/>
              </a:xfrm>
              <a:prstGeom prst="rect">
                <a:avLst/>
              </a:prstGeom>
              <a:blipFill>
                <a:blip r:embed="rId9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31C501F-55E7-22B8-D84F-C76EEB8182EF}"/>
              </a:ext>
            </a:extLst>
          </p:cNvPr>
          <p:cNvCxnSpPr>
            <a:cxnSpLocks/>
          </p:cNvCxnSpPr>
          <p:nvPr/>
        </p:nvCxnSpPr>
        <p:spPr>
          <a:xfrm>
            <a:off x="3614692" y="2757602"/>
            <a:ext cx="1273955" cy="2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702C9C-7B5A-1ED9-727D-E4CE67D108E7}"/>
              </a:ext>
            </a:extLst>
          </p:cNvPr>
          <p:cNvCxnSpPr>
            <a:cxnSpLocks/>
          </p:cNvCxnSpPr>
          <p:nvPr/>
        </p:nvCxnSpPr>
        <p:spPr>
          <a:xfrm>
            <a:off x="3614692" y="2757602"/>
            <a:ext cx="1273955" cy="87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1FB9968-9148-A6D4-D4C5-B5A86EB99E36}"/>
                  </a:ext>
                </a:extLst>
              </p:cNvPr>
              <p:cNvSpPr txBox="1"/>
              <p:nvPr/>
            </p:nvSpPr>
            <p:spPr>
              <a:xfrm>
                <a:off x="4012339" y="2473276"/>
                <a:ext cx="5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1FB9968-9148-A6D4-D4C5-B5A86EB9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39" y="2473276"/>
                <a:ext cx="557079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11783D3-B468-4B05-651A-AF6A550594D9}"/>
                  </a:ext>
                </a:extLst>
              </p:cNvPr>
              <p:cNvSpPr txBox="1"/>
              <p:nvPr/>
            </p:nvSpPr>
            <p:spPr>
              <a:xfrm>
                <a:off x="4021956" y="3194284"/>
                <a:ext cx="5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11783D3-B468-4B05-651A-AF6A55059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56" y="3194284"/>
                <a:ext cx="5570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D52BE0D-1E66-1E7B-B993-FDC063D092FF}"/>
              </a:ext>
            </a:extLst>
          </p:cNvPr>
          <p:cNvCxnSpPr>
            <a:cxnSpLocks/>
          </p:cNvCxnSpPr>
          <p:nvPr/>
        </p:nvCxnSpPr>
        <p:spPr>
          <a:xfrm flipH="1">
            <a:off x="5998349" y="2757602"/>
            <a:ext cx="1305006" cy="2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4CF34E7-E437-CB7C-0F38-5A65F4DF54EE}"/>
              </a:ext>
            </a:extLst>
          </p:cNvPr>
          <p:cNvCxnSpPr>
            <a:cxnSpLocks/>
          </p:cNvCxnSpPr>
          <p:nvPr/>
        </p:nvCxnSpPr>
        <p:spPr>
          <a:xfrm flipH="1">
            <a:off x="5998349" y="2757602"/>
            <a:ext cx="1305006" cy="80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2DBF43-D353-2772-488F-6D4F896B7A35}"/>
                  </a:ext>
                </a:extLst>
              </p:cNvPr>
              <p:cNvSpPr txBox="1"/>
              <p:nvPr/>
            </p:nvSpPr>
            <p:spPr>
              <a:xfrm>
                <a:off x="6356420" y="2473276"/>
                <a:ext cx="5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2DBF43-D353-2772-488F-6D4F896B7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0" y="2473276"/>
                <a:ext cx="55707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0D9BCF2-1B99-B5D5-6B69-B4AB9162D7CC}"/>
                  </a:ext>
                </a:extLst>
              </p:cNvPr>
              <p:cNvSpPr txBox="1"/>
              <p:nvPr/>
            </p:nvSpPr>
            <p:spPr>
              <a:xfrm>
                <a:off x="6334608" y="3261635"/>
                <a:ext cx="5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0D9BCF2-1B99-B5D5-6B69-B4AB9162D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608" y="3261635"/>
                <a:ext cx="5570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3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右 7">
            <a:extLst>
              <a:ext uri="{FF2B5EF4-FFF2-40B4-BE49-F238E27FC236}">
                <a16:creationId xmlns:a16="http://schemas.microsoft.com/office/drawing/2014/main" id="{8405A3BF-B2DF-E3B5-6BD9-F0E12AAA138B}"/>
              </a:ext>
            </a:extLst>
          </p:cNvPr>
          <p:cNvSpPr/>
          <p:nvPr/>
        </p:nvSpPr>
        <p:spPr>
          <a:xfrm>
            <a:off x="2166152" y="3289177"/>
            <a:ext cx="1349405" cy="1398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用户">
            <a:extLst>
              <a:ext uri="{FF2B5EF4-FFF2-40B4-BE49-F238E27FC236}">
                <a16:creationId xmlns:a16="http://schemas.microsoft.com/office/drawing/2014/main" id="{4DC690AD-FECD-8688-BB10-C931F3ACC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5383" y="2811902"/>
            <a:ext cx="457200" cy="457200"/>
          </a:xfrm>
          <a:prstGeom prst="rect">
            <a:avLst/>
          </a:prstGeom>
        </p:spPr>
      </p:pic>
      <p:pic>
        <p:nvPicPr>
          <p:cNvPr id="12" name="图形 11" descr="用户">
            <a:extLst>
              <a:ext uri="{FF2B5EF4-FFF2-40B4-BE49-F238E27FC236}">
                <a16:creationId xmlns:a16="http://schemas.microsoft.com/office/drawing/2014/main" id="{1F3F746C-5F64-7877-B630-158BFA0CB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913" y="280774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593038-BF4A-F6FF-3EC3-D9356C6AC527}"/>
                  </a:ext>
                </a:extLst>
              </p:cNvPr>
              <p:cNvSpPr txBox="1"/>
              <p:nvPr/>
            </p:nvSpPr>
            <p:spPr>
              <a:xfrm>
                <a:off x="3515557" y="3188748"/>
                <a:ext cx="674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593038-BF4A-F6FF-3EC3-D9356C6A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57" y="3188748"/>
                <a:ext cx="674703" cy="369332"/>
              </a:xfrm>
              <a:prstGeom prst="rect">
                <a:avLst/>
              </a:prstGeom>
              <a:blipFill>
                <a:blip r:embed="rId4"/>
                <a:stretch>
                  <a:fillRect r="-618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 13">
            <a:extLst>
              <a:ext uri="{FF2B5EF4-FFF2-40B4-BE49-F238E27FC236}">
                <a16:creationId xmlns:a16="http://schemas.microsoft.com/office/drawing/2014/main" id="{6419E20B-15FD-2EB6-FCAB-45D11E6761B7}"/>
              </a:ext>
            </a:extLst>
          </p:cNvPr>
          <p:cNvSpPr/>
          <p:nvPr/>
        </p:nvSpPr>
        <p:spPr>
          <a:xfrm>
            <a:off x="5745340" y="3335044"/>
            <a:ext cx="1349405" cy="1398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778366-7C0F-B5B5-6E04-95C4111334F9}"/>
                  </a:ext>
                </a:extLst>
              </p:cNvPr>
              <p:cNvSpPr txBox="1"/>
              <p:nvPr/>
            </p:nvSpPr>
            <p:spPr>
              <a:xfrm>
                <a:off x="7094745" y="3234615"/>
                <a:ext cx="674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778366-7C0F-B5B5-6E04-95C41113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45" y="3234615"/>
                <a:ext cx="674703" cy="369332"/>
              </a:xfrm>
              <a:prstGeom prst="rect">
                <a:avLst/>
              </a:prstGeom>
              <a:blipFill>
                <a:blip r:embed="rId5"/>
                <a:stretch>
                  <a:fillRect r="-6036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C4284E52-72E2-1094-61B9-B06F3A12D02E}"/>
              </a:ext>
            </a:extLst>
          </p:cNvPr>
          <p:cNvSpPr/>
          <p:nvPr/>
        </p:nvSpPr>
        <p:spPr>
          <a:xfrm rot="19358914">
            <a:off x="5599881" y="2926721"/>
            <a:ext cx="1349405" cy="13982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DC07293-FD9E-AC64-6DA9-A256AB93462E}"/>
              </a:ext>
            </a:extLst>
          </p:cNvPr>
          <p:cNvSpPr/>
          <p:nvPr/>
        </p:nvSpPr>
        <p:spPr>
          <a:xfrm rot="16200000">
            <a:off x="5070637" y="2697280"/>
            <a:ext cx="1349405" cy="1398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用户">
            <a:extLst>
              <a:ext uri="{FF2B5EF4-FFF2-40B4-BE49-F238E27FC236}">
                <a16:creationId xmlns:a16="http://schemas.microsoft.com/office/drawing/2014/main" id="{364966FC-2D28-FF20-D665-47C67AD9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054" y="3423920"/>
            <a:ext cx="457200" cy="457200"/>
          </a:xfrm>
          <a:prstGeom prst="rect">
            <a:avLst/>
          </a:prstGeom>
        </p:spPr>
      </p:pic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40EA6A85-50B6-51C4-DDDC-B6308B5C9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3219" y="2704779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C225D6F-B38C-4EC5-69C3-6A64827F32C2}"/>
                  </a:ext>
                </a:extLst>
              </p:cNvPr>
              <p:cNvSpPr txBox="1"/>
              <p:nvPr/>
            </p:nvSpPr>
            <p:spPr>
              <a:xfrm>
                <a:off x="6873739" y="2379384"/>
                <a:ext cx="1028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𝐹𝑎𝑚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C225D6F-B38C-4EC5-69C3-6A64827F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739" y="2379384"/>
                <a:ext cx="1028615" cy="276999"/>
              </a:xfrm>
              <a:prstGeom prst="rect">
                <a:avLst/>
              </a:prstGeom>
              <a:blipFill>
                <a:blip r:embed="rId6"/>
                <a:stretch>
                  <a:fillRect l="-4762" t="-2174" r="-773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2AC063-521E-03D8-3769-06ECD7A1FB0C}"/>
                  </a:ext>
                </a:extLst>
              </p:cNvPr>
              <p:cNvSpPr txBox="1"/>
              <p:nvPr/>
            </p:nvSpPr>
            <p:spPr>
              <a:xfrm>
                <a:off x="4917308" y="2072831"/>
                <a:ext cx="74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2AC063-521E-03D8-3769-06ECD7A1F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308" y="2072831"/>
                <a:ext cx="748346" cy="276999"/>
              </a:xfrm>
              <a:prstGeom prst="rect">
                <a:avLst/>
              </a:prstGeom>
              <a:blipFill>
                <a:blip r:embed="rId7"/>
                <a:stretch>
                  <a:fillRect l="-9836" t="-2222" r="-1065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CA52156-33C7-73D9-AB30-67D6AD4E7FF7}"/>
              </a:ext>
            </a:extLst>
          </p:cNvPr>
          <p:cNvCxnSpPr>
            <a:cxnSpLocks/>
          </p:cNvCxnSpPr>
          <p:nvPr/>
        </p:nvCxnSpPr>
        <p:spPr>
          <a:xfrm>
            <a:off x="2138921" y="3358987"/>
            <a:ext cx="1006592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D475B4C-7BEA-7971-FEC2-DA55D381517D}"/>
              </a:ext>
            </a:extLst>
          </p:cNvPr>
          <p:cNvSpPr/>
          <p:nvPr/>
        </p:nvSpPr>
        <p:spPr>
          <a:xfrm>
            <a:off x="2058322" y="3289076"/>
            <a:ext cx="139823" cy="139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DFDBFF-3C61-1A37-42E1-96B14732B794}"/>
              </a:ext>
            </a:extLst>
          </p:cNvPr>
          <p:cNvCxnSpPr>
            <a:cxnSpLocks/>
          </p:cNvCxnSpPr>
          <p:nvPr/>
        </p:nvCxnSpPr>
        <p:spPr>
          <a:xfrm flipV="1">
            <a:off x="5745338" y="2993771"/>
            <a:ext cx="951620" cy="409775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80BB767-D159-A64B-AD7A-07FA5EA33A9A}"/>
              </a:ext>
            </a:extLst>
          </p:cNvPr>
          <p:cNvSpPr/>
          <p:nvPr/>
        </p:nvSpPr>
        <p:spPr>
          <a:xfrm>
            <a:off x="3073003" y="3289076"/>
            <a:ext cx="139823" cy="139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40A8C3F-08CA-D1C1-EB68-EB374A39831F}"/>
              </a:ext>
            </a:extLst>
          </p:cNvPr>
          <p:cNvSpPr/>
          <p:nvPr/>
        </p:nvSpPr>
        <p:spPr>
          <a:xfrm>
            <a:off x="5675427" y="3316357"/>
            <a:ext cx="139823" cy="139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0C5CD31-B19F-C8EA-BEE2-861DA84B3755}"/>
              </a:ext>
            </a:extLst>
          </p:cNvPr>
          <p:cNvSpPr/>
          <p:nvPr/>
        </p:nvSpPr>
        <p:spPr>
          <a:xfrm>
            <a:off x="6653805" y="2919002"/>
            <a:ext cx="139823" cy="139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421CD25-1A4E-7C1B-C03A-6122FFAAA2A6}"/>
                  </a:ext>
                </a:extLst>
              </p:cNvPr>
              <p:cNvSpPr txBox="1"/>
              <p:nvPr/>
            </p:nvSpPr>
            <p:spPr>
              <a:xfrm>
                <a:off x="2058322" y="3558080"/>
                <a:ext cx="143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421CD25-1A4E-7C1B-C03A-6122FFAAA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22" y="3558080"/>
                <a:ext cx="143564" cy="276999"/>
              </a:xfrm>
              <a:prstGeom prst="rect">
                <a:avLst/>
              </a:prstGeom>
              <a:blipFill>
                <a:blip r:embed="rId8"/>
                <a:stretch>
                  <a:fillRect l="-39130" r="-3478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564C74-72C1-C7B8-715F-B4FBB02077B5}"/>
                  </a:ext>
                </a:extLst>
              </p:cNvPr>
              <p:cNvSpPr txBox="1"/>
              <p:nvPr/>
            </p:nvSpPr>
            <p:spPr>
              <a:xfrm>
                <a:off x="3073565" y="3514020"/>
                <a:ext cx="201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564C74-72C1-C7B8-715F-B4FBB0207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65" y="3514020"/>
                <a:ext cx="201402" cy="276999"/>
              </a:xfrm>
              <a:prstGeom prst="rect">
                <a:avLst/>
              </a:prstGeom>
              <a:blipFill>
                <a:blip r:embed="rId9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ACAC6B5-DD42-C6CC-AA7D-B73040649717}"/>
                  </a:ext>
                </a:extLst>
              </p:cNvPr>
              <p:cNvSpPr txBox="1"/>
              <p:nvPr/>
            </p:nvSpPr>
            <p:spPr>
              <a:xfrm>
                <a:off x="5440170" y="3149805"/>
                <a:ext cx="143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ACAC6B5-DD42-C6CC-AA7D-B73040649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70" y="3149805"/>
                <a:ext cx="143564" cy="276999"/>
              </a:xfrm>
              <a:prstGeom prst="rect">
                <a:avLst/>
              </a:prstGeom>
              <a:blipFill>
                <a:blip r:embed="rId10"/>
                <a:stretch>
                  <a:fillRect l="-37500" r="-291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1E65CE2-6961-C753-0401-CCD18ED028A1}"/>
                  </a:ext>
                </a:extLst>
              </p:cNvPr>
              <p:cNvSpPr txBox="1"/>
              <p:nvPr/>
            </p:nvSpPr>
            <p:spPr>
              <a:xfrm>
                <a:off x="6651934" y="3084723"/>
                <a:ext cx="201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1E65CE2-6961-C753-0401-CCD18ED02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34" y="3084723"/>
                <a:ext cx="201402" cy="276999"/>
              </a:xfrm>
              <a:prstGeom prst="rect">
                <a:avLst/>
              </a:prstGeom>
              <a:blipFill>
                <a:blip r:embed="rId11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33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56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 人</dc:creator>
  <cp:lastModifiedBy>超 人</cp:lastModifiedBy>
  <cp:revision>20</cp:revision>
  <dcterms:created xsi:type="dcterms:W3CDTF">2022-05-13T08:27:18Z</dcterms:created>
  <dcterms:modified xsi:type="dcterms:W3CDTF">2022-05-21T02:02:14Z</dcterms:modified>
</cp:coreProperties>
</file>