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charset="0"/>
                <a:cs typeface="Times New Roman" panose="02020603050405020304" charset="0"/>
              </a:rPr>
              <a:t>Missing Word Predicition For Long Sentence</a:t>
            </a:r>
            <a:endParaRPr lang="en-US" sz="4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Canyu Zhang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Goal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Predict the missing words in long sentences.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BERT -- a multi-layer bidirectional Transformer encoder</a:t>
            </a:r>
            <a:endParaRPr lang="en-US"/>
          </a:p>
          <a:p>
            <a:r>
              <a:rPr lang="en-US"/>
              <a:t>Its composed of several transforemr encoders.</a:t>
            </a:r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2694940"/>
            <a:ext cx="4364355" cy="3348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Input</a:t>
            </a:r>
            <a:endParaRPr lang="en-US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040" y="2539365"/>
            <a:ext cx="9520555" cy="32048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Generated around 100 long sentences.</a:t>
            </a:r>
            <a:endParaRPr lang="en-US"/>
          </a:p>
          <a:p>
            <a:endParaRPr lang="en-US"/>
          </a:p>
          <a:p>
            <a:r>
              <a:rPr lang="en-US"/>
              <a:t>Using generated dataset to fine-tune pre-trained model for 150 epoch.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L1 score: reprsenting the similarity between predicted words and the ground truth.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" altLang="en-US"/>
              <a:t>10%</a:t>
            </a:r>
            <a:endParaRPr lang="en-US"/>
          </a:p>
          <a:p>
            <a:pPr marL="0" indent="0">
              <a:buNone/>
            </a:pPr>
            <a:r>
              <a:rPr lang="" altLang="en-US"/>
              <a:t>L1: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 </a:t>
            </a:r>
            <a:endParaRPr lang="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Example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/>
              <a:t>The First World War _ with the Armistice of 11 November 1918, although it was not officially _ over until the signing of the Treaty of Versailles on 28 June 1919. The British _ planned to hold a victory _ in London on 19 July, including soldiers _ to Whitehall, the centre of the _ government.The </a:t>
            </a:r>
            <a:r>
              <a:rPr lang="" altLang="en-US" sz="2000"/>
              <a:t>_</a:t>
            </a:r>
            <a:r>
              <a:rPr lang="en-US" sz="2000"/>
              <a:t> design for what would become the Cenotaph was one of a number of temporary structures erected along the parade's _.</a:t>
            </a:r>
            <a:endParaRPr lang="en-US" sz="2000"/>
          </a:p>
          <a:p>
            <a:endParaRPr lang="en-US" sz="2000"/>
          </a:p>
          <a:p>
            <a:r>
              <a:rPr lang="" altLang="en-US" sz="2000"/>
              <a:t>Pred:  ended declared government parade marching British </a:t>
            </a:r>
            <a:r>
              <a:rPr lang="" altLang="en-US" sz="2000">
                <a:solidFill>
                  <a:srgbClr val="FF0000"/>
                </a:solidFill>
              </a:rPr>
              <a:t>original</a:t>
            </a:r>
            <a:r>
              <a:rPr lang="" altLang="en-US" sz="2000"/>
              <a:t> route</a:t>
            </a:r>
            <a:endParaRPr lang="" altLang="en-US" sz="2000"/>
          </a:p>
          <a:p>
            <a:endParaRPr lang="" altLang="en-US" sz="2000"/>
          </a:p>
          <a:p>
            <a:r>
              <a:rPr lang="" altLang="en-US" sz="2000"/>
              <a:t>GT:  ended </a:t>
            </a:r>
            <a:r>
              <a:rPr lang="en-US" altLang="en-US" sz="2000">
                <a:sym typeface="+mn-ea"/>
              </a:rPr>
              <a:t>declared </a:t>
            </a:r>
            <a:r>
              <a:rPr lang="" altLang="en-US" sz="2000">
                <a:sym typeface="+mn-ea"/>
              </a:rPr>
              <a:t>government parade marching  British  initial  route</a:t>
            </a:r>
            <a:endParaRPr lang="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000"/>
              <a:t>Lutyens _ his final design to the _ of Works in early July, and on 7 July received confirmation that the _ had been approved by the foreign secretary, Lord Curzon, who was organising the parade. The unveiling of the monument, _ in wood and plaster by the Office of Works, was _ in The Times as a quiet and unofficial ceremony. It _ place on 18 July 1919, the day _ the Victory Parade.Lutyens was not _. During the parade, 15,000 soldiers and 1,500 officers marched past and _ the Cenotaph</a:t>
            </a:r>
            <a:r>
              <a:rPr lang="" altLang="en-US" sz="2000"/>
              <a:t>.</a:t>
            </a:r>
            <a:endParaRPr lang="" altLang="en-US" sz="2000"/>
          </a:p>
          <a:p>
            <a:endParaRPr lang="" altLang="en-US" sz="2000"/>
          </a:p>
          <a:p>
            <a:endParaRPr lang="" altLang="en-US" sz="2000"/>
          </a:p>
          <a:p>
            <a:pPr algn="just"/>
            <a:r>
              <a:rPr lang="" altLang="en-US" sz="2000"/>
              <a:t>GT: </a:t>
            </a:r>
            <a:r>
              <a:rPr lang="en-US" altLang="en-US" sz="2000">
                <a:sym typeface="+mn-ea"/>
              </a:rPr>
              <a:t> submitted Office confirmation design </a:t>
            </a:r>
            <a:r>
              <a:rPr lang="" altLang="en-US" sz="2000">
                <a:solidFill>
                  <a:srgbClr val="FF0000"/>
                </a:solidFill>
                <a:sym typeface="+mn-ea"/>
              </a:rPr>
              <a:t>built</a:t>
            </a:r>
            <a:r>
              <a:rPr lang="en-US" altLang="en-US" sz="2000">
                <a:sym typeface="+mn-ea"/>
              </a:rPr>
              <a:t> described took </a:t>
            </a:r>
            <a:r>
              <a:rPr lang="" altLang="en-US" sz="2000">
                <a:solidFill>
                  <a:srgbClr val="FF0000"/>
                </a:solidFill>
                <a:sym typeface="+mn-ea"/>
              </a:rPr>
              <a:t>before</a:t>
            </a:r>
            <a:r>
              <a:rPr lang="en-US" altLang="en-US" sz="2000">
                <a:sym typeface="+mn-ea"/>
              </a:rPr>
              <a:t> </a:t>
            </a:r>
            <a:r>
              <a:rPr lang="" altLang="en-US" sz="2000">
                <a:solidFill>
                  <a:srgbClr val="FF0000"/>
                </a:solidFill>
                <a:sym typeface="+mn-ea"/>
              </a:rPr>
              <a:t>invited</a:t>
            </a:r>
            <a:r>
              <a:rPr lang="en-US" altLang="en-US" sz="2000">
                <a:sym typeface="+mn-ea"/>
              </a:rPr>
              <a:t> </a:t>
            </a:r>
            <a:r>
              <a:rPr lang="" altLang="en-US" sz="2000">
                <a:solidFill>
                  <a:srgbClr val="FF0000"/>
                </a:solidFill>
                <a:sym typeface="+mn-ea"/>
              </a:rPr>
              <a:t>saluted</a:t>
            </a:r>
            <a:endParaRPr lang="en-US" altLang="en-US" sz="2000"/>
          </a:p>
          <a:p>
            <a:pPr algn="just"/>
            <a:endParaRPr lang="" altLang="en-US" sz="2000"/>
          </a:p>
          <a:p>
            <a:pPr algn="just"/>
            <a:r>
              <a:rPr lang="" altLang="en-US" sz="2000"/>
              <a:t>Pred:  submitted Office confirmation design </a:t>
            </a:r>
            <a:r>
              <a:rPr lang="" altLang="en-US" sz="2000">
                <a:solidFill>
                  <a:srgbClr val="FF0000"/>
                </a:solidFill>
              </a:rPr>
              <a:t>painted</a:t>
            </a:r>
            <a:r>
              <a:rPr lang="" altLang="en-US" sz="2000"/>
              <a:t> described took </a:t>
            </a:r>
            <a:r>
              <a:rPr lang="" altLang="en-US" sz="2000">
                <a:solidFill>
                  <a:srgbClr val="FF0000"/>
                </a:solidFill>
              </a:rPr>
              <a:t>of present around</a:t>
            </a:r>
            <a:endParaRPr lang="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WPS Presentation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DejaVu Sans</vt:lpstr>
      <vt:lpstr>微软雅黑</vt:lpstr>
      <vt:lpstr>Droid Sans Fallback</vt:lpstr>
      <vt:lpstr>Arial Unicode MS</vt:lpstr>
      <vt:lpstr>Calibri</vt:lpstr>
      <vt:lpstr>Data Pie Charts</vt:lpstr>
      <vt:lpstr>Missing Word Predicition For Long Sentence</vt:lpstr>
      <vt:lpstr>Goal</vt:lpstr>
      <vt:lpstr>Model</vt:lpstr>
      <vt:lpstr>Input</vt:lpstr>
      <vt:lpstr>Datasets</vt:lpstr>
      <vt:lpstr>Results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Word Predicition For Long Sentence</dc:title>
  <dc:creator/>
  <cp:lastModifiedBy>canyu</cp:lastModifiedBy>
  <cp:revision>20</cp:revision>
  <dcterms:created xsi:type="dcterms:W3CDTF">2022-11-12T23:55:28Z</dcterms:created>
  <dcterms:modified xsi:type="dcterms:W3CDTF">2022-11-12T23:55:28Z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4DE64643C25A4BB09C2E89A92BC5BF2A</vt:lpwstr>
  </property>
  <property fmtid="{D5CDD505-2E9C-101B-9397-08002B2CF9AE}" pid="3" name="KSOProductBuildVer">
    <vt:lpwstr>1033-10.1.0.6757</vt:lpwstr>
  </property>
</Properties>
</file>