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C-4663-9AF0-FA538BEB7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C-4663-9AF0-FA538BEB7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AC-4663-9AF0-FA538BEB77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AC-4663-9AF0-FA538BEB77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AC-4663-9AF0-FA538BEB77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AC-4663-9AF0-FA538BEB770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9AC-4663-9AF0-FA538BEB770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9AC-4663-9AF0-FA538BEB770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9AC-4663-9AF0-FA538BEB770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9AC-4663-9AF0-FA538BEB77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9AC-4663-9AF0-FA538BEB77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9AC-4663-9AF0-FA538BEB77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9AC-4663-9AF0-FA538BEB770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9AC-4663-9AF0-FA538BEB770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9AC-4663-9AF0-FA538BEB770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9AC-4663-9AF0-FA538BEB770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9AC-4663-9AF0-FA538BEB770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9AC-4663-9AF0-FA538BEB770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69AC-4663-9AF0-FA538BEB770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69AC-4663-9AF0-FA538BEB770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663-9AF0-FA538BEB770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9CB2585C-2021-1F62-D1AD-E228A6463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717824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4</cp:revision>
  <dcterms:created xsi:type="dcterms:W3CDTF">2023-10-10T18:35:17Z</dcterms:created>
  <dcterms:modified xsi:type="dcterms:W3CDTF">2023-10-10T19:45:29Z</dcterms:modified>
</cp:coreProperties>
</file>