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 (KM/H)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616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478" y="608444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90627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59915"/>
            <a:ext cx="9520158" cy="1049235"/>
          </a:xfrm>
        </p:spPr>
        <p:txBody>
          <a:bodyPr/>
          <a:lstStyle/>
          <a:p>
            <a:r>
              <a:rPr lang="es-MX" dirty="0"/>
              <a:t>Total horas en casa y fuera de casa de cada mascota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568564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0" y="1753723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4743-477E-3803-7CED-22ED590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594680"/>
            <a:ext cx="893141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5" y="1594680"/>
            <a:ext cx="10037363" cy="42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341</TotalTime>
  <Words>85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Total horas en casa y fuera de casa de cada mascota</vt:lpstr>
      <vt:lpstr>Promedio tiempo encendido/apagado de todos los dispositivos</vt:lpstr>
      <vt:lpstr>Total tiempo encendido/apagado de cada dispositivo</vt:lpstr>
      <vt:lpstr>Horarios promedio de paseo</vt:lpstr>
      <vt:lpstr>Duración en minutos promedio de paseo por mascota</vt:lpstr>
      <vt:lpstr>Velocidad promedio paseo por mascota (KM/H)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22</cp:revision>
  <dcterms:created xsi:type="dcterms:W3CDTF">2023-10-10T18:35:17Z</dcterms:created>
  <dcterms:modified xsi:type="dcterms:W3CDTF">2023-10-12T15:59:57Z</dcterms:modified>
</cp:coreProperties>
</file>