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bater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scheduleWal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[promedio_bateria.xlsx]Sheet1!PivotTable1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Sheet1!$D$2:$D$12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0"/>
                <c:pt idx="0">
                  <c:v>1.3</c:v>
                </c:pt>
                <c:pt idx="1">
                  <c:v>2</c:v>
                </c:pt>
                <c:pt idx="2">
                  <c:v>2.2000000000000002</c:v>
                </c:pt>
                <c:pt idx="3">
                  <c:v>4.2</c:v>
                </c:pt>
                <c:pt idx="4">
                  <c:v>2.1</c:v>
                </c:pt>
                <c:pt idx="5">
                  <c:v>2</c:v>
                </c:pt>
                <c:pt idx="6">
                  <c:v>2.1</c:v>
                </c:pt>
                <c:pt idx="7">
                  <c:v>1.9</c:v>
                </c:pt>
                <c:pt idx="8">
                  <c:v>2.2000000000000002</c:v>
                </c:pt>
                <c:pt idx="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CE2-97C1-3EB6AED67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768751"/>
        <c:axId val="1086931887"/>
      </c:barChart>
      <c:catAx>
        <c:axId val="108976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6931887"/>
        <c:crosses val="autoZero"/>
        <c:auto val="1"/>
        <c:lblAlgn val="ctr"/>
        <c:lblOffset val="100"/>
        <c:noMultiLvlLbl val="0"/>
      </c:catAx>
      <c:valAx>
        <c:axId val="108693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9768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[scheduleWalks.xlsx]Sheet1!PivotTable2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Sheet1!$E$6:$E$7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Sheet1!$E$8:$E$16</c:f>
              <c:numCache>
                <c:formatCode>General</c:formatCode>
                <c:ptCount val="8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9-4FFF-8E06-65FA3EA3A712}"/>
            </c:ext>
          </c:extLst>
        </c:ser>
        <c:ser>
          <c:idx val="1"/>
          <c:order val="1"/>
          <c:tx>
            <c:strRef>
              <c:f>Sheet1!$F$6:$F$7</c:f>
              <c:strCache>
                <c:ptCount val="1"/>
                <c:pt idx="0">
                  <c:v>Chimu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Sheet1!$F$8:$F$16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9-4FFF-8E06-65FA3EA3A712}"/>
            </c:ext>
          </c:extLst>
        </c:ser>
        <c:ser>
          <c:idx val="2"/>
          <c:order val="2"/>
          <c:tx>
            <c:strRef>
              <c:f>Sheet1!$G$6:$G$7</c:f>
              <c:strCache>
                <c:ptCount val="1"/>
                <c:pt idx="0">
                  <c:v>Lara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Sheet1!$G$8:$G$16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99-4FFF-8E06-65FA3EA3A712}"/>
            </c:ext>
          </c:extLst>
        </c:ser>
        <c:ser>
          <c:idx val="3"/>
          <c:order val="3"/>
          <c:tx>
            <c:strRef>
              <c:f>Sheet1!$H$6:$H$7</c:f>
              <c:strCache>
                <c:ptCount val="1"/>
                <c:pt idx="0">
                  <c:v>Maddy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Sheet1!$H$8:$H$16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99-4FFF-8E06-65FA3EA3A712}"/>
            </c:ext>
          </c:extLst>
        </c:ser>
        <c:ser>
          <c:idx val="4"/>
          <c:order val="4"/>
          <c:tx>
            <c:strRef>
              <c:f>Sheet1!$I$6:$I$7</c:f>
              <c:strCache>
                <c:ptCount val="1"/>
                <c:pt idx="0">
                  <c:v>Mora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Sheet1!$I$8:$I$16</c:f>
              <c:numCache>
                <c:formatCode>General</c:formatCode>
                <c:ptCount val="8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99-4FFF-8E06-65FA3EA3A712}"/>
            </c:ext>
          </c:extLst>
        </c:ser>
        <c:ser>
          <c:idx val="5"/>
          <c:order val="5"/>
          <c:tx>
            <c:strRef>
              <c:f>Sheet1!$J$6:$J$7</c:f>
              <c:strCache>
                <c:ptCount val="1"/>
                <c:pt idx="0">
                  <c:v>Neutron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Sheet1!$J$8:$J$16</c:f>
              <c:numCache>
                <c:formatCode>General</c:formatCode>
                <c:ptCount val="8"/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99-4FFF-8E06-65FA3EA3A712}"/>
            </c:ext>
          </c:extLst>
        </c:ser>
        <c:ser>
          <c:idx val="6"/>
          <c:order val="6"/>
          <c:tx>
            <c:strRef>
              <c:f>Sheet1!$K$6:$K$7</c:f>
              <c:strCache>
                <c:ptCount val="1"/>
                <c:pt idx="0">
                  <c:v>René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Sheet1!$K$8:$K$16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99-4FFF-8E06-65FA3EA3A712}"/>
            </c:ext>
          </c:extLst>
        </c:ser>
        <c:ser>
          <c:idx val="7"/>
          <c:order val="7"/>
          <c:tx>
            <c:strRef>
              <c:f>Sheet1!$L$6:$L$7</c:f>
              <c:strCache>
                <c:ptCount val="1"/>
                <c:pt idx="0">
                  <c:v>Sambayón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Sheet1!$L$8:$L$16</c:f>
              <c:numCache>
                <c:formatCode>General</c:formatCode>
                <c:ptCount val="8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99-4FFF-8E06-65FA3EA3A712}"/>
            </c:ext>
          </c:extLst>
        </c:ser>
        <c:ser>
          <c:idx val="8"/>
          <c:order val="8"/>
          <c:tx>
            <c:strRef>
              <c:f>Sheet1!$M$6:$M$7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Sheet1!$M$8:$M$16</c:f>
              <c:numCache>
                <c:formatCode>General</c:formatCode>
                <c:ptCount val="8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99-4FFF-8E06-65FA3EA3A712}"/>
            </c:ext>
          </c:extLst>
        </c:ser>
        <c:ser>
          <c:idx val="9"/>
          <c:order val="9"/>
          <c:tx>
            <c:strRef>
              <c:f>Sheet1!$N$6:$N$7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Sheet1!$N$8:$N$16</c:f>
              <c:numCache>
                <c:formatCode>General</c:formatCode>
                <c:ptCount val="8"/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499-4FFF-8E06-65FA3EA3A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1472736"/>
        <c:axId val="459699792"/>
      </c:barChart>
      <c:catAx>
        <c:axId val="46147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59699792"/>
        <c:crosses val="autoZero"/>
        <c:auto val="1"/>
        <c:lblAlgn val="ctr"/>
        <c:lblOffset val="100"/>
        <c:noMultiLvlLbl val="0"/>
      </c:catAx>
      <c:valAx>
        <c:axId val="45969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6147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D1A0EA-7C55-CFF9-8178-3280C94EFE38}"/>
              </a:ext>
            </a:extLst>
          </p:cNvPr>
          <p:cNvSpPr txBox="1"/>
          <p:nvPr/>
        </p:nvSpPr>
        <p:spPr>
          <a:xfrm rot="16200000">
            <a:off x="903269" y="31146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KM/H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13616"/>
              </p:ext>
            </p:extLst>
          </p:nvPr>
        </p:nvGraphicFramePr>
        <p:xfrm>
          <a:off x="1589554" y="1049235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rastreador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rastreador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78D541-0C40-242C-D792-B992EC2C9880}"/>
              </a:ext>
            </a:extLst>
          </p:cNvPr>
          <p:cNvSpPr txBox="1"/>
          <p:nvPr/>
        </p:nvSpPr>
        <p:spPr>
          <a:xfrm rot="16200000">
            <a:off x="699247" y="313047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Cantidad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51" y="361018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rastreador</a:t>
            </a:r>
            <a:endParaRPr lang="es-EC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3021B-AFB6-9B5A-7A69-CACFE412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90627"/>
              </p:ext>
            </p:extLst>
          </p:nvPr>
        </p:nvGraphicFramePr>
        <p:xfrm>
          <a:off x="1842052" y="1657679"/>
          <a:ext cx="9024731" cy="38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3E51A-7358-C6B8-15DC-BF28C4C201C6}"/>
              </a:ext>
            </a:extLst>
          </p:cNvPr>
          <p:cNvSpPr txBox="1"/>
          <p:nvPr/>
        </p:nvSpPr>
        <p:spPr>
          <a:xfrm rot="16200000">
            <a:off x="1031224" y="3238578"/>
            <a:ext cx="795130" cy="3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38399"/>
            <a:ext cx="9520158" cy="1049235"/>
          </a:xfrm>
        </p:spPr>
        <p:txBody>
          <a:bodyPr/>
          <a:lstStyle/>
          <a:p>
            <a:r>
              <a:rPr lang="es-MX" dirty="0"/>
              <a:t>Tiempo dentro y fuera de casa de cada mascota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568564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4624DF-F617-0261-8B43-6EA3B02A3D06}"/>
              </a:ext>
            </a:extLst>
          </p:cNvPr>
          <p:cNvSpPr txBox="1"/>
          <p:nvPr/>
        </p:nvSpPr>
        <p:spPr>
          <a:xfrm rot="16200000">
            <a:off x="633102" y="2897687"/>
            <a:ext cx="10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rastreadores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0" y="1753723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rastreador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C938D-B6EA-C72D-E2AC-B75DC26B8280}"/>
              </a:ext>
            </a:extLst>
          </p:cNvPr>
          <p:cNvSpPr txBox="1"/>
          <p:nvPr/>
        </p:nvSpPr>
        <p:spPr>
          <a:xfrm rot="16200000">
            <a:off x="739860" y="324433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267149"/>
            <a:ext cx="9520158" cy="1049235"/>
          </a:xfrm>
        </p:spPr>
        <p:txBody>
          <a:bodyPr/>
          <a:lstStyle/>
          <a:p>
            <a:r>
              <a:rPr lang="es-MX" dirty="0"/>
              <a:t>Horarios frecuentes de paseo por cada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479ED4-BAC7-60BA-E324-E3B0EB0E3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31942"/>
              </p:ext>
            </p:extLst>
          </p:nvPr>
        </p:nvGraphicFramePr>
        <p:xfrm>
          <a:off x="1534695" y="1316384"/>
          <a:ext cx="9599469" cy="442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52" y="1594680"/>
            <a:ext cx="10037363" cy="4220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E3475-0DB3-1B27-549C-09B2AE518503}"/>
              </a:ext>
            </a:extLst>
          </p:cNvPr>
          <p:cNvSpPr txBox="1"/>
          <p:nvPr/>
        </p:nvSpPr>
        <p:spPr>
          <a:xfrm rot="16200000">
            <a:off x="571501" y="324433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377</TotalTime>
  <Words>88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rastreador</vt:lpstr>
      <vt:lpstr>Tipos de alarmas activadas por rastreador</vt:lpstr>
      <vt:lpstr>Promedio duración de batería por rastreador</vt:lpstr>
      <vt:lpstr>Tiempo dentro y fuera de casa de cada mascota</vt:lpstr>
      <vt:lpstr>Promedio tiempo encendido/apagado de todos los rastreadores</vt:lpstr>
      <vt:lpstr>Total tiempo encendido/apagado de cada rastreador</vt:lpstr>
      <vt:lpstr>Horarios frecuentes de paseo por cada mascota</vt:lpstr>
      <vt:lpstr>Duración en minutos promedio de paseo por mascota</vt:lpstr>
      <vt:lpstr>Velocidad promedio paseo por mascota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33</cp:revision>
  <dcterms:created xsi:type="dcterms:W3CDTF">2023-10-10T18:35:17Z</dcterms:created>
  <dcterms:modified xsi:type="dcterms:W3CDTF">2023-10-12T19:27:46Z</dcterms:modified>
</cp:coreProperties>
</file>