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.jpg" ContentType="image/jp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4.jpg" ContentType="image/jp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5.jpg" ContentType="image/jpg"/>
  <Override PartName="/ppt/notesSlides/notesSlide23.xml" ContentType="application/vnd.openxmlformats-officedocument.presentationml.notesSlide+xml"/>
  <Override PartName="/ppt/media/image6.jpg" ContentType="image/jpg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95" r:id="rId5"/>
    <p:sldId id="292" r:id="rId6"/>
    <p:sldId id="261" r:id="rId7"/>
    <p:sldId id="262" r:id="rId8"/>
    <p:sldId id="299" r:id="rId9"/>
    <p:sldId id="264" r:id="rId10"/>
    <p:sldId id="265" r:id="rId11"/>
    <p:sldId id="266" r:id="rId12"/>
    <p:sldId id="268" r:id="rId13"/>
    <p:sldId id="267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96" autoAdjust="0"/>
  </p:normalViewPr>
  <p:slideViewPr>
    <p:cSldViewPr>
      <p:cViewPr varScale="1">
        <p:scale>
          <a:sx n="67" d="100"/>
          <a:sy n="67" d="100"/>
        </p:scale>
        <p:origin x="122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晓煜" userId="b723e2c6da626f05" providerId="LiveId" clId="{750F0657-4386-424C-B4B3-E501ED6EF530}"/>
    <pc:docChg chg="undo redo custSel delSld modSld">
      <pc:chgData name="陈晓煜" userId="b723e2c6da626f05" providerId="LiveId" clId="{750F0657-4386-424C-B4B3-E501ED6EF530}" dt="2017-09-01T14:50:15.845" v="567" actId="478"/>
      <pc:docMkLst>
        <pc:docMk/>
      </pc:docMkLst>
      <pc:sldChg chg="delSp modNotes">
        <pc:chgData name="陈晓煜" userId="b723e2c6da626f05" providerId="LiveId" clId="{750F0657-4386-424C-B4B3-E501ED6EF530}" dt="2017-09-01T14:11:33.967" v="38" actId="478"/>
        <pc:sldMkLst>
          <pc:docMk/>
          <pc:sldMk cId="0" sldId="256"/>
        </pc:sldMkLst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56"/>
            <ac:spMk id="5" creationId="{00000000-0000-0000-0000-000000000000}"/>
          </ac:spMkLst>
        </pc:spChg>
      </pc:sldChg>
      <pc:sldChg chg="delSp modNotes">
        <pc:chgData name="陈晓煜" userId="b723e2c6da626f05" providerId="LiveId" clId="{750F0657-4386-424C-B4B3-E501ED6EF530}" dt="2017-09-01T14:11:33.967" v="38" actId="478"/>
        <pc:sldMkLst>
          <pc:docMk/>
          <pc:sldMk cId="0" sldId="257"/>
        </pc:sldMkLst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57"/>
            <ac:spMk id="7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41:23.489" v="440" actId="478"/>
        <pc:sldMkLst>
          <pc:docMk/>
          <pc:sldMk cId="0" sldId="258"/>
        </pc:sldMkLst>
        <pc:spChg chg="mod">
          <ac:chgData name="陈晓煜" userId="b723e2c6da626f05" providerId="LiveId" clId="{750F0657-4386-424C-B4B3-E501ED6EF530}" dt="2017-09-01T14:41:16.580" v="438" actId="2711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陈晓煜" userId="b723e2c6da626f05" providerId="LiveId" clId="{750F0657-4386-424C-B4B3-E501ED6EF530}" dt="2017-09-01T14:41:23.489" v="440" actId="478"/>
          <ac:spMkLst>
            <pc:docMk/>
            <pc:sldMk cId="0" sldId="258"/>
            <ac:spMk id="5" creationId="{00000000-0000-0000-0000-000000000000}"/>
          </ac:spMkLst>
        </pc:spChg>
        <pc:spChg chg="mod">
          <ac:chgData name="陈晓煜" userId="b723e2c6da626f05" providerId="LiveId" clId="{750F0657-4386-424C-B4B3-E501ED6EF530}" dt="2017-09-01T14:40:48.347" v="431" actId="1076"/>
          <ac:spMkLst>
            <pc:docMk/>
            <pc:sldMk cId="0" sldId="258"/>
            <ac:spMk id="6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58"/>
            <ac:spMk id="14" creationId="{00000000-0000-0000-0000-000000000000}"/>
          </ac:spMkLst>
        </pc:spChg>
      </pc:sldChg>
      <pc:sldChg chg="delSp modNotes">
        <pc:chgData name="陈晓煜" userId="b723e2c6da626f05" providerId="LiveId" clId="{750F0657-4386-424C-B4B3-E501ED6EF530}" dt="2017-09-01T14:11:33.967" v="38" actId="478"/>
        <pc:sldMkLst>
          <pc:docMk/>
          <pc:sldMk cId="0" sldId="261"/>
        </pc:sldMkLst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61"/>
            <ac:spMk id="9" creationId="{00000000-0000-0000-0000-000000000000}"/>
          </ac:spMkLst>
        </pc:spChg>
      </pc:sldChg>
      <pc:sldChg chg="delSp modNotes">
        <pc:chgData name="陈晓煜" userId="b723e2c6da626f05" providerId="LiveId" clId="{750F0657-4386-424C-B4B3-E501ED6EF530}" dt="2017-09-01T14:11:33.967" v="38" actId="478"/>
        <pc:sldMkLst>
          <pc:docMk/>
          <pc:sldMk cId="0" sldId="262"/>
        </pc:sldMkLst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62"/>
            <ac:spMk id="8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39:25.923" v="408" actId="1037"/>
        <pc:sldMkLst>
          <pc:docMk/>
          <pc:sldMk cId="0" sldId="263"/>
        </pc:sldMkLst>
        <pc:spChg chg="mod">
          <ac:chgData name="陈晓煜" userId="b723e2c6da626f05" providerId="LiveId" clId="{750F0657-4386-424C-B4B3-E501ED6EF530}" dt="2017-09-01T14:39:25.923" v="408" actId="1037"/>
          <ac:spMkLst>
            <pc:docMk/>
            <pc:sldMk cId="0" sldId="263"/>
            <ac:spMk id="5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1037"/>
          <ac:spMkLst>
            <pc:docMk/>
            <pc:sldMk cId="0" sldId="263"/>
            <ac:spMk id="8" creationId="{00000000-0000-0000-0000-000000000000}"/>
          </ac:spMkLst>
        </pc:spChg>
      </pc:sldChg>
      <pc:sldChg chg="delSp modNotes">
        <pc:chgData name="陈晓煜" userId="b723e2c6da626f05" providerId="LiveId" clId="{750F0657-4386-424C-B4B3-E501ED6EF530}" dt="2017-09-01T14:11:33.967" v="38" actId="478"/>
        <pc:sldMkLst>
          <pc:docMk/>
          <pc:sldMk cId="0" sldId="264"/>
        </pc:sldMkLst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64"/>
            <ac:spMk id="8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38:37.082" v="400" actId="2711"/>
        <pc:sldMkLst>
          <pc:docMk/>
          <pc:sldMk cId="0" sldId="265"/>
        </pc:sldMkLst>
        <pc:spChg chg="mod">
          <ac:chgData name="陈晓煜" userId="b723e2c6da626f05" providerId="LiveId" clId="{750F0657-4386-424C-B4B3-E501ED6EF530}" dt="2017-09-01T14:38:37.082" v="400" actId="2711"/>
          <ac:spMkLst>
            <pc:docMk/>
            <pc:sldMk cId="0" sldId="265"/>
            <ac:spMk id="3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2711"/>
          <ac:spMkLst>
            <pc:docMk/>
            <pc:sldMk cId="0" sldId="265"/>
            <ac:spMk id="9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38:26.111" v="398" actId="2711"/>
        <pc:sldMkLst>
          <pc:docMk/>
          <pc:sldMk cId="0" sldId="266"/>
        </pc:sldMkLst>
        <pc:spChg chg="mod">
          <ac:chgData name="陈晓煜" userId="b723e2c6da626f05" providerId="LiveId" clId="{750F0657-4386-424C-B4B3-E501ED6EF530}" dt="2017-09-01T14:38:26.111" v="398" actId="2711"/>
          <ac:spMkLst>
            <pc:docMk/>
            <pc:sldMk cId="0" sldId="266"/>
            <ac:spMk id="4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2711"/>
          <ac:spMkLst>
            <pc:docMk/>
            <pc:sldMk cId="0" sldId="266"/>
            <ac:spMk id="7" creationId="{00000000-0000-0000-0000-000000000000}"/>
          </ac:spMkLst>
        </pc:spChg>
      </pc:sldChg>
      <pc:sldChg chg="delSp modNotes">
        <pc:chgData name="陈晓煜" userId="b723e2c6da626f05" providerId="LiveId" clId="{750F0657-4386-424C-B4B3-E501ED6EF530}" dt="2017-09-01T14:11:33.967" v="38" actId="478"/>
        <pc:sldMkLst>
          <pc:docMk/>
          <pc:sldMk cId="0" sldId="267"/>
        </pc:sldMkLst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67"/>
            <ac:spMk id="9" creationId="{00000000-0000-0000-0000-000000000000}"/>
          </ac:spMkLst>
        </pc:spChg>
      </pc:sldChg>
      <pc:sldChg chg="delSp modNotes">
        <pc:chgData name="陈晓煜" userId="b723e2c6da626f05" providerId="LiveId" clId="{750F0657-4386-424C-B4B3-E501ED6EF530}" dt="2017-09-01T14:11:33.967" v="38" actId="478"/>
        <pc:sldMkLst>
          <pc:docMk/>
          <pc:sldMk cId="0" sldId="268"/>
        </pc:sldMkLst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68"/>
            <ac:spMk id="5" creationId="{00000000-0000-0000-0000-000000000000}"/>
          </ac:spMkLst>
        </pc:spChg>
      </pc:sldChg>
      <pc:sldChg chg="addSp delSp modSp modNotes">
        <pc:chgData name="陈晓煜" userId="b723e2c6da626f05" providerId="LiveId" clId="{750F0657-4386-424C-B4B3-E501ED6EF530}" dt="2017-09-01T14:50:15.845" v="567" actId="478"/>
        <pc:sldMkLst>
          <pc:docMk/>
          <pc:sldMk cId="0" sldId="269"/>
        </pc:sldMkLst>
        <pc:spChg chg="mod">
          <ac:chgData name="陈晓煜" userId="b723e2c6da626f05" providerId="LiveId" clId="{750F0657-4386-424C-B4B3-E501ED6EF530}" dt="2017-09-01T14:49:32.461" v="542" actId="20577"/>
          <ac:spMkLst>
            <pc:docMk/>
            <pc:sldMk cId="0" sldId="269"/>
            <ac:spMk id="5" creationId="{00000000-0000-0000-0000-000000000000}"/>
          </ac:spMkLst>
        </pc:spChg>
        <pc:spChg chg="mod">
          <ac:chgData name="陈晓煜" userId="b723e2c6da626f05" providerId="LiveId" clId="{750F0657-4386-424C-B4B3-E501ED6EF530}" dt="2017-09-01T14:45:03.085" v="456" actId="478"/>
          <ac:spMkLst>
            <pc:docMk/>
            <pc:sldMk cId="0" sldId="269"/>
            <ac:spMk id="6" creationId="{00000000-0000-0000-0000-000000000000}"/>
          </ac:spMkLst>
        </pc:spChg>
        <pc:spChg chg="add del mod">
          <ac:chgData name="陈晓煜" userId="b723e2c6da626f05" providerId="LiveId" clId="{750F0657-4386-424C-B4B3-E501ED6EF530}" dt="2017-09-01T14:47:42.832" v="470" actId="47"/>
          <ac:spMkLst>
            <pc:docMk/>
            <pc:sldMk cId="0" sldId="269"/>
            <ac:spMk id="7" creationId="{00000000-0000-0000-0000-000000000000}"/>
          </ac:spMkLst>
        </pc:spChg>
        <pc:spChg chg="mod">
          <ac:chgData name="陈晓煜" userId="b723e2c6da626f05" providerId="LiveId" clId="{750F0657-4386-424C-B4B3-E501ED6EF530}" dt="2017-09-01T14:45:11.982" v="461" actId="478"/>
          <ac:spMkLst>
            <pc:docMk/>
            <pc:sldMk cId="0" sldId="269"/>
            <ac:spMk id="8" creationId="{00000000-0000-0000-0000-000000000000}"/>
          </ac:spMkLst>
        </pc:spChg>
        <pc:spChg chg="del mod">
          <ac:chgData name="陈晓煜" userId="b723e2c6da626f05" providerId="LiveId" clId="{750F0657-4386-424C-B4B3-E501ED6EF530}" dt="2017-09-01T14:49:43.283" v="545" actId="478"/>
          <ac:spMkLst>
            <pc:docMk/>
            <pc:sldMk cId="0" sldId="269"/>
            <ac:spMk id="9" creationId="{00000000-0000-0000-0000-000000000000}"/>
          </ac:spMkLst>
        </pc:spChg>
        <pc:spChg chg="del mod">
          <ac:chgData name="陈晓煜" userId="b723e2c6da626f05" providerId="LiveId" clId="{750F0657-4386-424C-B4B3-E501ED6EF530}" dt="2017-09-01T14:50:15.845" v="567" actId="478"/>
          <ac:spMkLst>
            <pc:docMk/>
            <pc:sldMk cId="0" sldId="269"/>
            <ac:spMk id="10" creationId="{00000000-0000-0000-0000-000000000000}"/>
          </ac:spMkLst>
        </pc:spChg>
        <pc:spChg chg="mod">
          <ac:chgData name="陈晓煜" userId="b723e2c6da626f05" providerId="LiveId" clId="{750F0657-4386-424C-B4B3-E501ED6EF530}" dt="2017-09-01T14:49:34.916" v="543" actId="1076"/>
          <ac:spMkLst>
            <pc:docMk/>
            <pc:sldMk cId="0" sldId="269"/>
            <ac:spMk id="11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69"/>
            <ac:spMk id="15" creationId="{00000000-0000-0000-0000-000000000000}"/>
          </ac:spMkLst>
        </pc:spChg>
        <pc:spChg chg="add mod">
          <ac:chgData name="陈晓煜" userId="b723e2c6da626f05" providerId="LiveId" clId="{750F0657-4386-424C-B4B3-E501ED6EF530}" dt="2017-09-01T14:50:09.978" v="565" actId="20577"/>
          <ac:spMkLst>
            <pc:docMk/>
            <pc:sldMk cId="0" sldId="269"/>
            <ac:spMk id="16" creationId="{6243A4A4-DAFB-47E9-8392-9F97447E3015}"/>
          </ac:spMkLst>
        </pc:spChg>
      </pc:sldChg>
      <pc:sldChg chg="delSp modNotes">
        <pc:chgData name="陈晓煜" userId="b723e2c6da626f05" providerId="LiveId" clId="{750F0657-4386-424C-B4B3-E501ED6EF530}" dt="2017-09-01T14:11:33.967" v="38" actId="478"/>
        <pc:sldMkLst>
          <pc:docMk/>
          <pc:sldMk cId="0" sldId="270"/>
        </pc:sldMkLst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70"/>
            <ac:spMk id="18" creationId="{00000000-0000-0000-0000-000000000000}"/>
          </ac:spMkLst>
        </pc:spChg>
      </pc:sldChg>
      <pc:sldChg chg="delSp modNotes">
        <pc:chgData name="陈晓煜" userId="b723e2c6da626f05" providerId="LiveId" clId="{750F0657-4386-424C-B4B3-E501ED6EF530}" dt="2017-09-01T14:11:41.439" v="39" actId="478"/>
        <pc:sldMkLst>
          <pc:docMk/>
          <pc:sldMk cId="0" sldId="271"/>
        </pc:sldMkLst>
        <pc:spChg chg="del">
          <ac:chgData name="陈晓煜" userId="b723e2c6da626f05" providerId="LiveId" clId="{750F0657-4386-424C-B4B3-E501ED6EF530}" dt="2017-09-01T14:11:41.439" v="39" actId="478"/>
          <ac:spMkLst>
            <pc:docMk/>
            <pc:sldMk cId="0" sldId="271"/>
            <ac:spMk id="2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71"/>
            <ac:spMk id="46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37:46.168" v="395" actId="113"/>
        <pc:sldMkLst>
          <pc:docMk/>
          <pc:sldMk cId="0" sldId="272"/>
        </pc:sldMkLst>
        <pc:spChg chg="mod">
          <ac:chgData name="陈晓煜" userId="b723e2c6da626f05" providerId="LiveId" clId="{750F0657-4386-424C-B4B3-E501ED6EF530}" dt="2017-09-01T14:37:46.168" v="395" actId="113"/>
          <ac:spMkLst>
            <pc:docMk/>
            <pc:sldMk cId="0" sldId="272"/>
            <ac:spMk id="4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113"/>
          <ac:spMkLst>
            <pc:docMk/>
            <pc:sldMk cId="0" sldId="272"/>
            <ac:spMk id="5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37:12.143" v="387" actId="478"/>
        <pc:sldMkLst>
          <pc:docMk/>
          <pc:sldMk cId="0" sldId="273"/>
        </pc:sldMkLst>
        <pc:spChg chg="mod">
          <ac:chgData name="陈晓煜" userId="b723e2c6da626f05" providerId="LiveId" clId="{750F0657-4386-424C-B4B3-E501ED6EF530}" dt="2017-09-01T14:37:09.340" v="385" actId="20577"/>
          <ac:spMkLst>
            <pc:docMk/>
            <pc:sldMk cId="0" sldId="273"/>
            <ac:spMk id="5" creationId="{00000000-0000-0000-0000-000000000000}"/>
          </ac:spMkLst>
        </pc:spChg>
        <pc:spChg chg="del mod">
          <ac:chgData name="陈晓煜" userId="b723e2c6da626f05" providerId="LiveId" clId="{750F0657-4386-424C-B4B3-E501ED6EF530}" dt="2017-09-01T14:36:16.326" v="356" actId="478"/>
          <ac:spMkLst>
            <pc:docMk/>
            <pc:sldMk cId="0" sldId="273"/>
            <ac:spMk id="6" creationId="{00000000-0000-0000-0000-000000000000}"/>
          </ac:spMkLst>
        </pc:spChg>
        <pc:spChg chg="del mod">
          <ac:chgData name="陈晓煜" userId="b723e2c6da626f05" providerId="LiveId" clId="{750F0657-4386-424C-B4B3-E501ED6EF530}" dt="2017-09-01T14:37:12.143" v="387" actId="478"/>
          <ac:spMkLst>
            <pc:docMk/>
            <pc:sldMk cId="0" sldId="273"/>
            <ac:spMk id="7" creationId="{00000000-0000-0000-0000-000000000000}"/>
          </ac:spMkLst>
        </pc:spChg>
        <pc:spChg chg="del mod">
          <ac:chgData name="陈晓煜" userId="b723e2c6da626f05" providerId="LiveId" clId="{750F0657-4386-424C-B4B3-E501ED6EF530}" dt="2017-09-01T14:36:39.943" v="371" actId="478"/>
          <ac:spMkLst>
            <pc:docMk/>
            <pc:sldMk cId="0" sldId="273"/>
            <ac:spMk id="8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73"/>
            <ac:spMk id="9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36:01.428" v="352" actId="20577"/>
        <pc:sldMkLst>
          <pc:docMk/>
          <pc:sldMk cId="0" sldId="274"/>
        </pc:sldMkLst>
        <pc:spChg chg="mod">
          <ac:chgData name="陈晓煜" userId="b723e2c6da626f05" providerId="LiveId" clId="{750F0657-4386-424C-B4B3-E501ED6EF530}" dt="2017-09-01T14:36:01.428" v="352" actId="20577"/>
          <ac:spMkLst>
            <pc:docMk/>
            <pc:sldMk cId="0" sldId="274"/>
            <ac:spMk id="4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20577"/>
          <ac:spMkLst>
            <pc:docMk/>
            <pc:sldMk cId="0" sldId="274"/>
            <ac:spMk id="5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35:29.587" v="333" actId="2711"/>
        <pc:sldMkLst>
          <pc:docMk/>
          <pc:sldMk cId="0" sldId="275"/>
        </pc:sldMkLst>
        <pc:spChg chg="mod">
          <ac:chgData name="陈晓煜" userId="b723e2c6da626f05" providerId="LiveId" clId="{750F0657-4386-424C-B4B3-E501ED6EF530}" dt="2017-09-01T14:35:29.587" v="333" actId="2711"/>
          <ac:spMkLst>
            <pc:docMk/>
            <pc:sldMk cId="0" sldId="275"/>
            <ac:spMk id="4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2711"/>
          <ac:spMkLst>
            <pc:docMk/>
            <pc:sldMk cId="0" sldId="275"/>
            <ac:spMk id="5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35:23.513" v="332" actId="2711"/>
        <pc:sldMkLst>
          <pc:docMk/>
          <pc:sldMk cId="0" sldId="276"/>
        </pc:sldMkLst>
        <pc:spChg chg="mod">
          <ac:chgData name="陈晓煜" userId="b723e2c6da626f05" providerId="LiveId" clId="{750F0657-4386-424C-B4B3-E501ED6EF530}" dt="2017-09-01T14:35:23.513" v="332" actId="2711"/>
          <ac:spMkLst>
            <pc:docMk/>
            <pc:sldMk cId="0" sldId="276"/>
            <ac:spMk id="6" creationId="{00000000-0000-0000-0000-000000000000}"/>
          </ac:spMkLst>
        </pc:spChg>
        <pc:spChg chg="mod">
          <ac:chgData name="陈晓煜" userId="b723e2c6da626f05" providerId="LiveId" clId="{750F0657-4386-424C-B4B3-E501ED6EF530}" dt="2017-09-01T14:33:13.084" v="267" actId="2711"/>
          <ac:spMkLst>
            <pc:docMk/>
            <pc:sldMk cId="0" sldId="276"/>
            <ac:spMk id="7" creationId="{00000000-0000-0000-0000-000000000000}"/>
          </ac:spMkLst>
        </pc:spChg>
        <pc:spChg chg="del mod">
          <ac:chgData name="陈晓煜" userId="b723e2c6da626f05" providerId="LiveId" clId="{750F0657-4386-424C-B4B3-E501ED6EF530}" dt="2017-09-01T14:35:18.584" v="331" actId="2711"/>
          <ac:spMkLst>
            <pc:docMk/>
            <pc:sldMk cId="0" sldId="276"/>
            <ac:spMk id="8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2711"/>
          <ac:spMkLst>
            <pc:docMk/>
            <pc:sldMk cId="0" sldId="276"/>
            <ac:spMk id="10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32:38.631" v="262" actId="478"/>
        <pc:sldMkLst>
          <pc:docMk/>
          <pc:sldMk cId="0" sldId="277"/>
        </pc:sldMkLst>
        <pc:spChg chg="mod">
          <ac:chgData name="陈晓煜" userId="b723e2c6da626f05" providerId="LiveId" clId="{750F0657-4386-424C-B4B3-E501ED6EF530}" dt="2017-09-01T14:32:36.405" v="260" actId="2711"/>
          <ac:spMkLst>
            <pc:docMk/>
            <pc:sldMk cId="0" sldId="277"/>
            <ac:spMk id="4" creationId="{00000000-0000-0000-0000-000000000000}"/>
          </ac:spMkLst>
        </pc:spChg>
        <pc:spChg chg="del mod">
          <ac:chgData name="陈晓煜" userId="b723e2c6da626f05" providerId="LiveId" clId="{750F0657-4386-424C-B4B3-E501ED6EF530}" dt="2017-09-01T14:32:38.631" v="262" actId="478"/>
          <ac:spMkLst>
            <pc:docMk/>
            <pc:sldMk cId="0" sldId="277"/>
            <ac:spMk id="5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77"/>
            <ac:spMk id="9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32:44.480" v="263" actId="2711"/>
        <pc:sldMkLst>
          <pc:docMk/>
          <pc:sldMk cId="0" sldId="278"/>
        </pc:sldMkLst>
        <pc:spChg chg="mod">
          <ac:chgData name="陈晓煜" userId="b723e2c6da626f05" providerId="LiveId" clId="{750F0657-4386-424C-B4B3-E501ED6EF530}" dt="2017-09-01T14:32:44.480" v="263" actId="2711"/>
          <ac:spMkLst>
            <pc:docMk/>
            <pc:sldMk cId="0" sldId="278"/>
            <ac:spMk id="4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2711"/>
          <ac:spMkLst>
            <pc:docMk/>
            <pc:sldMk cId="0" sldId="278"/>
            <ac:spMk id="7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31:58.168" v="247" actId="478"/>
        <pc:sldMkLst>
          <pc:docMk/>
          <pc:sldMk cId="0" sldId="279"/>
        </pc:sldMkLst>
        <pc:spChg chg="mod">
          <ac:chgData name="陈晓煜" userId="b723e2c6da626f05" providerId="LiveId" clId="{750F0657-4386-424C-B4B3-E501ED6EF530}" dt="2017-09-01T14:31:44.853" v="245" actId="2711"/>
          <ac:spMkLst>
            <pc:docMk/>
            <pc:sldMk cId="0" sldId="279"/>
            <ac:spMk id="5" creationId="{00000000-0000-0000-0000-000000000000}"/>
          </ac:spMkLst>
        </pc:spChg>
        <pc:spChg chg="del mod">
          <ac:chgData name="陈晓煜" userId="b723e2c6da626f05" providerId="LiveId" clId="{750F0657-4386-424C-B4B3-E501ED6EF530}" dt="2017-09-01T14:31:58.168" v="247" actId="478"/>
          <ac:spMkLst>
            <pc:docMk/>
            <pc:sldMk cId="0" sldId="279"/>
            <ac:spMk id="6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79"/>
            <ac:spMk id="7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30:59.229" v="231" actId="2711"/>
        <pc:sldMkLst>
          <pc:docMk/>
          <pc:sldMk cId="0" sldId="280"/>
        </pc:sldMkLst>
        <pc:spChg chg="mod">
          <ac:chgData name="陈晓煜" userId="b723e2c6da626f05" providerId="LiveId" clId="{750F0657-4386-424C-B4B3-E501ED6EF530}" dt="2017-09-01T14:22:39.615" v="69" actId="14100"/>
          <ac:spMkLst>
            <pc:docMk/>
            <pc:sldMk cId="0" sldId="280"/>
            <ac:spMk id="4" creationId="{00000000-0000-0000-0000-000000000000}"/>
          </ac:spMkLst>
        </pc:spChg>
        <pc:spChg chg="mod">
          <ac:chgData name="陈晓煜" userId="b723e2c6da626f05" providerId="LiveId" clId="{750F0657-4386-424C-B4B3-E501ED6EF530}" dt="2017-09-01T14:30:59.229" v="231" actId="2711"/>
          <ac:spMkLst>
            <pc:docMk/>
            <pc:sldMk cId="0" sldId="280"/>
            <ac:spMk id="5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2711"/>
          <ac:spMkLst>
            <pc:docMk/>
            <pc:sldMk cId="0" sldId="280"/>
            <ac:spMk id="6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23:08.710" v="78" actId="403"/>
        <pc:sldMkLst>
          <pc:docMk/>
          <pc:sldMk cId="0" sldId="281"/>
        </pc:sldMkLst>
        <pc:spChg chg="mod">
          <ac:chgData name="陈晓煜" userId="b723e2c6da626f05" providerId="LiveId" clId="{750F0657-4386-424C-B4B3-E501ED6EF530}" dt="2017-09-01T14:23:08.710" v="78" actId="403"/>
          <ac:spMkLst>
            <pc:docMk/>
            <pc:sldMk cId="0" sldId="281"/>
            <ac:spMk id="4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403"/>
          <ac:spMkLst>
            <pc:docMk/>
            <pc:sldMk cId="0" sldId="281"/>
            <ac:spMk id="12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23:29.204" v="82" actId="403"/>
        <pc:sldMkLst>
          <pc:docMk/>
          <pc:sldMk cId="0" sldId="282"/>
        </pc:sldMkLst>
        <pc:spChg chg="mod">
          <ac:chgData name="陈晓煜" userId="b723e2c6da626f05" providerId="LiveId" clId="{750F0657-4386-424C-B4B3-E501ED6EF530}" dt="2017-09-01T14:23:29.204" v="82" actId="403"/>
          <ac:spMkLst>
            <pc:docMk/>
            <pc:sldMk cId="0" sldId="282"/>
            <ac:spMk id="4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403"/>
          <ac:spMkLst>
            <pc:docMk/>
            <pc:sldMk cId="0" sldId="282"/>
            <ac:spMk id="5" creationId="{00000000-0000-0000-0000-000000000000}"/>
          </ac:spMkLst>
        </pc:spChg>
      </pc:sldChg>
      <pc:sldChg chg="delSp modNotes">
        <pc:chgData name="陈晓煜" userId="b723e2c6da626f05" providerId="LiveId" clId="{750F0657-4386-424C-B4B3-E501ED6EF530}" dt="2017-09-01T14:11:33.967" v="38" actId="478"/>
        <pc:sldMkLst>
          <pc:docMk/>
          <pc:sldMk cId="0" sldId="283"/>
        </pc:sldMkLst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83"/>
            <ac:spMk id="6" creationId="{00000000-0000-0000-0000-000000000000}"/>
          </ac:spMkLst>
        </pc:spChg>
      </pc:sldChg>
      <pc:sldChg chg="delSp modNotes">
        <pc:chgData name="陈晓煜" userId="b723e2c6da626f05" providerId="LiveId" clId="{750F0657-4386-424C-B4B3-E501ED6EF530}" dt="2017-09-01T14:11:33.967" v="38" actId="478"/>
        <pc:sldMkLst>
          <pc:docMk/>
          <pc:sldMk cId="0" sldId="284"/>
        </pc:sldMkLst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84"/>
            <ac:spMk id="19" creationId="{00000000-0000-0000-0000-000000000000}"/>
          </ac:spMkLst>
        </pc:spChg>
      </pc:sldChg>
      <pc:sldChg chg="delSp modNotes">
        <pc:chgData name="陈晓煜" userId="b723e2c6da626f05" providerId="LiveId" clId="{750F0657-4386-424C-B4B3-E501ED6EF530}" dt="2017-09-01T14:11:33.967" v="38" actId="478"/>
        <pc:sldMkLst>
          <pc:docMk/>
          <pc:sldMk cId="0" sldId="285"/>
        </pc:sldMkLst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85"/>
            <ac:spMk id="5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30:27.211" v="230" actId="1076"/>
        <pc:sldMkLst>
          <pc:docMk/>
          <pc:sldMk cId="0" sldId="286"/>
        </pc:sldMkLst>
        <pc:spChg chg="mod">
          <ac:chgData name="陈晓煜" userId="b723e2c6da626f05" providerId="LiveId" clId="{750F0657-4386-424C-B4B3-E501ED6EF530}" dt="2017-09-01T14:30:11.068" v="223" actId="20577"/>
          <ac:spMkLst>
            <pc:docMk/>
            <pc:sldMk cId="0" sldId="286"/>
            <ac:spMk id="4" creationId="{00000000-0000-0000-0000-000000000000}"/>
          </ac:spMkLst>
        </pc:spChg>
        <pc:spChg chg="mod">
          <ac:chgData name="陈晓煜" userId="b723e2c6da626f05" providerId="LiveId" clId="{750F0657-4386-424C-B4B3-E501ED6EF530}" dt="2017-09-01T14:30:27.211" v="230" actId="1076"/>
          <ac:spMkLst>
            <pc:docMk/>
            <pc:sldMk cId="0" sldId="286"/>
            <ac:spMk id="5" creationId="{00000000-0000-0000-0000-000000000000}"/>
          </ac:spMkLst>
        </pc:spChg>
        <pc:spChg chg="del mod">
          <ac:chgData name="陈晓煜" userId="b723e2c6da626f05" providerId="LiveId" clId="{750F0657-4386-424C-B4B3-E501ED6EF530}" dt="2017-09-01T14:30:20.559" v="229" actId="1076"/>
          <ac:spMkLst>
            <pc:docMk/>
            <pc:sldMk cId="0" sldId="286"/>
            <ac:spMk id="6" creationId="{00000000-0000-0000-0000-000000000000}"/>
          </ac:spMkLst>
        </pc:spChg>
        <pc:spChg chg="del mod">
          <ac:chgData name="陈晓煜" userId="b723e2c6da626f05" providerId="LiveId" clId="{750F0657-4386-424C-B4B3-E501ED6EF530}" dt="2017-09-01T14:29:21.621" v="211" actId="478"/>
          <ac:spMkLst>
            <pc:docMk/>
            <pc:sldMk cId="0" sldId="286"/>
            <ac:spMk id="7" creationId="{00000000-0000-0000-0000-000000000000}"/>
          </ac:spMkLst>
        </pc:spChg>
        <pc:spChg chg="del">
          <ac:chgData name="陈晓煜" userId="b723e2c6da626f05" providerId="LiveId" clId="{750F0657-4386-424C-B4B3-E501ED6EF530}" dt="2017-09-01T14:28:19.437" v="190" actId="478"/>
          <ac:spMkLst>
            <pc:docMk/>
            <pc:sldMk cId="0" sldId="286"/>
            <ac:spMk id="8" creationId="{00000000-0000-0000-0000-000000000000}"/>
          </ac:spMkLst>
        </pc:spChg>
        <pc:spChg chg="mod">
          <ac:chgData name="陈晓煜" userId="b723e2c6da626f05" providerId="LiveId" clId="{750F0657-4386-424C-B4B3-E501ED6EF530}" dt="2017-09-01T14:30:19.187" v="227" actId="1076"/>
          <ac:spMkLst>
            <pc:docMk/>
            <pc:sldMk cId="0" sldId="286"/>
            <ac:spMk id="9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1076"/>
          <ac:spMkLst>
            <pc:docMk/>
            <pc:sldMk cId="0" sldId="286"/>
            <ac:spMk id="12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24:14.454" v="96" actId="403"/>
        <pc:sldMkLst>
          <pc:docMk/>
          <pc:sldMk cId="0" sldId="287"/>
        </pc:sldMkLst>
        <pc:spChg chg="mod">
          <ac:chgData name="陈晓煜" userId="b723e2c6da626f05" providerId="LiveId" clId="{750F0657-4386-424C-B4B3-E501ED6EF530}" dt="2017-09-01T14:24:14.454" v="96" actId="403"/>
          <ac:spMkLst>
            <pc:docMk/>
            <pc:sldMk cId="0" sldId="287"/>
            <ac:spMk id="14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403"/>
          <ac:spMkLst>
            <pc:docMk/>
            <pc:sldMk cId="0" sldId="287"/>
            <ac:spMk id="36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27:29.318" v="176" actId="478"/>
        <pc:sldMkLst>
          <pc:docMk/>
          <pc:sldMk cId="0" sldId="288"/>
        </pc:sldMkLst>
        <pc:spChg chg="del">
          <ac:chgData name="陈晓煜" userId="b723e2c6da626f05" providerId="LiveId" clId="{750F0657-4386-424C-B4B3-E501ED6EF530}" dt="2017-09-01T14:27:29.318" v="176" actId="478"/>
          <ac:spMkLst>
            <pc:docMk/>
            <pc:sldMk cId="0" sldId="288"/>
            <ac:spMk id="2" creationId="{00000000-0000-0000-0000-000000000000}"/>
          </ac:spMkLst>
        </pc:spChg>
        <pc:spChg chg="mod">
          <ac:chgData name="陈晓煜" userId="b723e2c6da626f05" providerId="LiveId" clId="{750F0657-4386-424C-B4B3-E501ED6EF530}" dt="2017-09-01T14:25:20.593" v="122" actId="20577"/>
          <ac:spMkLst>
            <pc:docMk/>
            <pc:sldMk cId="0" sldId="288"/>
            <ac:spMk id="6" creationId="{00000000-0000-0000-0000-000000000000}"/>
          </ac:spMkLst>
        </pc:spChg>
        <pc:spChg chg="del mod">
          <ac:chgData name="陈晓煜" userId="b723e2c6da626f05" providerId="LiveId" clId="{750F0657-4386-424C-B4B3-E501ED6EF530}" dt="2017-09-01T14:25:21.421" v="124" actId="478"/>
          <ac:spMkLst>
            <pc:docMk/>
            <pc:sldMk cId="0" sldId="288"/>
            <ac:spMk id="7" creationId="{00000000-0000-0000-0000-000000000000}"/>
          </ac:spMkLst>
        </pc:spChg>
        <pc:spChg chg="del mod">
          <ac:chgData name="陈晓煜" userId="b723e2c6da626f05" providerId="LiveId" clId="{750F0657-4386-424C-B4B3-E501ED6EF530}" dt="2017-09-01T14:25:21.421" v="126" actId="478"/>
          <ac:spMkLst>
            <pc:docMk/>
            <pc:sldMk cId="0" sldId="288"/>
            <ac:spMk id="8" creationId="{00000000-0000-0000-0000-000000000000}"/>
          </ac:spMkLst>
        </pc:spChg>
        <pc:spChg chg="del mod">
          <ac:chgData name="陈晓煜" userId="b723e2c6da626f05" providerId="LiveId" clId="{750F0657-4386-424C-B4B3-E501ED6EF530}" dt="2017-09-01T14:25:21.422" v="128" actId="478"/>
          <ac:spMkLst>
            <pc:docMk/>
            <pc:sldMk cId="0" sldId="288"/>
            <ac:spMk id="9" creationId="{00000000-0000-0000-0000-000000000000}"/>
          </ac:spMkLst>
        </pc:spChg>
        <pc:spChg chg="mod">
          <ac:chgData name="陈晓煜" userId="b723e2c6da626f05" providerId="LiveId" clId="{750F0657-4386-424C-B4B3-E501ED6EF530}" dt="2017-09-01T14:25:42.235" v="135" actId="1076"/>
          <ac:spMkLst>
            <pc:docMk/>
            <pc:sldMk cId="0" sldId="288"/>
            <ac:spMk id="10" creationId="{00000000-0000-0000-0000-000000000000}"/>
          </ac:spMkLst>
        </pc:spChg>
        <pc:spChg chg="del mod">
          <ac:chgData name="陈晓煜" userId="b723e2c6da626f05" providerId="LiveId" clId="{750F0657-4386-424C-B4B3-E501ED6EF530}" dt="2017-09-01T14:25:30.705" v="134" actId="478"/>
          <ac:spMkLst>
            <pc:docMk/>
            <pc:sldMk cId="0" sldId="288"/>
            <ac:spMk id="11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88"/>
            <ac:spMk id="16" creationId="{00000000-0000-0000-0000-000000000000}"/>
          </ac:spMkLst>
        </pc:spChg>
      </pc:sldChg>
      <pc:sldChg chg="delSp modSp modNotes">
        <pc:chgData name="陈晓煜" userId="b723e2c6da626f05" providerId="LiveId" clId="{750F0657-4386-424C-B4B3-E501ED6EF530}" dt="2017-09-01T14:27:22.935" v="174" actId="478"/>
        <pc:sldMkLst>
          <pc:docMk/>
          <pc:sldMk cId="0" sldId="289"/>
        </pc:sldMkLst>
        <pc:spChg chg="del mod">
          <ac:chgData name="陈晓煜" userId="b723e2c6da626f05" providerId="LiveId" clId="{750F0657-4386-424C-B4B3-E501ED6EF530}" dt="2017-09-01T14:27:22.918" v="170" actId="478"/>
          <ac:spMkLst>
            <pc:docMk/>
            <pc:sldMk cId="0" sldId="289"/>
            <ac:spMk id="2" creationId="{00000000-0000-0000-0000-000000000000}"/>
          </ac:spMkLst>
        </pc:spChg>
        <pc:spChg chg="mod">
          <ac:chgData name="陈晓煜" userId="b723e2c6da626f05" providerId="LiveId" clId="{750F0657-4386-424C-B4B3-E501ED6EF530}" dt="2017-09-01T14:27:14.610" v="168" actId="20577"/>
          <ac:spMkLst>
            <pc:docMk/>
            <pc:sldMk cId="0" sldId="289"/>
            <ac:spMk id="6" creationId="{00000000-0000-0000-0000-000000000000}"/>
          </ac:spMkLst>
        </pc:spChg>
        <pc:spChg chg="del mod">
          <ac:chgData name="陈晓煜" userId="b723e2c6da626f05" providerId="LiveId" clId="{750F0657-4386-424C-B4B3-E501ED6EF530}" dt="2017-09-01T14:27:22.935" v="172" actId="478"/>
          <ac:spMkLst>
            <pc:docMk/>
            <pc:sldMk cId="0" sldId="289"/>
            <ac:spMk id="7" creationId="{00000000-0000-0000-0000-000000000000}"/>
          </ac:spMkLst>
        </pc:spChg>
        <pc:spChg chg="del mod">
          <ac:chgData name="陈晓煜" userId="b723e2c6da626f05" providerId="LiveId" clId="{750F0657-4386-424C-B4B3-E501ED6EF530}" dt="2017-09-01T14:27:22.935" v="174" actId="478"/>
          <ac:spMkLst>
            <pc:docMk/>
            <pc:sldMk cId="0" sldId="289"/>
            <ac:spMk id="8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0" sldId="289"/>
            <ac:spMk id="9" creationId="{00000000-0000-0000-0000-000000000000}"/>
          </ac:spMkLst>
        </pc:spChg>
      </pc:sldChg>
      <pc:sldChg chg="delSp modSp">
        <pc:chgData name="陈晓煜" userId="b723e2c6da626f05" providerId="LiveId" clId="{750F0657-4386-424C-B4B3-E501ED6EF530}" dt="2017-09-01T14:39:50.983" v="416" actId="2711"/>
        <pc:sldMkLst>
          <pc:docMk/>
          <pc:sldMk cId="3413883711" sldId="292"/>
        </pc:sldMkLst>
        <pc:spChg chg="mod">
          <ac:chgData name="陈晓煜" userId="b723e2c6da626f05" providerId="LiveId" clId="{750F0657-4386-424C-B4B3-E501ED6EF530}" dt="2017-09-01T14:39:50.983" v="416" actId="2711"/>
          <ac:spMkLst>
            <pc:docMk/>
            <pc:sldMk cId="3413883711" sldId="292"/>
            <ac:spMk id="3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2711"/>
          <ac:spMkLst>
            <pc:docMk/>
            <pc:sldMk cId="3413883711" sldId="292"/>
            <ac:spMk id="7" creationId="{00000000-0000-0000-0000-000000000000}"/>
          </ac:spMkLst>
        </pc:spChg>
      </pc:sldChg>
      <pc:sldChg chg="delSp modSp">
        <pc:chgData name="陈晓煜" userId="b723e2c6da626f05" providerId="LiveId" clId="{750F0657-4386-424C-B4B3-E501ED6EF530}" dt="2017-09-01T14:39:13.747" v="405" actId="2711"/>
        <pc:sldMkLst>
          <pc:docMk/>
          <pc:sldMk cId="2168679355" sldId="293"/>
        </pc:sldMkLst>
        <pc:spChg chg="mod">
          <ac:chgData name="陈晓煜" userId="b723e2c6da626f05" providerId="LiveId" clId="{750F0657-4386-424C-B4B3-E501ED6EF530}" dt="2017-09-01T14:39:08.217" v="404" actId="2711"/>
          <ac:spMkLst>
            <pc:docMk/>
            <pc:sldMk cId="2168679355" sldId="293"/>
            <ac:spMk id="3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2711"/>
          <ac:spMkLst>
            <pc:docMk/>
            <pc:sldMk cId="2168679355" sldId="293"/>
            <ac:spMk id="4" creationId="{00000000-0000-0000-0000-000000000000}"/>
          </ac:spMkLst>
        </pc:spChg>
        <pc:spChg chg="mod">
          <ac:chgData name="陈晓煜" userId="b723e2c6da626f05" providerId="LiveId" clId="{750F0657-4386-424C-B4B3-E501ED6EF530}" dt="2017-09-01T14:39:13.747" v="405" actId="2711"/>
          <ac:spMkLst>
            <pc:docMk/>
            <pc:sldMk cId="2168679355" sldId="293"/>
            <ac:spMk id="6" creationId="{00000000-0000-0000-0000-000000000000}"/>
          </ac:spMkLst>
        </pc:spChg>
      </pc:sldChg>
      <pc:sldChg chg="delSp modSp">
        <pc:chgData name="陈晓煜" userId="b723e2c6da626f05" providerId="LiveId" clId="{750F0657-4386-424C-B4B3-E501ED6EF530}" dt="2017-09-01T14:40:10.147" v="417" actId="2711"/>
        <pc:sldMkLst>
          <pc:docMk/>
          <pc:sldMk cId="892890653" sldId="295"/>
        </pc:sldMkLst>
        <pc:spChg chg="mod">
          <ac:chgData name="陈晓煜" userId="b723e2c6da626f05" providerId="LiveId" clId="{750F0657-4386-424C-B4B3-E501ED6EF530}" dt="2017-09-01T14:40:10.147" v="417" actId="2711"/>
          <ac:spMkLst>
            <pc:docMk/>
            <pc:sldMk cId="892890653" sldId="295"/>
            <ac:spMk id="3" creationId="{00000000-0000-0000-0000-000000000000}"/>
          </ac:spMkLst>
        </pc:spChg>
        <pc:spChg chg="mod">
          <ac:chgData name="陈晓煜" userId="b723e2c6da626f05" providerId="LiveId" clId="{750F0657-4386-424C-B4B3-E501ED6EF530}" dt="2017-09-01T14:40:10.147" v="417" actId="2711"/>
          <ac:spMkLst>
            <pc:docMk/>
            <pc:sldMk cId="892890653" sldId="295"/>
            <ac:spMk id="4" creationId="{00000000-0000-0000-0000-000000000000}"/>
          </ac:spMkLst>
        </pc:spChg>
        <pc:spChg chg="mod">
          <ac:chgData name="陈晓煜" userId="b723e2c6da626f05" providerId="LiveId" clId="{750F0657-4386-424C-B4B3-E501ED6EF530}" dt="2017-09-01T14:40:10.147" v="417" actId="2711"/>
          <ac:spMkLst>
            <pc:docMk/>
            <pc:sldMk cId="892890653" sldId="295"/>
            <ac:spMk id="6" creationId="{00000000-0000-0000-0000-000000000000}"/>
          </ac:spMkLst>
        </pc:spChg>
        <pc:spChg chg="mod">
          <ac:chgData name="陈晓煜" userId="b723e2c6da626f05" providerId="LiveId" clId="{750F0657-4386-424C-B4B3-E501ED6EF530}" dt="2017-09-01T14:40:10.147" v="417" actId="2711"/>
          <ac:spMkLst>
            <pc:docMk/>
            <pc:sldMk cId="892890653" sldId="295"/>
            <ac:spMk id="10" creationId="{00000000-0000-0000-0000-000000000000}"/>
          </ac:spMkLst>
        </pc:spChg>
        <pc:spChg chg="mod">
          <ac:chgData name="陈晓煜" userId="b723e2c6da626f05" providerId="LiveId" clId="{750F0657-4386-424C-B4B3-E501ED6EF530}" dt="2017-09-01T14:40:10.147" v="417" actId="2711"/>
          <ac:spMkLst>
            <pc:docMk/>
            <pc:sldMk cId="892890653" sldId="295"/>
            <ac:spMk id="12" creationId="{00000000-0000-0000-0000-000000000000}"/>
          </ac:spMkLst>
        </pc:spChg>
        <pc:spChg chg="mod">
          <ac:chgData name="陈晓煜" userId="b723e2c6da626f05" providerId="LiveId" clId="{750F0657-4386-424C-B4B3-E501ED6EF530}" dt="2017-09-01T14:40:10.147" v="417" actId="2711"/>
          <ac:spMkLst>
            <pc:docMk/>
            <pc:sldMk cId="892890653" sldId="295"/>
            <ac:spMk id="13" creationId="{00000000-0000-0000-0000-000000000000}"/>
          </ac:spMkLst>
        </pc:spChg>
        <pc:spChg chg="mod">
          <ac:chgData name="陈晓煜" userId="b723e2c6da626f05" providerId="LiveId" clId="{750F0657-4386-424C-B4B3-E501ED6EF530}" dt="2017-09-01T14:40:10.147" v="417" actId="2711"/>
          <ac:spMkLst>
            <pc:docMk/>
            <pc:sldMk cId="892890653" sldId="295"/>
            <ac:spMk id="14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2711"/>
          <ac:spMkLst>
            <pc:docMk/>
            <pc:sldMk cId="892890653" sldId="295"/>
            <ac:spMk id="15" creationId="{00000000-0000-0000-0000-000000000000}"/>
          </ac:spMkLst>
        </pc:spChg>
        <pc:spChg chg="mod">
          <ac:chgData name="陈晓煜" userId="b723e2c6da626f05" providerId="LiveId" clId="{750F0657-4386-424C-B4B3-E501ED6EF530}" dt="2017-09-01T14:40:10.147" v="417" actId="2711"/>
          <ac:spMkLst>
            <pc:docMk/>
            <pc:sldMk cId="892890653" sldId="295"/>
            <ac:spMk id="16" creationId="{00000000-0000-0000-0000-000000000000}"/>
          </ac:spMkLst>
        </pc:spChg>
      </pc:sldChg>
      <pc:sldChg chg="delSp">
        <pc:chgData name="陈晓煜" userId="b723e2c6da626f05" providerId="LiveId" clId="{750F0657-4386-424C-B4B3-E501ED6EF530}" dt="2017-09-01T14:11:33.967" v="38" actId="478"/>
        <pc:sldMkLst>
          <pc:docMk/>
          <pc:sldMk cId="2133445735" sldId="296"/>
        </pc:sldMkLst>
        <pc:spChg chg="del">
          <ac:chgData name="陈晓煜" userId="b723e2c6da626f05" providerId="LiveId" clId="{750F0657-4386-424C-B4B3-E501ED6EF530}" dt="2017-09-01T14:11:33.967" v="38" actId="478"/>
          <ac:spMkLst>
            <pc:docMk/>
            <pc:sldMk cId="2133445735" sldId="296"/>
            <ac:spMk id="4" creationId="{00000000-0000-0000-0000-000000000000}"/>
          </ac:spMkLst>
        </pc:spChg>
      </pc:sldChg>
      <pc:sldChg chg="del">
        <pc:chgData name="陈晓煜" userId="b723e2c6da626f05" providerId="LiveId" clId="{750F0657-4386-424C-B4B3-E501ED6EF530}" dt="2017-09-01T14:11:21.814" v="36" actId="2696"/>
        <pc:sldMkLst>
          <pc:docMk/>
          <pc:sldMk cId="2782190026" sldId="297"/>
        </pc:sldMkLst>
      </pc:sldChg>
      <pc:sldChg chg="delSp modSp">
        <pc:chgData name="陈晓煜" userId="b723e2c6da626f05" providerId="LiveId" clId="{750F0657-4386-424C-B4B3-E501ED6EF530}" dt="2017-09-01T14:38:58.718" v="403" actId="14100"/>
        <pc:sldMkLst>
          <pc:docMk/>
          <pc:sldMk cId="237114628" sldId="299"/>
        </pc:sldMkLst>
        <pc:spChg chg="mod">
          <ac:chgData name="陈晓煜" userId="b723e2c6da626f05" providerId="LiveId" clId="{750F0657-4386-424C-B4B3-E501ED6EF530}" dt="2017-09-01T14:38:58.718" v="403" actId="14100"/>
          <ac:spMkLst>
            <pc:docMk/>
            <pc:sldMk cId="237114628" sldId="299"/>
            <ac:spMk id="5" creationId="{00000000-0000-0000-0000-000000000000}"/>
          </ac:spMkLst>
        </pc:spChg>
        <pc:spChg chg="del">
          <ac:chgData name="陈晓煜" userId="b723e2c6da626f05" providerId="LiveId" clId="{750F0657-4386-424C-B4B3-E501ED6EF530}" dt="2017-09-01T14:11:33.967" v="38" actId="14100"/>
          <ac:spMkLst>
            <pc:docMk/>
            <pc:sldMk cId="237114628" sldId="299"/>
            <ac:spMk id="8" creationId="{00000000-0000-0000-0000-000000000000}"/>
          </ac:spMkLst>
        </pc:spChg>
      </pc:sldChg>
      <pc:sldChg chg="del">
        <pc:chgData name="陈晓煜" userId="b723e2c6da626f05" providerId="LiveId" clId="{750F0657-4386-424C-B4B3-E501ED6EF530}" dt="2017-09-01T14:11:02.417" v="34" actId="2696"/>
        <pc:sldMkLst>
          <pc:docMk/>
          <pc:sldMk cId="2987930655" sldId="300"/>
        </pc:sldMkLst>
      </pc:sldChg>
      <pc:sldChg chg="del">
        <pc:chgData name="陈晓煜" userId="b723e2c6da626f05" providerId="LiveId" clId="{750F0657-4386-424C-B4B3-E501ED6EF530}" dt="2017-09-01T14:11:10.147" v="35" actId="2696"/>
        <pc:sldMkLst>
          <pc:docMk/>
          <pc:sldMk cId="1610297357" sldId="302"/>
        </pc:sldMkLst>
      </pc:sldChg>
      <pc:sldChg chg="del modTransition">
        <pc:chgData name="陈晓煜" userId="b723e2c6da626f05" providerId="LiveId" clId="{750F0657-4386-424C-B4B3-E501ED6EF530}" dt="2017-09-01T14:10:55.849" v="33" actId="2696"/>
        <pc:sldMkLst>
          <pc:docMk/>
          <pc:sldMk cId="1084774006" sldId="303"/>
        </pc:sldMkLst>
      </pc:sldChg>
      <pc:sldChg chg="del">
        <pc:chgData name="陈晓煜" userId="b723e2c6da626f05" providerId="LiveId" clId="{750F0657-4386-424C-B4B3-E501ED6EF530}" dt="2017-09-01T14:11:28.278" v="37" actId="2696"/>
        <pc:sldMkLst>
          <pc:docMk/>
          <pc:sldMk cId="2174839828" sldId="305"/>
        </pc:sldMkLst>
      </pc:sldChg>
      <pc:sldChg chg="delSp del">
        <pc:chgData name="陈晓煜" userId="b723e2c6da626f05" providerId="LiveId" clId="{750F0657-4386-424C-B4B3-E501ED6EF530}" dt="2017-09-01T14:27:25.641" v="175" actId="2696"/>
        <pc:sldMkLst>
          <pc:docMk/>
          <pc:sldMk cId="2740607933" sldId="306"/>
        </pc:sldMkLst>
        <pc:spChg chg="del">
          <ac:chgData name="陈晓煜" userId="b723e2c6da626f05" providerId="LiveId" clId="{750F0657-4386-424C-B4B3-E501ED6EF530}" dt="2017-09-01T14:11:33.967" v="38" actId="2696"/>
          <ac:spMkLst>
            <pc:docMk/>
            <pc:sldMk cId="2740607933" sldId="306"/>
            <ac:spMk id="4" creationId="{00000000-0000-0000-0000-000000000000}"/>
          </ac:spMkLst>
        </pc:spChg>
      </pc:sldChg>
      <pc:sldChg chg="delSp del">
        <pc:chgData name="陈晓煜" userId="b723e2c6da626f05" providerId="LiveId" clId="{750F0657-4386-424C-B4B3-E501ED6EF530}" dt="2017-09-01T14:11:53.527" v="40" actId="2696"/>
        <pc:sldMkLst>
          <pc:docMk/>
          <pc:sldMk cId="2740607933" sldId="307"/>
        </pc:sldMkLst>
        <pc:spChg chg="del">
          <ac:chgData name="陈晓煜" userId="b723e2c6da626f05" providerId="LiveId" clId="{750F0657-4386-424C-B4B3-E501ED6EF530}" dt="2017-09-01T14:11:33.967" v="38" actId="2696"/>
          <ac:spMkLst>
            <pc:docMk/>
            <pc:sldMk cId="2740607933" sldId="307"/>
            <ac:spMk id="4" creationId="{00000000-0000-0000-0000-000000000000}"/>
          </ac:spMkLst>
        </pc:spChg>
      </pc:sldChg>
    </pc:docChg>
  </pc:docChgLst>
  <pc:docChgLst>
    <pc:chgData name="陈晓煜" userId="b723e2c6da626f05" providerId="LiveId" clId="{2BC22844-A611-45E9-80C0-F6D3D0630D4E}"/>
    <pc:docChg chg="modSld modMainMaster">
      <pc:chgData name="陈晓煜" userId="b723e2c6da626f05" providerId="LiveId" clId="{2BC22844-A611-45E9-80C0-F6D3D0630D4E}" dt="2017-09-01T14:51:53.527" v="6"/>
      <pc:docMkLst>
        <pc:docMk/>
      </pc:docMkLst>
      <pc:sldChg chg="setBg">
        <pc:chgData name="陈晓煜" userId="b723e2c6da626f05" providerId="LiveId" clId="{2BC22844-A611-45E9-80C0-F6D3D0630D4E}" dt="2017-09-01T14:51:53.527" v="6"/>
        <pc:sldMkLst>
          <pc:docMk/>
          <pc:sldMk cId="0" sldId="256"/>
        </pc:sldMkLst>
      </pc:sldChg>
      <pc:sldMasterChg chg="setBg modSldLayout">
        <pc:chgData name="陈晓煜" userId="b723e2c6da626f05" providerId="LiveId" clId="{2BC22844-A611-45E9-80C0-F6D3D0630D4E}" dt="2017-09-01T14:51:53.527" v="6"/>
        <pc:sldMasterMkLst>
          <pc:docMk/>
          <pc:sldMasterMk cId="0" sldId="2147483648"/>
        </pc:sldMasterMkLst>
        <pc:sldLayoutChg chg="setBg">
          <pc:chgData name="陈晓煜" userId="b723e2c6da626f05" providerId="LiveId" clId="{2BC22844-A611-45E9-80C0-F6D3D0630D4E}" dt="2017-09-01T14:51:53.527" v="6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陈晓煜" userId="b723e2c6da626f05" providerId="LiveId" clId="{2BC22844-A611-45E9-80C0-F6D3D0630D4E}" dt="2017-09-01T14:51:53.527" v="6"/>
          <pc:sldLayoutMkLst>
            <pc:docMk/>
            <pc:sldMasterMk cId="0" sldId="2147483648"/>
            <pc:sldLayoutMk cId="0" sldId="2147483662"/>
          </pc:sldLayoutMkLst>
        </pc:sldLayoutChg>
        <pc:sldLayoutChg chg="setBg">
          <pc:chgData name="陈晓煜" userId="b723e2c6da626f05" providerId="LiveId" clId="{2BC22844-A611-45E9-80C0-F6D3D0630D4E}" dt="2017-09-01T14:51:53.527" v="6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陈晓煜" userId="b723e2c6da626f05" providerId="LiveId" clId="{2BC22844-A611-45E9-80C0-F6D3D0630D4E}" dt="2017-09-01T14:51:53.527" v="6"/>
          <pc:sldLayoutMkLst>
            <pc:docMk/>
            <pc:sldMasterMk cId="0" sldId="2147483648"/>
            <pc:sldLayoutMk cId="0" sldId="2147483664"/>
          </pc:sldLayoutMkLst>
        </pc:sldLayoutChg>
        <pc:sldLayoutChg chg="setBg">
          <pc:chgData name="陈晓煜" userId="b723e2c6da626f05" providerId="LiveId" clId="{2BC22844-A611-45E9-80C0-F6D3D0630D4E}" dt="2017-09-01T14:51:53.527" v="6"/>
          <pc:sldLayoutMkLst>
            <pc:docMk/>
            <pc:sldMasterMk cId="0" sldId="2147483648"/>
            <pc:sldLayoutMk cId="0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3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Modifier</a:t>
            </a: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：修饰符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4448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74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266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804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1420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123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0808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8468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154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6560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282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589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329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2613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480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你可以改变</a:t>
            </a:r>
            <a:r>
              <a:rPr lang="en-US" altLang="zh-CN" dirty="0" smtClean="0"/>
              <a:t>A</a:t>
            </a:r>
            <a:r>
              <a:rPr lang="zh-CN" altLang="en-US" dirty="0" smtClean="0"/>
              <a:t>指向的对象的值，但不能改变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的引用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980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7261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5871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3759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7372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3014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432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3003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644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664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5084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622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4937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63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Parameter:</a:t>
            </a:r>
            <a:r>
              <a:rPr lang="zh-CN" altLang="en-US" dirty="0" smtClean="0"/>
              <a:t>型参</a:t>
            </a:r>
            <a:endParaRPr lang="en-US" altLang="zh-CN" dirty="0" smtClean="0"/>
          </a:p>
          <a:p>
            <a:r>
              <a:rPr lang="en-US" altLang="zh-CN" dirty="0" smtClean="0"/>
              <a:t>Argument</a:t>
            </a:r>
            <a:r>
              <a:rPr lang="zh-CN" altLang="en-US" dirty="0" smtClean="0"/>
              <a:t>：实参，实际参数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515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29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937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492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Jav</a:t>
            </a:r>
            <a:r>
              <a:rPr dirty="0"/>
              <a:t>a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Pr</a:t>
            </a:r>
            <a:r>
              <a:rPr spc="-10" dirty="0"/>
              <a:t>og</a:t>
            </a:r>
            <a:r>
              <a:rPr dirty="0"/>
              <a:t>r</a:t>
            </a:r>
            <a:r>
              <a:rPr spc="-5" dirty="0"/>
              <a:t>amm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711AC-746B-4142-980A-09384E405A25}" type="datetime1">
              <a:rPr lang="en-US" altLang="zh-CN" smtClean="0"/>
              <a:t>9/15/2017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2329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Jav</a:t>
            </a:r>
            <a:r>
              <a:rPr dirty="0"/>
              <a:t>a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Pr</a:t>
            </a:r>
            <a:r>
              <a:rPr spc="-10" dirty="0"/>
              <a:t>og</a:t>
            </a:r>
            <a:r>
              <a:rPr dirty="0"/>
              <a:t>r</a:t>
            </a:r>
            <a:r>
              <a:rPr spc="-5" dirty="0"/>
              <a:t>amm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3D6D-A5E3-479E-BC1D-C4436ACB7172}" type="datetime1">
              <a:rPr lang="en-US" altLang="zh-CN" smtClean="0"/>
              <a:t>9/15/2017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2329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085756"/>
            <a:ext cx="3872229" cy="3598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7571" y="1308365"/>
            <a:ext cx="3704590" cy="448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Jav</a:t>
            </a:r>
            <a:r>
              <a:rPr dirty="0"/>
              <a:t>a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Pr</a:t>
            </a:r>
            <a:r>
              <a:rPr spc="-10" dirty="0"/>
              <a:t>og</a:t>
            </a:r>
            <a:r>
              <a:rPr dirty="0"/>
              <a:t>r</a:t>
            </a:r>
            <a:r>
              <a:rPr spc="-5" dirty="0"/>
              <a:t>amm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DB741-866D-44FC-AC33-9577CFD0342F}" type="datetime1">
              <a:rPr lang="en-US" altLang="zh-CN" smtClean="0"/>
              <a:t>9/15/2017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2329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Jav</a:t>
            </a:r>
            <a:r>
              <a:rPr dirty="0"/>
              <a:t>a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Pr</a:t>
            </a:r>
            <a:r>
              <a:rPr spc="-10" dirty="0"/>
              <a:t>og</a:t>
            </a:r>
            <a:r>
              <a:rPr dirty="0"/>
              <a:t>r</a:t>
            </a:r>
            <a:r>
              <a:rPr spc="-5" dirty="0"/>
              <a:t>amm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79EE-FA93-4BC6-939A-15389E062F91}" type="datetime1">
              <a:rPr lang="en-US" altLang="zh-CN" smtClean="0"/>
              <a:t>9/15/2017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Jav</a:t>
            </a:r>
            <a:r>
              <a:rPr dirty="0"/>
              <a:t>a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Pr</a:t>
            </a:r>
            <a:r>
              <a:rPr spc="-10" dirty="0"/>
              <a:t>og</a:t>
            </a:r>
            <a:r>
              <a:rPr dirty="0"/>
              <a:t>r</a:t>
            </a:r>
            <a:r>
              <a:rPr spc="-5" dirty="0"/>
              <a:t>amm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86B2-9078-47B8-9056-6E8AEB465A0D}" type="datetime1">
              <a:rPr lang="en-US" altLang="zh-CN" smtClean="0"/>
              <a:t>9/15/2017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5469" y="413225"/>
            <a:ext cx="7913061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2329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14237"/>
            <a:ext cx="8072119" cy="3050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11704" y="6463070"/>
            <a:ext cx="172085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Jav</a:t>
            </a:r>
            <a:r>
              <a:rPr dirty="0"/>
              <a:t>a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/>
              <a:t>Pr</a:t>
            </a:r>
            <a:r>
              <a:rPr spc="-10" dirty="0"/>
              <a:t>og</a:t>
            </a:r>
            <a:r>
              <a:rPr dirty="0"/>
              <a:t>r</a:t>
            </a:r>
            <a:r>
              <a:rPr spc="-5" dirty="0"/>
              <a:t>amm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35E3F-CBD8-4F09-B40D-D44E87334650}" type="datetime1">
              <a:rPr lang="en-US" altLang="zh-CN" smtClean="0"/>
              <a:t>9/15/2017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2113" y="6465815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22113" y="6465815"/>
            <a:ext cx="20320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7738" y="2538632"/>
            <a:ext cx="3599815" cy="160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dirty="0">
                <a:latin typeface="Tahoma"/>
                <a:cs typeface="Tahoma"/>
              </a:rPr>
              <a:t>CH</a:t>
            </a:r>
            <a:r>
              <a:rPr sz="3200" spc="-15" dirty="0">
                <a:latin typeface="Tahoma"/>
                <a:cs typeface="Tahoma"/>
              </a:rPr>
              <a:t>A</a:t>
            </a:r>
            <a:r>
              <a:rPr sz="3200" spc="-5" dirty="0">
                <a:latin typeface="Tahoma"/>
                <a:cs typeface="Tahoma"/>
              </a:rPr>
              <a:t>PTE</a:t>
            </a:r>
            <a:r>
              <a:rPr sz="3200" dirty="0">
                <a:latin typeface="Tahoma"/>
                <a:cs typeface="Tahoma"/>
              </a:rPr>
              <a:t>R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ahoma"/>
                <a:cs typeface="Tahoma"/>
              </a:rPr>
              <a:t>4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4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latin typeface="Tahoma"/>
                <a:cs typeface="Tahoma"/>
              </a:rPr>
              <a:t>Cla</a:t>
            </a:r>
            <a:r>
              <a:rPr sz="3200" spc="-15" dirty="0">
                <a:latin typeface="Tahoma"/>
                <a:cs typeface="Tahoma"/>
              </a:rPr>
              <a:t>s</a:t>
            </a:r>
            <a:r>
              <a:rPr sz="3200" spc="-5" dirty="0">
                <a:latin typeface="Tahoma"/>
                <a:cs typeface="Tahoma"/>
              </a:rPr>
              <a:t>se</a:t>
            </a:r>
            <a:r>
              <a:rPr sz="3200" dirty="0">
                <a:latin typeface="Tahoma"/>
                <a:cs typeface="Tahoma"/>
              </a:rPr>
              <a:t>s</a:t>
            </a:r>
            <a:r>
              <a:rPr sz="3200" spc="1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ahoma"/>
                <a:cs typeface="Tahoma"/>
              </a:rPr>
              <a:t>and</a:t>
            </a:r>
            <a:r>
              <a:rPr sz="3200" spc="1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ahoma"/>
                <a:cs typeface="Tahoma"/>
              </a:rPr>
              <a:t>Objects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5864" y="268190"/>
            <a:ext cx="373634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85"/>
              </a:lnSpc>
            </a:pPr>
            <a:r>
              <a:rPr sz="4000" spc="-20" dirty="0">
                <a:solidFill>
                  <a:srgbClr val="323298"/>
                </a:solidFill>
                <a:latin typeface="Tahoma"/>
                <a:cs typeface="Tahoma"/>
              </a:rPr>
              <a:t>Creating</a:t>
            </a:r>
            <a:r>
              <a:rPr sz="4000" spc="22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323298"/>
                </a:solidFill>
                <a:latin typeface="Tahoma"/>
                <a:cs typeface="Tahoma"/>
              </a:rPr>
              <a:t>Obje</a:t>
            </a:r>
            <a:r>
              <a:rPr sz="4000" spc="-15" dirty="0">
                <a:solidFill>
                  <a:srgbClr val="323298"/>
                </a:solidFill>
                <a:latin typeface="Tahoma"/>
                <a:cs typeface="Tahoma"/>
              </a:rPr>
              <a:t>c</a:t>
            </a:r>
            <a:r>
              <a:rPr sz="4000" spc="-25" dirty="0">
                <a:solidFill>
                  <a:srgbClr val="323298"/>
                </a:solidFill>
                <a:latin typeface="Tahoma"/>
                <a:cs typeface="Tahoma"/>
              </a:rPr>
              <a:t>ts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969" y="876834"/>
            <a:ext cx="4957445" cy="569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In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Java,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objects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ar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create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on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he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F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objec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stor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vari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(in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cu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sho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icture)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it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emote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control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specific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type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bjec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5600" marR="344805" indent="-342900">
              <a:lnSpc>
                <a:spcPct val="100000"/>
              </a:lnSpc>
              <a:spcBef>
                <a:spcPts val="575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spc="-15" dirty="0">
                <a:latin typeface="Arial"/>
                <a:cs typeface="Arial"/>
              </a:rPr>
              <a:t>At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café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customers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say: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"I'd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ke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ferenc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new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ny3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tel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vis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ase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nam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-3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."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hic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Java:</a:t>
            </a: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FF0065"/>
              </a:buClr>
              <a:buSzPct val="70000"/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Son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y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3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2</a:t>
            </a:r>
            <a:r>
              <a:rPr sz="2000"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ne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w</a:t>
            </a:r>
            <a:r>
              <a:rPr sz="2000"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Son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y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32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);</a:t>
            </a:r>
          </a:p>
          <a:p>
            <a:pPr marL="355600" marR="442595" indent="-342900">
              <a:lnSpc>
                <a:spcPct val="100000"/>
              </a:lnSpc>
              <a:spcBef>
                <a:spcPts val="570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Arial" pitchFamily="34" charset="0"/>
                <a:cs typeface="Arial" pitchFamily="34" charset="0"/>
              </a:rPr>
              <a:t>If</a:t>
            </a:r>
            <a:r>
              <a:rPr sz="2400" spc="-25" dirty="0">
                <a:latin typeface="Arial" pitchFamily="34" charset="0"/>
                <a:cs typeface="Arial" pitchFamily="34" charset="0"/>
              </a:rPr>
              <a:t> </a:t>
            </a:r>
            <a:r>
              <a:rPr sz="2400" dirty="0">
                <a:latin typeface="Arial" pitchFamily="34" charset="0"/>
                <a:cs typeface="Arial" pitchFamily="34" charset="0"/>
              </a:rPr>
              <a:t>you say: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"declare </a:t>
            </a:r>
            <a:r>
              <a:rPr sz="2400" dirty="0">
                <a:latin typeface="Arial" pitchFamily="34" charset="0"/>
                <a:cs typeface="Arial" pitchFamily="34" charset="0"/>
              </a:rPr>
              <a:t>but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400" dirty="0">
                <a:latin typeface="Arial" pitchFamily="34" charset="0"/>
                <a:cs typeface="Arial" pitchFamily="34" charset="0"/>
              </a:rPr>
              <a:t>do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n</a:t>
            </a:r>
            <a:r>
              <a:rPr sz="2400" dirty="0">
                <a:latin typeface="Arial" pitchFamily="34" charset="0"/>
                <a:cs typeface="Arial" pitchFamily="34" charset="0"/>
              </a:rPr>
              <a:t>'t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i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n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iti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a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l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i</a:t>
            </a:r>
            <a:r>
              <a:rPr sz="2400" dirty="0">
                <a:latin typeface="Arial" pitchFamily="34" charset="0"/>
                <a:cs typeface="Arial" pitchFamily="34" charset="0"/>
              </a:rPr>
              <a:t>ze</a:t>
            </a:r>
            <a:r>
              <a:rPr sz="2400" spc="1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w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ith</a:t>
            </a:r>
            <a:r>
              <a:rPr sz="2400" spc="7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a</a:t>
            </a:r>
            <a:r>
              <a:rPr sz="2400" dirty="0">
                <a:latin typeface="Arial" pitchFamily="34" charset="0"/>
                <a:cs typeface="Arial" pitchFamily="34" charset="0"/>
              </a:rPr>
              <a:t>n</a:t>
            </a:r>
            <a:r>
              <a:rPr sz="2400" spc="6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actua</a:t>
            </a:r>
            <a:r>
              <a:rPr sz="2400" dirty="0">
                <a:latin typeface="Arial" pitchFamily="34" charset="0"/>
                <a:cs typeface="Arial" pitchFamily="34" charset="0"/>
              </a:rPr>
              <a:t>l</a:t>
            </a:r>
            <a:r>
              <a:rPr sz="2400" spc="75" dirty="0">
                <a:latin typeface="Arial" pitchFamily="34" charset="0"/>
                <a:cs typeface="Arial" pitchFamily="34" charset="0"/>
              </a:rPr>
              <a:t> </a:t>
            </a:r>
            <a:r>
              <a:rPr sz="2400" dirty="0">
                <a:latin typeface="Arial" pitchFamily="34" charset="0"/>
                <a:cs typeface="Arial" pitchFamily="34" charset="0"/>
              </a:rPr>
              <a:t>S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o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ny32 </a:t>
            </a:r>
            <a:r>
              <a:rPr sz="2400" spc="-35" dirty="0" smtClean="0">
                <a:latin typeface="Arial" pitchFamily="34" charset="0"/>
                <a:cs typeface="Arial" pitchFamily="34" charset="0"/>
              </a:rPr>
              <a:t>object</a:t>
            </a:r>
            <a:r>
              <a:rPr lang="en-US" altLang="zh-CN" sz="2400" spc="-35" dirty="0" smtClean="0">
                <a:latin typeface="Arial" pitchFamily="34" charset="0"/>
                <a:cs typeface="Arial" pitchFamily="34" charset="0"/>
              </a:rPr>
              <a:t>"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756285" lvl="1" indent="-286385">
              <a:lnSpc>
                <a:spcPts val="2380"/>
              </a:lnSpc>
              <a:spcBef>
                <a:spcPts val="484"/>
              </a:spcBef>
              <a:buClr>
                <a:srgbClr val="FF0065"/>
              </a:buClr>
              <a:buSzPct val="70000"/>
              <a:buFont typeface="Wingdings"/>
              <a:buChar char=""/>
              <a:tabLst>
                <a:tab pos="756920" algn="l"/>
              </a:tabLst>
            </a:pP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on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y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3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2</a:t>
            </a:r>
            <a:r>
              <a:rPr sz="2000" spc="3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tv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</a:t>
            </a:r>
          </a:p>
        </p:txBody>
      </p:sp>
      <p:sp>
        <p:nvSpPr>
          <p:cNvPr id="5" name="object 5"/>
          <p:cNvSpPr/>
          <p:nvPr/>
        </p:nvSpPr>
        <p:spPr>
          <a:xfrm>
            <a:off x="5467868" y="1524000"/>
            <a:ext cx="3448050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1668" y="4481574"/>
            <a:ext cx="2249552" cy="1823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2485">
              <a:lnSpc>
                <a:spcPts val="4685"/>
              </a:lnSpc>
            </a:pPr>
            <a:r>
              <a:rPr spc="-20" dirty="0"/>
              <a:t>Creating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-25" dirty="0"/>
              <a:t>Obje</a:t>
            </a:r>
            <a:r>
              <a:rPr spc="-15" dirty="0"/>
              <a:t>c</a:t>
            </a:r>
            <a:r>
              <a:rPr spc="-25" dirty="0"/>
              <a:t>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356909"/>
            <a:ext cx="8912860" cy="479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190"/>
              </a:lnSpc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pr</a:t>
            </a:r>
            <a:r>
              <a:rPr sz="2800" spc="-15" dirty="0">
                <a:latin typeface="Arial"/>
                <a:cs typeface="Arial"/>
              </a:rPr>
              <a:t>ov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5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es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the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5" dirty="0">
                <a:latin typeface="Arial"/>
                <a:cs typeface="Arial"/>
              </a:rPr>
              <a:t>u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2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in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bjec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s,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i.e</a:t>
            </a:r>
            <a:r>
              <a:rPr sz="2800" spc="-10" dirty="0">
                <a:latin typeface="Arial"/>
                <a:cs typeface="Arial"/>
              </a:rPr>
              <a:t>.,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an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ts val="3190"/>
              </a:lnSpc>
            </a:pPr>
            <a:r>
              <a:rPr sz="2800" spc="-25" dirty="0">
                <a:latin typeface="Arial"/>
                <a:cs typeface="Arial"/>
              </a:rPr>
              <a:t>ob</a:t>
            </a:r>
            <a:r>
              <a:rPr sz="2800" spc="-5" dirty="0">
                <a:latin typeface="Arial"/>
                <a:cs typeface="Arial"/>
              </a:rPr>
              <a:t>j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ct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is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5" dirty="0">
                <a:latin typeface="Arial"/>
                <a:cs typeface="Arial"/>
              </a:rPr>
              <a:t>ea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fr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25" dirty="0">
                <a:latin typeface="Arial"/>
                <a:cs typeface="Arial"/>
              </a:rPr>
              <a:t>m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20" dirty="0">
                <a:latin typeface="Arial"/>
                <a:cs typeface="Arial"/>
              </a:rPr>
              <a:t>la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s.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x</a:t>
            </a:r>
            <a:r>
              <a:rPr sz="2800" spc="-25" dirty="0">
                <a:latin typeface="Arial"/>
                <a:cs typeface="Arial"/>
              </a:rPr>
              <a:t>am</a:t>
            </a:r>
            <a:r>
              <a:rPr sz="2800" spc="-15" dirty="0">
                <a:latin typeface="Arial"/>
                <a:cs typeface="Arial"/>
              </a:rPr>
              <a:t>ple</a:t>
            </a:r>
            <a:r>
              <a:rPr sz="2800" spc="-10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lr>
                <a:srgbClr val="FF0065"/>
              </a:buClr>
              <a:buSzPct val="68750"/>
              <a:buFont typeface="Wingdings"/>
              <a:buChar char=""/>
              <a:tabLst>
                <a:tab pos="756920" algn="l"/>
              </a:tabLst>
            </a:pPr>
            <a:r>
              <a:rPr lang="en-US" sz="2400" spc="-8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String </a:t>
            </a:r>
            <a:r>
              <a:rPr lang="en-US" sz="2400" spc="-85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os</a:t>
            </a:r>
            <a:r>
              <a:rPr lang="en-US" sz="2400" spc="-8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= new String(“Name”);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lr>
                <a:srgbClr val="FF0065"/>
              </a:buClr>
              <a:buSzPct val="68750"/>
              <a:buFont typeface="Wingdings"/>
              <a:buChar char=""/>
              <a:tabLst>
                <a:tab pos="75692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cycle</a:t>
            </a:r>
            <a:r>
              <a:rPr sz="2400" spc="7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bik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r>
              <a:rPr sz="2400" spc="7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=</a:t>
            </a:r>
            <a:r>
              <a:rPr sz="2400" spc="6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w</a:t>
            </a:r>
            <a:r>
              <a:rPr sz="2400" spc="7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cycle();</a:t>
            </a:r>
            <a:r>
              <a:rPr sz="2400" spc="7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sz="2400" dirty="0" smtClean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20" dirty="0" smtClean="0">
                <a:latin typeface="Arial"/>
                <a:cs typeface="Arial"/>
              </a:rPr>
              <a:t>Each</a:t>
            </a:r>
            <a:r>
              <a:rPr sz="2800" spc="75" dirty="0" smtClean="0">
                <a:latin typeface="Times New Roman"/>
                <a:cs typeface="Times New Roman"/>
              </a:rPr>
              <a:t> </a:t>
            </a:r>
            <a:r>
              <a:rPr sz="2800" spc="-25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75" dirty="0" smtClean="0">
                <a:latin typeface="Times New Roman"/>
                <a:cs typeface="Times New Roman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these</a:t>
            </a:r>
            <a:r>
              <a:rPr sz="2800" spc="85" dirty="0" smtClean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s</a:t>
            </a:r>
            <a:r>
              <a:rPr sz="2800" spc="-15" dirty="0" smtClean="0">
                <a:latin typeface="Arial"/>
                <a:cs typeface="Arial"/>
              </a:rPr>
              <a:t>ta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-25" dirty="0" smtClean="0">
                <a:latin typeface="Arial"/>
                <a:cs typeface="Arial"/>
              </a:rPr>
              <a:t>em</a:t>
            </a:r>
            <a:r>
              <a:rPr sz="2800" spc="-15" dirty="0" smtClean="0">
                <a:latin typeface="Arial"/>
                <a:cs typeface="Arial"/>
              </a:rPr>
              <a:t>e</a:t>
            </a:r>
            <a:r>
              <a:rPr sz="2800" spc="-20" dirty="0" smtClean="0">
                <a:latin typeface="Arial"/>
                <a:cs typeface="Arial"/>
              </a:rPr>
              <a:t>nt</a:t>
            </a:r>
            <a:r>
              <a:rPr sz="2800" spc="-15" dirty="0" smtClean="0">
                <a:latin typeface="Arial"/>
                <a:cs typeface="Arial"/>
              </a:rPr>
              <a:t>s</a:t>
            </a:r>
            <a:r>
              <a:rPr sz="2800" spc="80" dirty="0" smtClean="0">
                <a:latin typeface="Times New Roman"/>
                <a:cs typeface="Times New Roman"/>
              </a:rPr>
              <a:t> </a:t>
            </a:r>
            <a:r>
              <a:rPr sz="2800" spc="-25" dirty="0" smtClean="0">
                <a:latin typeface="Arial"/>
                <a:cs typeface="Arial"/>
              </a:rPr>
              <a:t>h</a:t>
            </a:r>
            <a:r>
              <a:rPr sz="2800" spc="-15" dirty="0" smtClean="0">
                <a:latin typeface="Arial"/>
                <a:cs typeface="Arial"/>
              </a:rPr>
              <a:t>as</a:t>
            </a:r>
            <a:r>
              <a:rPr sz="2800" spc="80" dirty="0" smtClean="0">
                <a:latin typeface="Times New Roman"/>
                <a:cs typeface="Times New Roman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3</a:t>
            </a:r>
            <a:r>
              <a:rPr sz="2800" spc="75" dirty="0" smtClean="0">
                <a:latin typeface="Times New Roman"/>
                <a:cs typeface="Times New Roman"/>
              </a:rPr>
              <a:t> </a:t>
            </a:r>
            <a:r>
              <a:rPr sz="2800" spc="-25" dirty="0" smtClean="0">
                <a:latin typeface="Arial"/>
                <a:cs typeface="Arial"/>
              </a:rPr>
              <a:t>pa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ts:</a:t>
            </a:r>
            <a:endParaRPr sz="2800" dirty="0" smtClean="0">
              <a:latin typeface="Arial"/>
              <a:cs typeface="Arial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30"/>
              </a:spcBef>
              <a:buClr>
                <a:srgbClr val="FF0065"/>
              </a:buClr>
              <a:buSzPct val="68750"/>
              <a:buFont typeface="Wingdings"/>
              <a:buChar char=""/>
              <a:tabLst>
                <a:tab pos="756920" algn="l"/>
              </a:tabLst>
            </a:pPr>
            <a:r>
              <a:rPr sz="2400" b="1" spc="-5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2400" b="1" spc="-10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2400" b="1" spc="-5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clarat</a:t>
            </a:r>
            <a:r>
              <a:rPr sz="2400" b="1" spc="5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2400" b="1" spc="-15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on</a:t>
            </a:r>
            <a:r>
              <a:rPr sz="2400" b="1" spc="6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–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the</a:t>
            </a:r>
            <a:r>
              <a:rPr sz="2400"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code</a:t>
            </a:r>
            <a:r>
              <a:rPr sz="2400"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24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the</a:t>
            </a:r>
            <a:r>
              <a:rPr sz="24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eft</a:t>
            </a:r>
            <a:r>
              <a:rPr sz="2400" spc="7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24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f</a:t>
            </a:r>
            <a:r>
              <a:rPr sz="2400"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the</a:t>
            </a:r>
            <a:r>
              <a:rPr sz="24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assi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nment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op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rato</a:t>
            </a:r>
            <a:r>
              <a:rPr sz="24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756285" lvl="1" indent="-286385">
              <a:lnSpc>
                <a:spcPts val="2735"/>
              </a:lnSpc>
              <a:spcBef>
                <a:spcPts val="250"/>
              </a:spcBef>
              <a:buClr>
                <a:srgbClr val="FF0065"/>
              </a:buClr>
              <a:buSzPct val="68750"/>
              <a:buFont typeface="Wingdings"/>
              <a:buChar char=""/>
              <a:tabLst>
                <a:tab pos="756920" algn="l"/>
              </a:tabLst>
            </a:pPr>
            <a:r>
              <a:rPr sz="2400" b="1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Instantiation</a:t>
            </a:r>
            <a:r>
              <a:rPr sz="2400" b="1" spc="2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–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the</a:t>
            </a:r>
            <a:r>
              <a:rPr sz="2400"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key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w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or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2400" spc="8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i="1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ne</a:t>
            </a:r>
            <a:r>
              <a:rPr sz="2400" i="1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w</a:t>
            </a:r>
            <a:r>
              <a:rPr sz="2400" i="1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r>
              <a:rPr sz="2400"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24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Java</a:t>
            </a:r>
            <a:r>
              <a:rPr sz="24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operato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sz="2400" spc="8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that</a:t>
            </a:r>
          </a:p>
          <a:p>
            <a:pPr marL="756285">
              <a:lnSpc>
                <a:spcPts val="2735"/>
              </a:lnSpc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creates</a:t>
            </a:r>
            <a:r>
              <a:rPr sz="24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the</a:t>
            </a:r>
            <a:r>
              <a:rPr sz="2400"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ob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j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ect;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756285" marR="38735" lvl="1" indent="-286385">
              <a:lnSpc>
                <a:spcPts val="2590"/>
              </a:lnSpc>
              <a:spcBef>
                <a:spcPts val="615"/>
              </a:spcBef>
              <a:buClr>
                <a:srgbClr val="FF0065"/>
              </a:buClr>
              <a:buSzPct val="68750"/>
              <a:buFont typeface="Wingdings"/>
              <a:buChar char=""/>
              <a:tabLst>
                <a:tab pos="756920" algn="l"/>
                <a:tab pos="5309235" algn="l"/>
              </a:tabLst>
            </a:pPr>
            <a:r>
              <a:rPr sz="2400" b="1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Ini</a:t>
            </a:r>
            <a:r>
              <a:rPr sz="2400" b="1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2400" b="1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iali</a:t>
            </a:r>
            <a:r>
              <a:rPr sz="2400" b="1" spc="-2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z</a:t>
            </a:r>
            <a:r>
              <a:rPr sz="2400" b="1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ati</a:t>
            </a:r>
            <a:r>
              <a:rPr sz="2400" b="1" spc="-2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sz="2400" b="1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2400" b="1" spc="1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–</a:t>
            </a:r>
            <a:r>
              <a:rPr sz="24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the</a:t>
            </a:r>
            <a:r>
              <a:rPr sz="24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keyw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rd</a:t>
            </a:r>
            <a:r>
              <a:rPr sz="2400" spc="8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i="1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ne</a:t>
            </a:r>
            <a:r>
              <a:rPr sz="2400" i="1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w</a:t>
            </a:r>
            <a:r>
              <a:rPr sz="2400" i="1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	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vokes</a:t>
            </a:r>
            <a:r>
              <a:rPr sz="24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the</a:t>
            </a:r>
            <a:r>
              <a:rPr sz="24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construct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or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that</a:t>
            </a:r>
            <a:r>
              <a:rPr sz="24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iti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zes</a:t>
            </a:r>
            <a:r>
              <a:rPr sz="2400" spc="10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the</a:t>
            </a:r>
            <a:r>
              <a:rPr sz="2400"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ne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w</a:t>
            </a:r>
            <a:r>
              <a:rPr sz="24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object.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</p:txBody>
      </p:sp>
      <p:sp>
        <p:nvSpPr>
          <p:cNvPr id="8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6047" y="420875"/>
            <a:ext cx="845375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spc="-25" dirty="0">
                <a:solidFill>
                  <a:srgbClr val="323298"/>
                </a:solidFill>
                <a:latin typeface="Tahoma"/>
                <a:cs typeface="Tahoma"/>
              </a:rPr>
              <a:t>Declarin</a:t>
            </a:r>
            <a:r>
              <a:rPr sz="3600" spc="-20" dirty="0">
                <a:solidFill>
                  <a:srgbClr val="323298"/>
                </a:solidFill>
                <a:latin typeface="Tahoma"/>
                <a:cs typeface="Tahoma"/>
              </a:rPr>
              <a:t>g</a:t>
            </a:r>
            <a:r>
              <a:rPr sz="3600" spc="24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323298"/>
                </a:solidFill>
                <a:latin typeface="Tahoma"/>
                <a:cs typeface="Tahoma"/>
              </a:rPr>
              <a:t>a</a:t>
            </a:r>
            <a:r>
              <a:rPr sz="3600" spc="22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323298"/>
                </a:solidFill>
                <a:latin typeface="Tahoma"/>
                <a:cs typeface="Tahoma"/>
              </a:rPr>
              <a:t>Vari</a:t>
            </a:r>
            <a:r>
              <a:rPr sz="3600" spc="-35" dirty="0">
                <a:solidFill>
                  <a:srgbClr val="323298"/>
                </a:solidFill>
                <a:latin typeface="Tahoma"/>
                <a:cs typeface="Tahoma"/>
              </a:rPr>
              <a:t>a</a:t>
            </a:r>
            <a:r>
              <a:rPr sz="3600" spc="-20" dirty="0">
                <a:solidFill>
                  <a:srgbClr val="323298"/>
                </a:solidFill>
                <a:latin typeface="Tahoma"/>
                <a:cs typeface="Tahoma"/>
              </a:rPr>
              <a:t>ble</a:t>
            </a:r>
            <a:r>
              <a:rPr sz="3600" spc="24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23298"/>
                </a:solidFill>
                <a:latin typeface="Tahoma"/>
                <a:cs typeface="Tahoma"/>
              </a:rPr>
              <a:t>t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o</a:t>
            </a:r>
            <a:r>
              <a:rPr sz="3600" spc="21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Refer</a:t>
            </a:r>
            <a:r>
              <a:rPr sz="3600" spc="23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23298"/>
                </a:solidFill>
                <a:latin typeface="Tahoma"/>
                <a:cs typeface="Tahoma"/>
              </a:rPr>
              <a:t>t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o</a:t>
            </a:r>
            <a:r>
              <a:rPr sz="3600" spc="21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323298"/>
                </a:solidFill>
                <a:latin typeface="Tahoma"/>
                <a:cs typeface="Tahoma"/>
              </a:rPr>
              <a:t>an</a:t>
            </a:r>
            <a:r>
              <a:rPr sz="3600" spc="22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323298"/>
                </a:solidFill>
                <a:latin typeface="Tahoma"/>
                <a:cs typeface="Tahoma"/>
              </a:rPr>
              <a:t>Ob</a:t>
            </a:r>
            <a:r>
              <a:rPr sz="3600" spc="-10" dirty="0">
                <a:solidFill>
                  <a:srgbClr val="323298"/>
                </a:solidFill>
                <a:latin typeface="Tahoma"/>
                <a:cs typeface="Tahoma"/>
              </a:rPr>
              <a:t>j</a:t>
            </a:r>
            <a:r>
              <a:rPr sz="3600" spc="-5" dirty="0">
                <a:solidFill>
                  <a:srgbClr val="323298"/>
                </a:solidFill>
                <a:latin typeface="Tahoma"/>
                <a:cs typeface="Tahoma"/>
              </a:rPr>
              <a:t>ect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86881"/>
            <a:ext cx="7930515" cy="450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20" dirty="0">
                <a:latin typeface="Arial"/>
                <a:cs typeface="Arial"/>
              </a:rPr>
              <a:t>To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de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lare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v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ia</a:t>
            </a:r>
            <a:r>
              <a:rPr sz="2800" spc="-2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Arial"/>
                <a:cs typeface="Arial"/>
              </a:rPr>
              <a:t>w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ites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ta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em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nt: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lr>
                <a:srgbClr val="FF0065"/>
              </a:buClr>
              <a:buSzPct val="68750"/>
              <a:buFont typeface="Wingdings"/>
              <a:buChar char="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type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me;</a:t>
            </a: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15" dirty="0">
                <a:latin typeface="Arial"/>
                <a:cs typeface="Arial"/>
              </a:rPr>
              <a:t>This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0" dirty="0">
                <a:latin typeface="Arial"/>
                <a:cs typeface="Arial"/>
              </a:rPr>
              <a:t>at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ment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as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iates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Arial"/>
                <a:cs typeface="Arial"/>
              </a:rPr>
              <a:t>n</a:t>
            </a:r>
            <a:r>
              <a:rPr sz="2800" i="1" spc="-15" dirty="0">
                <a:latin typeface="Arial"/>
                <a:cs typeface="Arial"/>
              </a:rPr>
              <a:t>a</a:t>
            </a:r>
            <a:r>
              <a:rPr sz="2800" i="1" spc="-20" dirty="0">
                <a:latin typeface="Arial"/>
                <a:cs typeface="Arial"/>
              </a:rPr>
              <a:t>me</a:t>
            </a:r>
            <a:r>
              <a:rPr sz="2800" i="1" spc="9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with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Arial"/>
                <a:cs typeface="Arial"/>
              </a:rPr>
              <a:t>ty</a:t>
            </a:r>
            <a:r>
              <a:rPr sz="2800" i="1" spc="-25" dirty="0">
                <a:latin typeface="Arial"/>
                <a:cs typeface="Arial"/>
              </a:rPr>
              <a:t>p</a:t>
            </a:r>
            <a:r>
              <a:rPr sz="2800" i="1" spc="-15" dirty="0">
                <a:latin typeface="Arial"/>
                <a:cs typeface="Arial"/>
              </a:rPr>
              <a:t>e</a:t>
            </a:r>
            <a:r>
              <a:rPr sz="2800" i="1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15" dirty="0">
                <a:latin typeface="Arial"/>
                <a:cs typeface="Arial"/>
              </a:rPr>
              <a:t>With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p</a:t>
            </a:r>
            <a:r>
              <a:rPr sz="2800" spc="-15" dirty="0">
                <a:latin typeface="Arial"/>
                <a:cs typeface="Arial"/>
              </a:rPr>
              <a:t>rim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tiv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v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ia</a:t>
            </a:r>
            <a:r>
              <a:rPr sz="2800" spc="-2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th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ec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at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so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reserves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th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Arial"/>
                <a:cs typeface="Arial"/>
              </a:rPr>
              <a:t>m</a:t>
            </a:r>
            <a:r>
              <a:rPr sz="2800" spc="-20" dirty="0">
                <a:latin typeface="Arial"/>
                <a:cs typeface="Arial"/>
              </a:rPr>
              <a:t>emory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0" dirty="0">
                <a:latin typeface="Arial"/>
                <a:cs typeface="Arial"/>
              </a:rPr>
              <a:t>o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store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any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allo</a:t>
            </a:r>
            <a:r>
              <a:rPr sz="2800" spc="-40" dirty="0">
                <a:latin typeface="Arial"/>
                <a:cs typeface="Arial"/>
              </a:rPr>
              <a:t>w</a:t>
            </a:r>
            <a:r>
              <a:rPr sz="2800" spc="-20" dirty="0">
                <a:latin typeface="Arial"/>
                <a:cs typeface="Arial"/>
              </a:rPr>
              <a:t>ed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value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the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va</a:t>
            </a:r>
            <a:r>
              <a:rPr sz="2800" spc="-10" dirty="0">
                <a:latin typeface="Arial"/>
                <a:cs typeface="Arial"/>
              </a:rPr>
              <a:t>ria</a:t>
            </a:r>
            <a:r>
              <a:rPr sz="2800" spc="-2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0" dirty="0">
                <a:latin typeface="Arial"/>
                <a:cs typeface="Arial"/>
              </a:rPr>
              <a:t>e.</a:t>
            </a:r>
            <a:endParaRPr sz="2800" dirty="0">
              <a:latin typeface="Arial"/>
              <a:cs typeface="Arial"/>
            </a:endParaRPr>
          </a:p>
          <a:p>
            <a:pPr marL="355600" marR="153035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15" dirty="0">
                <a:latin typeface="Arial"/>
                <a:cs typeface="Arial"/>
              </a:rPr>
              <a:t>With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b</a:t>
            </a:r>
            <a:r>
              <a:rPr sz="2800" spc="-15" dirty="0">
                <a:latin typeface="Arial"/>
                <a:cs typeface="Arial"/>
              </a:rPr>
              <a:t>ject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re</a:t>
            </a:r>
            <a:r>
              <a:rPr sz="2800" spc="-15" dirty="0">
                <a:latin typeface="Arial"/>
                <a:cs typeface="Arial"/>
              </a:rPr>
              <a:t>fe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nce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th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re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ve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m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mo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ca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onl</a:t>
            </a:r>
            <a:r>
              <a:rPr sz="2800" spc="-15" dirty="0">
                <a:latin typeface="Arial"/>
                <a:cs typeface="Arial"/>
              </a:rPr>
              <a:t>y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store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ef</a:t>
            </a:r>
            <a:r>
              <a:rPr sz="2800" spc="-15" dirty="0">
                <a:latin typeface="Arial"/>
                <a:cs typeface="Arial"/>
              </a:rPr>
              <a:t>erence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i.e.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dec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0" dirty="0">
                <a:latin typeface="Arial"/>
                <a:cs typeface="Arial"/>
              </a:rPr>
              <a:t>ar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5" dirty="0">
                <a:latin typeface="Arial"/>
                <a:cs typeface="Arial"/>
              </a:rPr>
              <a:t>n</a:t>
            </a:r>
            <a:r>
              <a:rPr sz="2800" spc="-20" dirty="0">
                <a:latin typeface="Arial"/>
                <a:cs typeface="Arial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efe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nce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va</a:t>
            </a:r>
            <a:r>
              <a:rPr sz="2800" spc="-10" dirty="0">
                <a:latin typeface="Arial"/>
                <a:cs typeface="Arial"/>
              </a:rPr>
              <a:t>ria</a:t>
            </a:r>
            <a:r>
              <a:rPr sz="2800" spc="-2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n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cr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ate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bjec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10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FF0065"/>
              </a:buClr>
              <a:buSzPct val="68750"/>
              <a:buFont typeface="Wingdings"/>
              <a:buChar char=""/>
              <a:tabLst>
                <a:tab pos="756920" algn="l"/>
                <a:tab pos="2755900" algn="l"/>
              </a:tabLst>
            </a:pPr>
            <a:r>
              <a:rPr sz="2400" dirty="0">
                <a:latin typeface="Arial"/>
                <a:cs typeface="Arial"/>
              </a:rPr>
              <a:t>String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;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Arial"/>
                <a:cs typeface="Arial"/>
              </a:rPr>
              <a:t>//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do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create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St</a:t>
            </a:r>
            <a:r>
              <a:rPr sz="2400" spc="-5" dirty="0">
                <a:latin typeface="Arial"/>
                <a:cs typeface="Arial"/>
              </a:rPr>
              <a:t>ri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object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4655">
              <a:lnSpc>
                <a:spcPts val="4685"/>
              </a:lnSpc>
            </a:pPr>
            <a:r>
              <a:rPr spc="-25" dirty="0"/>
              <a:t>In</a:t>
            </a:r>
            <a:r>
              <a:rPr spc="-15" dirty="0"/>
              <a:t>s</a:t>
            </a:r>
            <a:r>
              <a:rPr spc="-25" dirty="0"/>
              <a:t>tantiating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-25" dirty="0"/>
              <a:t>a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20" dirty="0"/>
              <a:t>Cla</a:t>
            </a:r>
            <a:r>
              <a:rPr spc="-15" dirty="0"/>
              <a:t>s</a:t>
            </a:r>
            <a:r>
              <a:rPr spc="-2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094781"/>
            <a:ext cx="7584440" cy="3639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20" dirty="0">
                <a:latin typeface="Arial"/>
                <a:cs typeface="Arial"/>
              </a:rPr>
              <a:t>An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bject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is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the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ins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nce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las</a:t>
            </a:r>
            <a:r>
              <a:rPr sz="2800" spc="-10" dirty="0">
                <a:latin typeface="Arial"/>
                <a:cs typeface="Arial"/>
              </a:rPr>
              <a:t>s.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20" dirty="0">
                <a:latin typeface="Arial"/>
                <a:cs typeface="Arial"/>
              </a:rPr>
              <a:t>To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ins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ti</a:t>
            </a:r>
            <a:r>
              <a:rPr sz="2800" spc="-15" dirty="0">
                <a:latin typeface="Arial"/>
                <a:cs typeface="Arial"/>
              </a:rPr>
              <a:t>ate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lass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is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h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same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ate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ob</a:t>
            </a:r>
            <a:r>
              <a:rPr sz="2800" spc="-5" dirty="0">
                <a:latin typeface="Arial"/>
                <a:cs typeface="Arial"/>
              </a:rPr>
              <a:t>j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ct.</a:t>
            </a:r>
            <a:endParaRPr sz="2800" dirty="0">
              <a:latin typeface="Arial"/>
              <a:cs typeface="Arial"/>
            </a:endParaRPr>
          </a:p>
          <a:p>
            <a:pPr marL="355600" marR="852805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20" dirty="0">
                <a:latin typeface="Arial"/>
                <a:cs typeface="Arial"/>
              </a:rPr>
              <a:t>The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Arial"/>
                <a:cs typeface="Arial"/>
              </a:rPr>
              <a:t>ne</a:t>
            </a:r>
            <a:r>
              <a:rPr sz="2800" i="1" spc="-25" dirty="0">
                <a:latin typeface="Arial"/>
                <a:cs typeface="Arial"/>
              </a:rPr>
              <a:t>w</a:t>
            </a:r>
            <a:r>
              <a:rPr sz="2800" i="1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p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at</a:t>
            </a:r>
            <a:r>
              <a:rPr sz="2800" spc="-10" dirty="0">
                <a:latin typeface="Arial"/>
                <a:cs typeface="Arial"/>
              </a:rPr>
              <a:t>or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ins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ti</a:t>
            </a:r>
            <a:r>
              <a:rPr sz="2800" spc="-15" dirty="0">
                <a:latin typeface="Arial"/>
                <a:cs typeface="Arial"/>
              </a:rPr>
              <a:t>ates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lass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by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loca</a:t>
            </a:r>
            <a:r>
              <a:rPr sz="2800" spc="-10" dirty="0">
                <a:latin typeface="Arial"/>
                <a:cs typeface="Arial"/>
              </a:rPr>
              <a:t>ti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20" dirty="0">
                <a:latin typeface="Arial"/>
                <a:cs typeface="Arial"/>
              </a:rPr>
              <a:t>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memory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spc="-25" dirty="0">
                <a:latin typeface="Arial"/>
                <a:cs typeface="Arial"/>
              </a:rPr>
              <a:t>ew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bject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re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0" dirty="0">
                <a:latin typeface="Arial"/>
                <a:cs typeface="Arial"/>
              </a:rPr>
              <a:t>ur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20" dirty="0">
                <a:latin typeface="Arial"/>
                <a:cs typeface="Arial"/>
              </a:rPr>
              <a:t>ing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reference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tha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Arial"/>
                <a:cs typeface="Arial"/>
              </a:rPr>
              <a:t>m</a:t>
            </a:r>
            <a:r>
              <a:rPr sz="2800" spc="-25" dirty="0">
                <a:latin typeface="Arial"/>
                <a:cs typeface="Arial"/>
              </a:rPr>
              <a:t>emo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y.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ts val="2855"/>
              </a:lnSpc>
              <a:spcBef>
                <a:spcPts val="590"/>
              </a:spcBef>
              <a:buClr>
                <a:srgbClr val="FF0065"/>
              </a:buClr>
              <a:buSzPct val="68750"/>
              <a:buFont typeface="Wingdings"/>
              <a:buChar char="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cycle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</a:t>
            </a:r>
            <a:r>
              <a:rPr sz="2400" spc="55" dirty="0" smtClean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cycle();</a:t>
            </a:r>
            <a:endParaRPr lang="en-US" sz="2400" dirty="0">
              <a:latin typeface="Arial"/>
              <a:cs typeface="Arial"/>
            </a:endParaRPr>
          </a:p>
          <a:p>
            <a:pPr marL="756285" lvl="1" indent="-286385">
              <a:lnSpc>
                <a:spcPts val="2855"/>
              </a:lnSpc>
              <a:spcBef>
                <a:spcPts val="590"/>
              </a:spcBef>
              <a:buClr>
                <a:srgbClr val="FF0065"/>
              </a:buClr>
              <a:buSzPct val="68750"/>
              <a:buFont typeface="Wingdings"/>
              <a:buChar char=""/>
              <a:tabLst>
                <a:tab pos="75692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7000" y="4648200"/>
            <a:ext cx="574676" cy="1094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07036" y="5029306"/>
            <a:ext cx="1219200" cy="10674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 marR="313055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Bicycle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object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2797" y="4641972"/>
            <a:ext cx="1678305" cy="418465"/>
          </a:xfrm>
          <a:custGeom>
            <a:avLst/>
            <a:gdLst/>
            <a:ahLst/>
            <a:cxnLst/>
            <a:rect l="l" t="t" r="r" b="b"/>
            <a:pathLst>
              <a:path w="1678304" h="418464">
                <a:moveTo>
                  <a:pt x="1641033" y="385546"/>
                </a:moveTo>
                <a:lnTo>
                  <a:pt x="1579504" y="404884"/>
                </a:lnTo>
                <a:lnTo>
                  <a:pt x="1576090" y="406027"/>
                </a:lnTo>
                <a:lnTo>
                  <a:pt x="1574291" y="409574"/>
                </a:lnTo>
                <a:lnTo>
                  <a:pt x="1575328" y="412885"/>
                </a:lnTo>
                <a:lnTo>
                  <a:pt x="1576334" y="416183"/>
                </a:lnTo>
                <a:lnTo>
                  <a:pt x="1579900" y="418088"/>
                </a:lnTo>
                <a:lnTo>
                  <a:pt x="1583314" y="417076"/>
                </a:lnTo>
                <a:lnTo>
                  <a:pt x="1666899" y="390787"/>
                </a:lnTo>
                <a:lnTo>
                  <a:pt x="1664086" y="390787"/>
                </a:lnTo>
                <a:lnTo>
                  <a:pt x="1641033" y="385546"/>
                </a:lnTo>
                <a:close/>
              </a:path>
              <a:path w="1678304" h="418464">
                <a:moveTo>
                  <a:pt x="1653227" y="381713"/>
                </a:moveTo>
                <a:lnTo>
                  <a:pt x="1641033" y="385546"/>
                </a:lnTo>
                <a:lnTo>
                  <a:pt x="1664086" y="390787"/>
                </a:lnTo>
                <a:lnTo>
                  <a:pt x="1664474" y="389132"/>
                </a:lnTo>
                <a:lnTo>
                  <a:pt x="1661159" y="389132"/>
                </a:lnTo>
                <a:lnTo>
                  <a:pt x="1653227" y="381713"/>
                </a:lnTo>
                <a:close/>
              </a:path>
              <a:path w="1678304" h="418464">
                <a:moveTo>
                  <a:pt x="1602882" y="317254"/>
                </a:moveTo>
                <a:lnTo>
                  <a:pt x="1598797" y="317372"/>
                </a:lnTo>
                <a:lnTo>
                  <a:pt x="1596389" y="319921"/>
                </a:lnTo>
                <a:lnTo>
                  <a:pt x="1594103" y="322588"/>
                </a:lnTo>
                <a:lnTo>
                  <a:pt x="1594225" y="326516"/>
                </a:lnTo>
                <a:lnTo>
                  <a:pt x="1644023" y="373106"/>
                </a:lnTo>
                <a:lnTo>
                  <a:pt x="1667012" y="378332"/>
                </a:lnTo>
                <a:lnTo>
                  <a:pt x="1664086" y="390787"/>
                </a:lnTo>
                <a:lnTo>
                  <a:pt x="1666899" y="390787"/>
                </a:lnTo>
                <a:lnTo>
                  <a:pt x="1677802" y="387358"/>
                </a:lnTo>
                <a:lnTo>
                  <a:pt x="1605412" y="319658"/>
                </a:lnTo>
                <a:lnTo>
                  <a:pt x="1602882" y="317254"/>
                </a:lnTo>
                <a:close/>
              </a:path>
              <a:path w="1678304" h="418464">
                <a:moveTo>
                  <a:pt x="1663567" y="378464"/>
                </a:moveTo>
                <a:lnTo>
                  <a:pt x="1653227" y="381713"/>
                </a:lnTo>
                <a:lnTo>
                  <a:pt x="1661159" y="389132"/>
                </a:lnTo>
                <a:lnTo>
                  <a:pt x="1663567" y="378464"/>
                </a:lnTo>
                <a:close/>
              </a:path>
              <a:path w="1678304" h="418464">
                <a:moveTo>
                  <a:pt x="1666981" y="378464"/>
                </a:moveTo>
                <a:lnTo>
                  <a:pt x="1663567" y="378464"/>
                </a:lnTo>
                <a:lnTo>
                  <a:pt x="1661159" y="389132"/>
                </a:lnTo>
                <a:lnTo>
                  <a:pt x="1664474" y="389132"/>
                </a:lnTo>
                <a:lnTo>
                  <a:pt x="1666981" y="378464"/>
                </a:lnTo>
                <a:close/>
              </a:path>
              <a:path w="1678304" h="418464">
                <a:moveTo>
                  <a:pt x="2804" y="0"/>
                </a:moveTo>
                <a:lnTo>
                  <a:pt x="0" y="12454"/>
                </a:lnTo>
                <a:lnTo>
                  <a:pt x="1641033" y="385546"/>
                </a:lnTo>
                <a:lnTo>
                  <a:pt x="1653227" y="381713"/>
                </a:lnTo>
                <a:lnTo>
                  <a:pt x="1644023" y="373106"/>
                </a:lnTo>
                <a:lnTo>
                  <a:pt x="2804" y="0"/>
                </a:lnTo>
                <a:close/>
              </a:path>
              <a:path w="1678304" h="418464">
                <a:moveTo>
                  <a:pt x="1644023" y="373106"/>
                </a:moveTo>
                <a:lnTo>
                  <a:pt x="1653227" y="381713"/>
                </a:lnTo>
                <a:lnTo>
                  <a:pt x="1663567" y="378464"/>
                </a:lnTo>
                <a:lnTo>
                  <a:pt x="1666981" y="378464"/>
                </a:lnTo>
                <a:lnTo>
                  <a:pt x="1667012" y="378332"/>
                </a:lnTo>
                <a:lnTo>
                  <a:pt x="1644023" y="37310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93596" y="5884098"/>
            <a:ext cx="74612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7350">
              <a:lnSpc>
                <a:spcPts val="4785"/>
              </a:lnSpc>
            </a:pPr>
            <a:r>
              <a:rPr spc="-20" dirty="0"/>
              <a:t>Initializin</a:t>
            </a:r>
            <a:r>
              <a:rPr spc="-25" dirty="0"/>
              <a:t>g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25" dirty="0"/>
              <a:t>an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30" dirty="0"/>
              <a:t>O</a:t>
            </a:r>
            <a:r>
              <a:rPr spc="-20" dirty="0"/>
              <a:t>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342289"/>
            <a:ext cx="3669029" cy="179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oi</a:t>
            </a:r>
            <a:r>
              <a:rPr sz="2400" spc="-10" dirty="0">
                <a:latin typeface="Arial"/>
                <a:cs typeface="Arial"/>
              </a:rPr>
              <a:t>nt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construct</a:t>
            </a:r>
            <a:r>
              <a:rPr sz="2400" spc="-15" dirty="0">
                <a:latin typeface="Arial"/>
                <a:cs typeface="Arial"/>
              </a:rPr>
              <a:t>or.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Clr>
                <a:srgbClr val="0000FF"/>
              </a:buClr>
              <a:buFont typeface="Wingdings"/>
              <a:buChar char=""/>
            </a:pPr>
            <a:endParaRPr sz="3250" dirty="0">
              <a:latin typeface="Times New Roman"/>
              <a:cs typeface="Times New Roman"/>
            </a:endParaRPr>
          </a:p>
          <a:p>
            <a:pPr marL="355600" marR="123189" indent="-342900">
              <a:lnSpc>
                <a:spcPts val="2590"/>
              </a:lnSpc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onstructo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tak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teger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guments.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578" y="1342289"/>
            <a:ext cx="2566670" cy="113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10100"/>
              </a:lnSpc>
            </a:pPr>
            <a:r>
              <a:rPr sz="2400" spc="-5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{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y;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1423" y="1744626"/>
            <a:ext cx="70675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//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Arial"/>
                <a:cs typeface="Arial"/>
              </a:rPr>
              <a:t>//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27578" y="2952015"/>
            <a:ext cx="3569970" cy="2745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nt</a:t>
            </a:r>
            <a:r>
              <a:rPr sz="2400" spc="-5" dirty="0">
                <a:latin typeface="Arial"/>
                <a:cs typeface="Arial"/>
              </a:rPr>
              <a:t>(i</a:t>
            </a:r>
            <a:r>
              <a:rPr sz="2400" spc="-10" dirty="0">
                <a:latin typeface="Arial"/>
                <a:cs typeface="Arial"/>
              </a:rPr>
              <a:t>nt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a,in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{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;</a:t>
            </a: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Arial"/>
                <a:cs typeface="Arial"/>
              </a:rPr>
              <a:t>y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b;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85"/>
              </a:spcBef>
            </a:pPr>
            <a:r>
              <a:rPr sz="2400" spc="-10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ne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nt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15" dirty="0">
                <a:latin typeface="Arial"/>
                <a:cs typeface="Arial"/>
              </a:rPr>
              <a:t>4,6);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7578" y="4561756"/>
            <a:ext cx="1276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" y="4768846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0999"/>
                </a:moveTo>
                <a:lnTo>
                  <a:pt x="914399" y="380999"/>
                </a:lnTo>
                <a:lnTo>
                  <a:pt x="914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4876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199" y="0"/>
                </a:moveTo>
                <a:lnTo>
                  <a:pt x="30205" y="15468"/>
                </a:lnTo>
                <a:lnTo>
                  <a:pt x="5349" y="48130"/>
                </a:lnTo>
                <a:lnTo>
                  <a:pt x="0" y="76199"/>
                </a:lnTo>
                <a:lnTo>
                  <a:pt x="330" y="83330"/>
                </a:lnTo>
                <a:lnTo>
                  <a:pt x="15468" y="122194"/>
                </a:lnTo>
                <a:lnTo>
                  <a:pt x="48130" y="147050"/>
                </a:lnTo>
                <a:lnTo>
                  <a:pt x="76199" y="152399"/>
                </a:lnTo>
                <a:lnTo>
                  <a:pt x="83330" y="152069"/>
                </a:lnTo>
                <a:lnTo>
                  <a:pt x="122194" y="136931"/>
                </a:lnTo>
                <a:lnTo>
                  <a:pt x="147050" y="104269"/>
                </a:lnTo>
                <a:lnTo>
                  <a:pt x="152399" y="76199"/>
                </a:lnTo>
                <a:lnTo>
                  <a:pt x="152069" y="69069"/>
                </a:lnTo>
                <a:lnTo>
                  <a:pt x="136931" y="30205"/>
                </a:lnTo>
                <a:lnTo>
                  <a:pt x="104269" y="5349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1600" y="4876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199"/>
                </a:moveTo>
                <a:lnTo>
                  <a:pt x="11648" y="35725"/>
                </a:lnTo>
                <a:lnTo>
                  <a:pt x="41948" y="8130"/>
                </a:lnTo>
                <a:lnTo>
                  <a:pt x="76199" y="0"/>
                </a:lnTo>
                <a:lnTo>
                  <a:pt x="116674" y="11648"/>
                </a:lnTo>
                <a:lnTo>
                  <a:pt x="144269" y="41948"/>
                </a:lnTo>
                <a:lnTo>
                  <a:pt x="152399" y="76199"/>
                </a:lnTo>
                <a:lnTo>
                  <a:pt x="140751" y="116674"/>
                </a:lnTo>
                <a:lnTo>
                  <a:pt x="110451" y="144269"/>
                </a:lnTo>
                <a:lnTo>
                  <a:pt x="76199" y="152399"/>
                </a:lnTo>
                <a:lnTo>
                  <a:pt x="35725" y="140751"/>
                </a:lnTo>
                <a:lnTo>
                  <a:pt x="8130" y="110451"/>
                </a:lnTo>
                <a:lnTo>
                  <a:pt x="330" y="83330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0800" y="4343400"/>
            <a:ext cx="1295400" cy="1219200"/>
          </a:xfrm>
          <a:custGeom>
            <a:avLst/>
            <a:gdLst/>
            <a:ahLst/>
            <a:cxnLst/>
            <a:rect l="l" t="t" r="r" b="b"/>
            <a:pathLst>
              <a:path w="1295400" h="1219200">
                <a:moveTo>
                  <a:pt x="647699" y="0"/>
                </a:moveTo>
                <a:lnTo>
                  <a:pt x="594572" y="2020"/>
                </a:lnTo>
                <a:lnTo>
                  <a:pt x="542628" y="7978"/>
                </a:lnTo>
                <a:lnTo>
                  <a:pt x="492035" y="17716"/>
                </a:lnTo>
                <a:lnTo>
                  <a:pt x="442959" y="31077"/>
                </a:lnTo>
                <a:lnTo>
                  <a:pt x="395567" y="47905"/>
                </a:lnTo>
                <a:lnTo>
                  <a:pt x="350025" y="68042"/>
                </a:lnTo>
                <a:lnTo>
                  <a:pt x="306499" y="91332"/>
                </a:lnTo>
                <a:lnTo>
                  <a:pt x="265157" y="117617"/>
                </a:lnTo>
                <a:lnTo>
                  <a:pt x="226165" y="146741"/>
                </a:lnTo>
                <a:lnTo>
                  <a:pt x="189690" y="178547"/>
                </a:lnTo>
                <a:lnTo>
                  <a:pt x="155898" y="212878"/>
                </a:lnTo>
                <a:lnTo>
                  <a:pt x="124955" y="249578"/>
                </a:lnTo>
                <a:lnTo>
                  <a:pt x="97029" y="288488"/>
                </a:lnTo>
                <a:lnTo>
                  <a:pt x="72286" y="329453"/>
                </a:lnTo>
                <a:lnTo>
                  <a:pt x="50893" y="372316"/>
                </a:lnTo>
                <a:lnTo>
                  <a:pt x="33015" y="416919"/>
                </a:lnTo>
                <a:lnTo>
                  <a:pt x="18821" y="463106"/>
                </a:lnTo>
                <a:lnTo>
                  <a:pt x="8476" y="510719"/>
                </a:lnTo>
                <a:lnTo>
                  <a:pt x="2146" y="559603"/>
                </a:lnTo>
                <a:lnTo>
                  <a:pt x="0" y="609599"/>
                </a:lnTo>
                <a:lnTo>
                  <a:pt x="2146" y="659596"/>
                </a:lnTo>
                <a:lnTo>
                  <a:pt x="8476" y="708480"/>
                </a:lnTo>
                <a:lnTo>
                  <a:pt x="18821" y="756093"/>
                </a:lnTo>
                <a:lnTo>
                  <a:pt x="33015" y="802280"/>
                </a:lnTo>
                <a:lnTo>
                  <a:pt x="50893" y="846883"/>
                </a:lnTo>
                <a:lnTo>
                  <a:pt x="72286" y="889746"/>
                </a:lnTo>
                <a:lnTo>
                  <a:pt x="97029" y="930711"/>
                </a:lnTo>
                <a:lnTo>
                  <a:pt x="124955" y="969621"/>
                </a:lnTo>
                <a:lnTo>
                  <a:pt x="155898" y="1006321"/>
                </a:lnTo>
                <a:lnTo>
                  <a:pt x="189690" y="1040652"/>
                </a:lnTo>
                <a:lnTo>
                  <a:pt x="226165" y="1072458"/>
                </a:lnTo>
                <a:lnTo>
                  <a:pt x="265157" y="1101582"/>
                </a:lnTo>
                <a:lnTo>
                  <a:pt x="306499" y="1127867"/>
                </a:lnTo>
                <a:lnTo>
                  <a:pt x="350025" y="1151157"/>
                </a:lnTo>
                <a:lnTo>
                  <a:pt x="395567" y="1171294"/>
                </a:lnTo>
                <a:lnTo>
                  <a:pt x="442959" y="1188122"/>
                </a:lnTo>
                <a:lnTo>
                  <a:pt x="492035" y="1201483"/>
                </a:lnTo>
                <a:lnTo>
                  <a:pt x="542628" y="1211221"/>
                </a:lnTo>
                <a:lnTo>
                  <a:pt x="594572" y="1217179"/>
                </a:lnTo>
                <a:lnTo>
                  <a:pt x="647699" y="1219199"/>
                </a:lnTo>
                <a:lnTo>
                  <a:pt x="700829" y="1217179"/>
                </a:lnTo>
                <a:lnTo>
                  <a:pt x="752774" y="1211221"/>
                </a:lnTo>
                <a:lnTo>
                  <a:pt x="803369" y="1201483"/>
                </a:lnTo>
                <a:lnTo>
                  <a:pt x="852446" y="1188122"/>
                </a:lnTo>
                <a:lnTo>
                  <a:pt x="899839" y="1171294"/>
                </a:lnTo>
                <a:lnTo>
                  <a:pt x="945381" y="1151157"/>
                </a:lnTo>
                <a:lnTo>
                  <a:pt x="988907" y="1127867"/>
                </a:lnTo>
                <a:lnTo>
                  <a:pt x="1030248" y="1101582"/>
                </a:lnTo>
                <a:lnTo>
                  <a:pt x="1069240" y="1072458"/>
                </a:lnTo>
                <a:lnTo>
                  <a:pt x="1105715" y="1040652"/>
                </a:lnTo>
                <a:lnTo>
                  <a:pt x="1139506" y="1006321"/>
                </a:lnTo>
                <a:lnTo>
                  <a:pt x="1170448" y="969621"/>
                </a:lnTo>
                <a:lnTo>
                  <a:pt x="1198373" y="930711"/>
                </a:lnTo>
                <a:lnTo>
                  <a:pt x="1223116" y="889746"/>
                </a:lnTo>
                <a:lnTo>
                  <a:pt x="1244508" y="846883"/>
                </a:lnTo>
                <a:lnTo>
                  <a:pt x="1262385" y="802280"/>
                </a:lnTo>
                <a:lnTo>
                  <a:pt x="1276579" y="756093"/>
                </a:lnTo>
                <a:lnTo>
                  <a:pt x="1286924" y="708480"/>
                </a:lnTo>
                <a:lnTo>
                  <a:pt x="1293253" y="659596"/>
                </a:lnTo>
                <a:lnTo>
                  <a:pt x="1295399" y="609599"/>
                </a:lnTo>
                <a:lnTo>
                  <a:pt x="1293253" y="559603"/>
                </a:lnTo>
                <a:lnTo>
                  <a:pt x="1286924" y="510719"/>
                </a:lnTo>
                <a:lnTo>
                  <a:pt x="1276579" y="463106"/>
                </a:lnTo>
                <a:lnTo>
                  <a:pt x="1262385" y="416919"/>
                </a:lnTo>
                <a:lnTo>
                  <a:pt x="1244508" y="372316"/>
                </a:lnTo>
                <a:lnTo>
                  <a:pt x="1223116" y="329453"/>
                </a:lnTo>
                <a:lnTo>
                  <a:pt x="1198373" y="288488"/>
                </a:lnTo>
                <a:lnTo>
                  <a:pt x="1170448" y="249578"/>
                </a:lnTo>
                <a:lnTo>
                  <a:pt x="1139506" y="212878"/>
                </a:lnTo>
                <a:lnTo>
                  <a:pt x="1105715" y="178547"/>
                </a:lnTo>
                <a:lnTo>
                  <a:pt x="1069240" y="146741"/>
                </a:lnTo>
                <a:lnTo>
                  <a:pt x="1030248" y="117617"/>
                </a:lnTo>
                <a:lnTo>
                  <a:pt x="988907" y="91332"/>
                </a:lnTo>
                <a:lnTo>
                  <a:pt x="945381" y="68042"/>
                </a:lnTo>
                <a:lnTo>
                  <a:pt x="899839" y="47905"/>
                </a:lnTo>
                <a:lnTo>
                  <a:pt x="852446" y="31077"/>
                </a:lnTo>
                <a:lnTo>
                  <a:pt x="803369" y="17716"/>
                </a:lnTo>
                <a:lnTo>
                  <a:pt x="752774" y="7978"/>
                </a:lnTo>
                <a:lnTo>
                  <a:pt x="700829" y="2020"/>
                </a:lnTo>
                <a:lnTo>
                  <a:pt x="64769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0800" y="4343400"/>
            <a:ext cx="1295400" cy="1219200"/>
          </a:xfrm>
          <a:custGeom>
            <a:avLst/>
            <a:gdLst/>
            <a:ahLst/>
            <a:cxnLst/>
            <a:rect l="l" t="t" r="r" b="b"/>
            <a:pathLst>
              <a:path w="1295400" h="1219200">
                <a:moveTo>
                  <a:pt x="0" y="609599"/>
                </a:moveTo>
                <a:lnTo>
                  <a:pt x="2146" y="559603"/>
                </a:lnTo>
                <a:lnTo>
                  <a:pt x="8476" y="510719"/>
                </a:lnTo>
                <a:lnTo>
                  <a:pt x="18821" y="463106"/>
                </a:lnTo>
                <a:lnTo>
                  <a:pt x="33015" y="416919"/>
                </a:lnTo>
                <a:lnTo>
                  <a:pt x="50893" y="372316"/>
                </a:lnTo>
                <a:lnTo>
                  <a:pt x="72286" y="329453"/>
                </a:lnTo>
                <a:lnTo>
                  <a:pt x="97029" y="288488"/>
                </a:lnTo>
                <a:lnTo>
                  <a:pt x="124955" y="249578"/>
                </a:lnTo>
                <a:lnTo>
                  <a:pt x="155898" y="212878"/>
                </a:lnTo>
                <a:lnTo>
                  <a:pt x="189690" y="178547"/>
                </a:lnTo>
                <a:lnTo>
                  <a:pt x="226165" y="146741"/>
                </a:lnTo>
                <a:lnTo>
                  <a:pt x="265157" y="117617"/>
                </a:lnTo>
                <a:lnTo>
                  <a:pt x="306499" y="91332"/>
                </a:lnTo>
                <a:lnTo>
                  <a:pt x="350025" y="68042"/>
                </a:lnTo>
                <a:lnTo>
                  <a:pt x="395567" y="47905"/>
                </a:lnTo>
                <a:lnTo>
                  <a:pt x="442959" y="31077"/>
                </a:lnTo>
                <a:lnTo>
                  <a:pt x="492035" y="17716"/>
                </a:lnTo>
                <a:lnTo>
                  <a:pt x="542628" y="7978"/>
                </a:lnTo>
                <a:lnTo>
                  <a:pt x="594572" y="2020"/>
                </a:lnTo>
                <a:lnTo>
                  <a:pt x="647699" y="0"/>
                </a:lnTo>
                <a:lnTo>
                  <a:pt x="700829" y="2020"/>
                </a:lnTo>
                <a:lnTo>
                  <a:pt x="752774" y="7978"/>
                </a:lnTo>
                <a:lnTo>
                  <a:pt x="803369" y="17716"/>
                </a:lnTo>
                <a:lnTo>
                  <a:pt x="852446" y="31077"/>
                </a:lnTo>
                <a:lnTo>
                  <a:pt x="899839" y="47905"/>
                </a:lnTo>
                <a:lnTo>
                  <a:pt x="945381" y="68042"/>
                </a:lnTo>
                <a:lnTo>
                  <a:pt x="988907" y="91332"/>
                </a:lnTo>
                <a:lnTo>
                  <a:pt x="1030248" y="117617"/>
                </a:lnTo>
                <a:lnTo>
                  <a:pt x="1069240" y="146741"/>
                </a:lnTo>
                <a:lnTo>
                  <a:pt x="1105715" y="178547"/>
                </a:lnTo>
                <a:lnTo>
                  <a:pt x="1139506" y="212878"/>
                </a:lnTo>
                <a:lnTo>
                  <a:pt x="1170448" y="249578"/>
                </a:lnTo>
                <a:lnTo>
                  <a:pt x="1198373" y="288488"/>
                </a:lnTo>
                <a:lnTo>
                  <a:pt x="1223116" y="329453"/>
                </a:lnTo>
                <a:lnTo>
                  <a:pt x="1244508" y="372316"/>
                </a:lnTo>
                <a:lnTo>
                  <a:pt x="1262385" y="416919"/>
                </a:lnTo>
                <a:lnTo>
                  <a:pt x="1276579" y="463106"/>
                </a:lnTo>
                <a:lnTo>
                  <a:pt x="1286924" y="510719"/>
                </a:lnTo>
                <a:lnTo>
                  <a:pt x="1293253" y="559603"/>
                </a:lnTo>
                <a:lnTo>
                  <a:pt x="1295399" y="609599"/>
                </a:lnTo>
                <a:lnTo>
                  <a:pt x="1293253" y="659596"/>
                </a:lnTo>
                <a:lnTo>
                  <a:pt x="1286924" y="708480"/>
                </a:lnTo>
                <a:lnTo>
                  <a:pt x="1276579" y="756093"/>
                </a:lnTo>
                <a:lnTo>
                  <a:pt x="1262385" y="802280"/>
                </a:lnTo>
                <a:lnTo>
                  <a:pt x="1244508" y="846883"/>
                </a:lnTo>
                <a:lnTo>
                  <a:pt x="1223116" y="889746"/>
                </a:lnTo>
                <a:lnTo>
                  <a:pt x="1198373" y="930711"/>
                </a:lnTo>
                <a:lnTo>
                  <a:pt x="1170448" y="969621"/>
                </a:lnTo>
                <a:lnTo>
                  <a:pt x="1139506" y="1006321"/>
                </a:lnTo>
                <a:lnTo>
                  <a:pt x="1105715" y="1040652"/>
                </a:lnTo>
                <a:lnTo>
                  <a:pt x="1069240" y="1072458"/>
                </a:lnTo>
                <a:lnTo>
                  <a:pt x="1030248" y="1101582"/>
                </a:lnTo>
                <a:lnTo>
                  <a:pt x="988907" y="1127867"/>
                </a:lnTo>
                <a:lnTo>
                  <a:pt x="945381" y="1151157"/>
                </a:lnTo>
                <a:lnTo>
                  <a:pt x="899839" y="1171294"/>
                </a:lnTo>
                <a:lnTo>
                  <a:pt x="852446" y="1188122"/>
                </a:lnTo>
                <a:lnTo>
                  <a:pt x="803369" y="1201483"/>
                </a:lnTo>
                <a:lnTo>
                  <a:pt x="752774" y="1211221"/>
                </a:lnTo>
                <a:lnTo>
                  <a:pt x="700829" y="1217179"/>
                </a:lnTo>
                <a:lnTo>
                  <a:pt x="647699" y="1219199"/>
                </a:lnTo>
                <a:lnTo>
                  <a:pt x="594572" y="1217179"/>
                </a:lnTo>
                <a:lnTo>
                  <a:pt x="542628" y="1211221"/>
                </a:lnTo>
                <a:lnTo>
                  <a:pt x="492035" y="1201483"/>
                </a:lnTo>
                <a:lnTo>
                  <a:pt x="442959" y="1188122"/>
                </a:lnTo>
                <a:lnTo>
                  <a:pt x="395567" y="1171294"/>
                </a:lnTo>
                <a:lnTo>
                  <a:pt x="350025" y="1151157"/>
                </a:lnTo>
                <a:lnTo>
                  <a:pt x="306499" y="1127867"/>
                </a:lnTo>
                <a:lnTo>
                  <a:pt x="265157" y="1101582"/>
                </a:lnTo>
                <a:lnTo>
                  <a:pt x="226165" y="1072458"/>
                </a:lnTo>
                <a:lnTo>
                  <a:pt x="189690" y="1040652"/>
                </a:lnTo>
                <a:lnTo>
                  <a:pt x="155898" y="1006321"/>
                </a:lnTo>
                <a:lnTo>
                  <a:pt x="124955" y="969621"/>
                </a:lnTo>
                <a:lnTo>
                  <a:pt x="97029" y="930711"/>
                </a:lnTo>
                <a:lnTo>
                  <a:pt x="72286" y="889746"/>
                </a:lnTo>
                <a:lnTo>
                  <a:pt x="50893" y="846883"/>
                </a:lnTo>
                <a:lnTo>
                  <a:pt x="33015" y="802280"/>
                </a:lnTo>
                <a:lnTo>
                  <a:pt x="18821" y="756093"/>
                </a:lnTo>
                <a:lnTo>
                  <a:pt x="8476" y="708480"/>
                </a:lnTo>
                <a:lnTo>
                  <a:pt x="2146" y="659596"/>
                </a:lnTo>
                <a:lnTo>
                  <a:pt x="0" y="609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4200" y="4724400"/>
            <a:ext cx="533400" cy="228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4200" y="5029200"/>
            <a:ext cx="533400" cy="228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4000" y="491490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599" y="0"/>
                </a:moveTo>
                <a:lnTo>
                  <a:pt x="990599" y="76199"/>
                </a:lnTo>
                <a:lnTo>
                  <a:pt x="1054107" y="44446"/>
                </a:lnTo>
                <a:lnTo>
                  <a:pt x="1003304" y="44446"/>
                </a:lnTo>
                <a:lnTo>
                  <a:pt x="1003304" y="31754"/>
                </a:lnTo>
                <a:lnTo>
                  <a:pt x="1054108" y="31754"/>
                </a:lnTo>
                <a:lnTo>
                  <a:pt x="990599" y="0"/>
                </a:lnTo>
                <a:close/>
              </a:path>
              <a:path w="1066800" h="76200">
                <a:moveTo>
                  <a:pt x="990599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990599" y="44446"/>
                </a:lnTo>
                <a:lnTo>
                  <a:pt x="990599" y="31754"/>
                </a:lnTo>
                <a:close/>
              </a:path>
              <a:path w="1066800" h="76200">
                <a:moveTo>
                  <a:pt x="1054108" y="31754"/>
                </a:moveTo>
                <a:lnTo>
                  <a:pt x="1003304" y="31754"/>
                </a:lnTo>
                <a:lnTo>
                  <a:pt x="1003304" y="44446"/>
                </a:lnTo>
                <a:lnTo>
                  <a:pt x="1054107" y="44446"/>
                </a:lnTo>
                <a:lnTo>
                  <a:pt x="1066799" y="38099"/>
                </a:lnTo>
                <a:lnTo>
                  <a:pt x="1054108" y="3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3535" y="4112717"/>
            <a:ext cx="2868930" cy="1344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ob</a:t>
            </a:r>
            <a:r>
              <a:rPr sz="1200" spc="-5" dirty="0">
                <a:latin typeface="Arial"/>
                <a:cs typeface="Arial"/>
              </a:rPr>
              <a:t>ject</a:t>
            </a:r>
            <a:endParaRPr sz="1200">
              <a:latin typeface="Arial"/>
              <a:cs typeface="Arial"/>
            </a:endParaRPr>
          </a:p>
          <a:p>
            <a:pPr marR="1654810" algn="ctr">
              <a:lnSpc>
                <a:spcPct val="100000"/>
              </a:lnSpc>
              <a:spcBef>
                <a:spcPts val="990"/>
              </a:spcBef>
            </a:pPr>
            <a:r>
              <a:rPr sz="1800" spc="-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  <a:p>
            <a:pPr marR="689610" algn="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R="689610" algn="r">
              <a:lnSpc>
                <a:spcPct val="100000"/>
              </a:lnSpc>
              <a:spcBef>
                <a:spcPts val="955"/>
              </a:spcBef>
            </a:pP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  <a:p>
            <a:pPr marR="1666239" algn="ctr">
              <a:lnSpc>
                <a:spcPct val="100000"/>
              </a:lnSpc>
              <a:spcBef>
                <a:spcPts val="175"/>
              </a:spcBef>
            </a:pP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re</a:t>
            </a:r>
            <a:r>
              <a:rPr sz="1200" spc="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erence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6559" y="195258"/>
            <a:ext cx="7913061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1655">
              <a:lnSpc>
                <a:spcPts val="4785"/>
              </a:lnSpc>
            </a:pPr>
            <a:r>
              <a:rPr spc="-30" dirty="0"/>
              <a:t>Ex</a:t>
            </a:r>
            <a:r>
              <a:rPr spc="-20" dirty="0"/>
              <a:t>ample: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20" dirty="0"/>
              <a:t>Initializin</a:t>
            </a:r>
            <a:r>
              <a:rPr spc="-25" dirty="0"/>
              <a:t>g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-25" dirty="0"/>
              <a:t>an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20" dirty="0"/>
              <a:t>Object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140" y="1079765"/>
            <a:ext cx="3921760" cy="540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198880" indent="-3429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publi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class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ectang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Point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origin;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widt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0;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priva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heigh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0;</a:t>
            </a:r>
            <a:endParaRPr sz="2000" dirty="0">
              <a:latin typeface="Arial"/>
              <a:cs typeface="Arial"/>
            </a:endParaRPr>
          </a:p>
          <a:p>
            <a:pPr marL="355600" marR="5969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0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ar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umen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tru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publi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ectang</a:t>
            </a:r>
            <a:r>
              <a:rPr sz="2000" spc="-5" dirty="0">
                <a:latin typeface="Arial"/>
                <a:cs typeface="Arial"/>
              </a:rPr>
              <a:t>le(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</a:p>
          <a:p>
            <a:pPr marL="927100" algn="just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igi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ne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Poin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(0,0);</a:t>
            </a: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//</a:t>
            </a:r>
            <a:r>
              <a:rPr sz="200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tru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tor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wit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00" spc="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ameters</a:t>
            </a:r>
            <a:endParaRPr sz="2000" dirty="0">
              <a:latin typeface="Arial"/>
              <a:cs typeface="Arial"/>
            </a:endParaRPr>
          </a:p>
          <a:p>
            <a:pPr marL="355600" marR="71755">
              <a:lnSpc>
                <a:spcPts val="1920"/>
              </a:lnSpc>
              <a:spcBef>
                <a:spcPts val="464"/>
              </a:spcBef>
            </a:pPr>
            <a:r>
              <a:rPr sz="2000" spc="-5" dirty="0">
                <a:latin typeface="Arial"/>
                <a:cs typeface="Arial"/>
              </a:rPr>
              <a:t>publi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ectang</a:t>
            </a:r>
            <a:r>
              <a:rPr sz="2000" spc="-5" dirty="0">
                <a:latin typeface="Arial"/>
                <a:cs typeface="Arial"/>
              </a:rPr>
              <a:t>le(Poin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w,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</a:p>
          <a:p>
            <a:pPr marL="927100" marR="1795780" algn="just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igi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widt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w;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heig</a:t>
            </a:r>
            <a:r>
              <a:rPr sz="2000" dirty="0">
                <a:latin typeface="Arial"/>
                <a:cs typeface="Arial"/>
              </a:rPr>
              <a:t>ht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h;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</a:p>
          <a:p>
            <a:pPr marL="927100" marR="659765" indent="-57213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publi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get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rea()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widt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*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heig</a:t>
            </a:r>
            <a:r>
              <a:rPr sz="2000" dirty="0">
                <a:latin typeface="Arial"/>
                <a:cs typeface="Arial"/>
              </a:rPr>
              <a:t>ht;</a:t>
            </a: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6506476"/>
            <a:ext cx="11048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0378" y="1079761"/>
            <a:ext cx="457708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Point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ne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Poin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(4,6);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ectang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rc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ne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ectang</a:t>
            </a:r>
            <a:r>
              <a:rPr sz="2000" spc="-5" dirty="0">
                <a:latin typeface="Arial"/>
                <a:cs typeface="Arial"/>
              </a:rPr>
              <a:t>le(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10,2</a:t>
            </a:r>
            <a:r>
              <a:rPr sz="2000" spc="-1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0" y="2940039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0999"/>
                </a:moveTo>
                <a:lnTo>
                  <a:pt x="914399" y="380999"/>
                </a:lnTo>
                <a:lnTo>
                  <a:pt x="914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7400" y="3048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199" y="0"/>
                </a:moveTo>
                <a:lnTo>
                  <a:pt x="30209" y="15470"/>
                </a:lnTo>
                <a:lnTo>
                  <a:pt x="5350" y="48134"/>
                </a:lnTo>
                <a:lnTo>
                  <a:pt x="0" y="76199"/>
                </a:lnTo>
                <a:lnTo>
                  <a:pt x="330" y="83329"/>
                </a:lnTo>
                <a:lnTo>
                  <a:pt x="15470" y="122190"/>
                </a:lnTo>
                <a:lnTo>
                  <a:pt x="48134" y="147049"/>
                </a:lnTo>
                <a:lnTo>
                  <a:pt x="76199" y="152399"/>
                </a:lnTo>
                <a:lnTo>
                  <a:pt x="83329" y="152069"/>
                </a:lnTo>
                <a:lnTo>
                  <a:pt x="122190" y="136929"/>
                </a:lnTo>
                <a:lnTo>
                  <a:pt x="147049" y="104265"/>
                </a:lnTo>
                <a:lnTo>
                  <a:pt x="152399" y="76199"/>
                </a:lnTo>
                <a:lnTo>
                  <a:pt x="152069" y="69070"/>
                </a:lnTo>
                <a:lnTo>
                  <a:pt x="136929" y="30209"/>
                </a:lnTo>
                <a:lnTo>
                  <a:pt x="104265" y="5350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7400" y="3048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199"/>
                </a:moveTo>
                <a:lnTo>
                  <a:pt x="11650" y="35729"/>
                </a:lnTo>
                <a:lnTo>
                  <a:pt x="41952" y="8132"/>
                </a:lnTo>
                <a:lnTo>
                  <a:pt x="76199" y="0"/>
                </a:lnTo>
                <a:lnTo>
                  <a:pt x="116670" y="11650"/>
                </a:lnTo>
                <a:lnTo>
                  <a:pt x="144267" y="41952"/>
                </a:lnTo>
                <a:lnTo>
                  <a:pt x="152399" y="76199"/>
                </a:lnTo>
                <a:lnTo>
                  <a:pt x="140749" y="116670"/>
                </a:lnTo>
                <a:lnTo>
                  <a:pt x="110447" y="144267"/>
                </a:lnTo>
                <a:lnTo>
                  <a:pt x="76199" y="152399"/>
                </a:lnTo>
                <a:lnTo>
                  <a:pt x="35729" y="140749"/>
                </a:lnTo>
                <a:lnTo>
                  <a:pt x="8132" y="110447"/>
                </a:lnTo>
                <a:lnTo>
                  <a:pt x="330" y="83329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6600" y="2514600"/>
            <a:ext cx="1295400" cy="1219200"/>
          </a:xfrm>
          <a:custGeom>
            <a:avLst/>
            <a:gdLst/>
            <a:ahLst/>
            <a:cxnLst/>
            <a:rect l="l" t="t" r="r" b="b"/>
            <a:pathLst>
              <a:path w="1295400" h="1219200">
                <a:moveTo>
                  <a:pt x="647699" y="0"/>
                </a:moveTo>
                <a:lnTo>
                  <a:pt x="594574" y="2020"/>
                </a:lnTo>
                <a:lnTo>
                  <a:pt x="542632" y="7978"/>
                </a:lnTo>
                <a:lnTo>
                  <a:pt x="492040" y="17716"/>
                </a:lnTo>
                <a:lnTo>
                  <a:pt x="442965" y="31076"/>
                </a:lnTo>
                <a:lnTo>
                  <a:pt x="395573" y="47904"/>
                </a:lnTo>
                <a:lnTo>
                  <a:pt x="350031" y="68040"/>
                </a:lnTo>
                <a:lnTo>
                  <a:pt x="306506" y="91329"/>
                </a:lnTo>
                <a:lnTo>
                  <a:pt x="265164" y="117614"/>
                </a:lnTo>
                <a:lnTo>
                  <a:pt x="226171" y="146738"/>
                </a:lnTo>
                <a:lnTo>
                  <a:pt x="189696" y="178544"/>
                </a:lnTo>
                <a:lnTo>
                  <a:pt x="155903" y="212875"/>
                </a:lnTo>
                <a:lnTo>
                  <a:pt x="124960" y="249574"/>
                </a:lnTo>
                <a:lnTo>
                  <a:pt x="97033" y="288484"/>
                </a:lnTo>
                <a:lnTo>
                  <a:pt x="72289" y="329449"/>
                </a:lnTo>
                <a:lnTo>
                  <a:pt x="50895" y="372312"/>
                </a:lnTo>
                <a:lnTo>
                  <a:pt x="33017" y="416915"/>
                </a:lnTo>
                <a:lnTo>
                  <a:pt x="18822" y="463103"/>
                </a:lnTo>
                <a:lnTo>
                  <a:pt x="8476" y="510717"/>
                </a:lnTo>
                <a:lnTo>
                  <a:pt x="2146" y="559602"/>
                </a:lnTo>
                <a:lnTo>
                  <a:pt x="0" y="609599"/>
                </a:lnTo>
                <a:lnTo>
                  <a:pt x="2146" y="659597"/>
                </a:lnTo>
                <a:lnTo>
                  <a:pt x="8476" y="708482"/>
                </a:lnTo>
                <a:lnTo>
                  <a:pt x="18822" y="756096"/>
                </a:lnTo>
                <a:lnTo>
                  <a:pt x="33017" y="802284"/>
                </a:lnTo>
                <a:lnTo>
                  <a:pt x="50895" y="846887"/>
                </a:lnTo>
                <a:lnTo>
                  <a:pt x="72289" y="889750"/>
                </a:lnTo>
                <a:lnTo>
                  <a:pt x="97033" y="930715"/>
                </a:lnTo>
                <a:lnTo>
                  <a:pt x="124960" y="969625"/>
                </a:lnTo>
                <a:lnTo>
                  <a:pt x="155903" y="1006324"/>
                </a:lnTo>
                <a:lnTo>
                  <a:pt x="189696" y="1040655"/>
                </a:lnTo>
                <a:lnTo>
                  <a:pt x="226171" y="1072461"/>
                </a:lnTo>
                <a:lnTo>
                  <a:pt x="265164" y="1101585"/>
                </a:lnTo>
                <a:lnTo>
                  <a:pt x="306506" y="1127870"/>
                </a:lnTo>
                <a:lnTo>
                  <a:pt x="350031" y="1151159"/>
                </a:lnTo>
                <a:lnTo>
                  <a:pt x="395573" y="1171295"/>
                </a:lnTo>
                <a:lnTo>
                  <a:pt x="442965" y="1188123"/>
                </a:lnTo>
                <a:lnTo>
                  <a:pt x="492040" y="1201483"/>
                </a:lnTo>
                <a:lnTo>
                  <a:pt x="542632" y="1211221"/>
                </a:lnTo>
                <a:lnTo>
                  <a:pt x="594574" y="1217179"/>
                </a:lnTo>
                <a:lnTo>
                  <a:pt x="647699" y="1219199"/>
                </a:lnTo>
                <a:lnTo>
                  <a:pt x="700829" y="1217179"/>
                </a:lnTo>
                <a:lnTo>
                  <a:pt x="752774" y="1211221"/>
                </a:lnTo>
                <a:lnTo>
                  <a:pt x="803369" y="1201483"/>
                </a:lnTo>
                <a:lnTo>
                  <a:pt x="852446" y="1188123"/>
                </a:lnTo>
                <a:lnTo>
                  <a:pt x="899839" y="1171295"/>
                </a:lnTo>
                <a:lnTo>
                  <a:pt x="945381" y="1151159"/>
                </a:lnTo>
                <a:lnTo>
                  <a:pt x="988907" y="1127870"/>
                </a:lnTo>
                <a:lnTo>
                  <a:pt x="1030248" y="1101585"/>
                </a:lnTo>
                <a:lnTo>
                  <a:pt x="1069240" y="1072461"/>
                </a:lnTo>
                <a:lnTo>
                  <a:pt x="1105715" y="1040655"/>
                </a:lnTo>
                <a:lnTo>
                  <a:pt x="1139506" y="1006324"/>
                </a:lnTo>
                <a:lnTo>
                  <a:pt x="1170448" y="969625"/>
                </a:lnTo>
                <a:lnTo>
                  <a:pt x="1198373" y="930715"/>
                </a:lnTo>
                <a:lnTo>
                  <a:pt x="1223116" y="889750"/>
                </a:lnTo>
                <a:lnTo>
                  <a:pt x="1244508" y="846887"/>
                </a:lnTo>
                <a:lnTo>
                  <a:pt x="1262385" y="802284"/>
                </a:lnTo>
                <a:lnTo>
                  <a:pt x="1276579" y="756096"/>
                </a:lnTo>
                <a:lnTo>
                  <a:pt x="1286924" y="708482"/>
                </a:lnTo>
                <a:lnTo>
                  <a:pt x="1293253" y="659597"/>
                </a:lnTo>
                <a:lnTo>
                  <a:pt x="1295399" y="609599"/>
                </a:lnTo>
                <a:lnTo>
                  <a:pt x="1293253" y="559602"/>
                </a:lnTo>
                <a:lnTo>
                  <a:pt x="1286924" y="510717"/>
                </a:lnTo>
                <a:lnTo>
                  <a:pt x="1276579" y="463103"/>
                </a:lnTo>
                <a:lnTo>
                  <a:pt x="1262385" y="416915"/>
                </a:lnTo>
                <a:lnTo>
                  <a:pt x="1244508" y="372312"/>
                </a:lnTo>
                <a:lnTo>
                  <a:pt x="1223116" y="329449"/>
                </a:lnTo>
                <a:lnTo>
                  <a:pt x="1198373" y="288484"/>
                </a:lnTo>
                <a:lnTo>
                  <a:pt x="1170448" y="249574"/>
                </a:lnTo>
                <a:lnTo>
                  <a:pt x="1139506" y="212875"/>
                </a:lnTo>
                <a:lnTo>
                  <a:pt x="1105715" y="178544"/>
                </a:lnTo>
                <a:lnTo>
                  <a:pt x="1069240" y="146738"/>
                </a:lnTo>
                <a:lnTo>
                  <a:pt x="1030248" y="117614"/>
                </a:lnTo>
                <a:lnTo>
                  <a:pt x="988907" y="91329"/>
                </a:lnTo>
                <a:lnTo>
                  <a:pt x="945381" y="68040"/>
                </a:lnTo>
                <a:lnTo>
                  <a:pt x="899839" y="47904"/>
                </a:lnTo>
                <a:lnTo>
                  <a:pt x="852446" y="31076"/>
                </a:lnTo>
                <a:lnTo>
                  <a:pt x="803369" y="17716"/>
                </a:lnTo>
                <a:lnTo>
                  <a:pt x="752774" y="7978"/>
                </a:lnTo>
                <a:lnTo>
                  <a:pt x="700829" y="2020"/>
                </a:lnTo>
                <a:lnTo>
                  <a:pt x="64769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6600" y="2514600"/>
            <a:ext cx="1295400" cy="1219200"/>
          </a:xfrm>
          <a:custGeom>
            <a:avLst/>
            <a:gdLst/>
            <a:ahLst/>
            <a:cxnLst/>
            <a:rect l="l" t="t" r="r" b="b"/>
            <a:pathLst>
              <a:path w="1295400" h="1219200">
                <a:moveTo>
                  <a:pt x="0" y="609599"/>
                </a:moveTo>
                <a:lnTo>
                  <a:pt x="2146" y="559602"/>
                </a:lnTo>
                <a:lnTo>
                  <a:pt x="8476" y="510717"/>
                </a:lnTo>
                <a:lnTo>
                  <a:pt x="18822" y="463103"/>
                </a:lnTo>
                <a:lnTo>
                  <a:pt x="33017" y="416915"/>
                </a:lnTo>
                <a:lnTo>
                  <a:pt x="50895" y="372312"/>
                </a:lnTo>
                <a:lnTo>
                  <a:pt x="72289" y="329449"/>
                </a:lnTo>
                <a:lnTo>
                  <a:pt x="97033" y="288484"/>
                </a:lnTo>
                <a:lnTo>
                  <a:pt x="124960" y="249574"/>
                </a:lnTo>
                <a:lnTo>
                  <a:pt x="155903" y="212875"/>
                </a:lnTo>
                <a:lnTo>
                  <a:pt x="189696" y="178544"/>
                </a:lnTo>
                <a:lnTo>
                  <a:pt x="226171" y="146738"/>
                </a:lnTo>
                <a:lnTo>
                  <a:pt x="265164" y="117614"/>
                </a:lnTo>
                <a:lnTo>
                  <a:pt x="306506" y="91329"/>
                </a:lnTo>
                <a:lnTo>
                  <a:pt x="350031" y="68040"/>
                </a:lnTo>
                <a:lnTo>
                  <a:pt x="395573" y="47904"/>
                </a:lnTo>
                <a:lnTo>
                  <a:pt x="442965" y="31076"/>
                </a:lnTo>
                <a:lnTo>
                  <a:pt x="492040" y="17716"/>
                </a:lnTo>
                <a:lnTo>
                  <a:pt x="542632" y="7978"/>
                </a:lnTo>
                <a:lnTo>
                  <a:pt x="594574" y="2020"/>
                </a:lnTo>
                <a:lnTo>
                  <a:pt x="647699" y="0"/>
                </a:lnTo>
                <a:lnTo>
                  <a:pt x="700829" y="2020"/>
                </a:lnTo>
                <a:lnTo>
                  <a:pt x="752774" y="7978"/>
                </a:lnTo>
                <a:lnTo>
                  <a:pt x="803369" y="17716"/>
                </a:lnTo>
                <a:lnTo>
                  <a:pt x="852446" y="31076"/>
                </a:lnTo>
                <a:lnTo>
                  <a:pt x="899839" y="47904"/>
                </a:lnTo>
                <a:lnTo>
                  <a:pt x="945381" y="68040"/>
                </a:lnTo>
                <a:lnTo>
                  <a:pt x="988907" y="91329"/>
                </a:lnTo>
                <a:lnTo>
                  <a:pt x="1030248" y="117614"/>
                </a:lnTo>
                <a:lnTo>
                  <a:pt x="1069240" y="146738"/>
                </a:lnTo>
                <a:lnTo>
                  <a:pt x="1105715" y="178544"/>
                </a:lnTo>
                <a:lnTo>
                  <a:pt x="1139506" y="212875"/>
                </a:lnTo>
                <a:lnTo>
                  <a:pt x="1170448" y="249574"/>
                </a:lnTo>
                <a:lnTo>
                  <a:pt x="1198373" y="288484"/>
                </a:lnTo>
                <a:lnTo>
                  <a:pt x="1223116" y="329449"/>
                </a:lnTo>
                <a:lnTo>
                  <a:pt x="1244508" y="372312"/>
                </a:lnTo>
                <a:lnTo>
                  <a:pt x="1262385" y="416915"/>
                </a:lnTo>
                <a:lnTo>
                  <a:pt x="1276579" y="463103"/>
                </a:lnTo>
                <a:lnTo>
                  <a:pt x="1286924" y="510717"/>
                </a:lnTo>
                <a:lnTo>
                  <a:pt x="1293253" y="559602"/>
                </a:lnTo>
                <a:lnTo>
                  <a:pt x="1295399" y="609599"/>
                </a:lnTo>
                <a:lnTo>
                  <a:pt x="1293253" y="659597"/>
                </a:lnTo>
                <a:lnTo>
                  <a:pt x="1286924" y="708482"/>
                </a:lnTo>
                <a:lnTo>
                  <a:pt x="1276579" y="756096"/>
                </a:lnTo>
                <a:lnTo>
                  <a:pt x="1262385" y="802284"/>
                </a:lnTo>
                <a:lnTo>
                  <a:pt x="1244508" y="846887"/>
                </a:lnTo>
                <a:lnTo>
                  <a:pt x="1223116" y="889750"/>
                </a:lnTo>
                <a:lnTo>
                  <a:pt x="1198373" y="930715"/>
                </a:lnTo>
                <a:lnTo>
                  <a:pt x="1170448" y="969625"/>
                </a:lnTo>
                <a:lnTo>
                  <a:pt x="1139506" y="1006324"/>
                </a:lnTo>
                <a:lnTo>
                  <a:pt x="1105715" y="1040655"/>
                </a:lnTo>
                <a:lnTo>
                  <a:pt x="1069240" y="1072461"/>
                </a:lnTo>
                <a:lnTo>
                  <a:pt x="1030248" y="1101585"/>
                </a:lnTo>
                <a:lnTo>
                  <a:pt x="988907" y="1127870"/>
                </a:lnTo>
                <a:lnTo>
                  <a:pt x="945381" y="1151159"/>
                </a:lnTo>
                <a:lnTo>
                  <a:pt x="899839" y="1171295"/>
                </a:lnTo>
                <a:lnTo>
                  <a:pt x="852446" y="1188123"/>
                </a:lnTo>
                <a:lnTo>
                  <a:pt x="803369" y="1201483"/>
                </a:lnTo>
                <a:lnTo>
                  <a:pt x="752774" y="1211221"/>
                </a:lnTo>
                <a:lnTo>
                  <a:pt x="700829" y="1217179"/>
                </a:lnTo>
                <a:lnTo>
                  <a:pt x="647699" y="1219199"/>
                </a:lnTo>
                <a:lnTo>
                  <a:pt x="594574" y="1217179"/>
                </a:lnTo>
                <a:lnTo>
                  <a:pt x="542632" y="1211221"/>
                </a:lnTo>
                <a:lnTo>
                  <a:pt x="492040" y="1201483"/>
                </a:lnTo>
                <a:lnTo>
                  <a:pt x="442965" y="1188123"/>
                </a:lnTo>
                <a:lnTo>
                  <a:pt x="395573" y="1171295"/>
                </a:lnTo>
                <a:lnTo>
                  <a:pt x="350031" y="1151159"/>
                </a:lnTo>
                <a:lnTo>
                  <a:pt x="306506" y="1127870"/>
                </a:lnTo>
                <a:lnTo>
                  <a:pt x="265164" y="1101585"/>
                </a:lnTo>
                <a:lnTo>
                  <a:pt x="226171" y="1072461"/>
                </a:lnTo>
                <a:lnTo>
                  <a:pt x="189696" y="1040655"/>
                </a:lnTo>
                <a:lnTo>
                  <a:pt x="155903" y="1006324"/>
                </a:lnTo>
                <a:lnTo>
                  <a:pt x="124960" y="969625"/>
                </a:lnTo>
                <a:lnTo>
                  <a:pt x="97033" y="930715"/>
                </a:lnTo>
                <a:lnTo>
                  <a:pt x="72289" y="889750"/>
                </a:lnTo>
                <a:lnTo>
                  <a:pt x="50895" y="846887"/>
                </a:lnTo>
                <a:lnTo>
                  <a:pt x="33017" y="802284"/>
                </a:lnTo>
                <a:lnTo>
                  <a:pt x="18822" y="756096"/>
                </a:lnTo>
                <a:lnTo>
                  <a:pt x="8476" y="708482"/>
                </a:lnTo>
                <a:lnTo>
                  <a:pt x="2146" y="659597"/>
                </a:lnTo>
                <a:lnTo>
                  <a:pt x="0" y="609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0000" y="28956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599"/>
                </a:moveTo>
                <a:lnTo>
                  <a:pt x="533399" y="228599"/>
                </a:ln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0000" y="28956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599"/>
                </a:moveTo>
                <a:lnTo>
                  <a:pt x="533399" y="228599"/>
                </a:ln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17872" y="2885403"/>
            <a:ext cx="1384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20000" y="32004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599"/>
                </a:moveTo>
                <a:lnTo>
                  <a:pt x="533399" y="228599"/>
                </a:ln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0000" y="320040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599"/>
                </a:moveTo>
                <a:lnTo>
                  <a:pt x="533399" y="228599"/>
                </a:ln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18964" y="2884080"/>
            <a:ext cx="537210" cy="53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411480" algn="l"/>
              </a:tabLst>
            </a:pPr>
            <a:r>
              <a:rPr sz="1400" dirty="0">
                <a:latin typeface="Arial"/>
                <a:cs typeface="Arial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2400" spc="-15" baseline="1736" dirty="0">
                <a:latin typeface="Arial"/>
                <a:cs typeface="Arial"/>
              </a:rPr>
              <a:t>6</a:t>
            </a:r>
            <a:endParaRPr sz="2400" baseline="1736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19800" y="308610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599" y="0"/>
                </a:moveTo>
                <a:lnTo>
                  <a:pt x="990599" y="76199"/>
                </a:lnTo>
                <a:lnTo>
                  <a:pt x="1054095" y="44452"/>
                </a:lnTo>
                <a:lnTo>
                  <a:pt x="1003304" y="44452"/>
                </a:lnTo>
                <a:lnTo>
                  <a:pt x="1003304" y="31760"/>
                </a:lnTo>
                <a:lnTo>
                  <a:pt x="1054120" y="31760"/>
                </a:lnTo>
                <a:lnTo>
                  <a:pt x="990599" y="0"/>
                </a:lnTo>
                <a:close/>
              </a:path>
              <a:path w="1066800" h="76200">
                <a:moveTo>
                  <a:pt x="990599" y="31760"/>
                </a:moveTo>
                <a:lnTo>
                  <a:pt x="0" y="31760"/>
                </a:lnTo>
                <a:lnTo>
                  <a:pt x="0" y="44452"/>
                </a:lnTo>
                <a:lnTo>
                  <a:pt x="990599" y="44452"/>
                </a:lnTo>
                <a:lnTo>
                  <a:pt x="990599" y="31760"/>
                </a:lnTo>
                <a:close/>
              </a:path>
              <a:path w="1066800" h="76200">
                <a:moveTo>
                  <a:pt x="1054120" y="31760"/>
                </a:moveTo>
                <a:lnTo>
                  <a:pt x="1003304" y="31760"/>
                </a:lnTo>
                <a:lnTo>
                  <a:pt x="1003304" y="44452"/>
                </a:lnTo>
                <a:lnTo>
                  <a:pt x="1054095" y="44452"/>
                </a:lnTo>
                <a:lnTo>
                  <a:pt x="1066799" y="38099"/>
                </a:lnTo>
                <a:lnTo>
                  <a:pt x="1054120" y="3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53737" y="2283662"/>
            <a:ext cx="955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ob</a:t>
            </a:r>
            <a:r>
              <a:rPr sz="1200" spc="-5" dirty="0">
                <a:latin typeface="Arial"/>
                <a:cs typeface="Arial"/>
              </a:rPr>
              <a:t>ject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70833" y="2606846"/>
            <a:ext cx="2152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pt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53000" y="41910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399" y="0"/>
                </a:moveTo>
                <a:lnTo>
                  <a:pt x="839411" y="3031"/>
                </a:lnTo>
                <a:lnTo>
                  <a:pt x="766090" y="11969"/>
                </a:lnTo>
                <a:lnTo>
                  <a:pt x="694674" y="26577"/>
                </a:lnTo>
                <a:lnTo>
                  <a:pt x="625396" y="46621"/>
                </a:lnTo>
                <a:lnTo>
                  <a:pt x="558494" y="71865"/>
                </a:lnTo>
                <a:lnTo>
                  <a:pt x="494201" y="102073"/>
                </a:lnTo>
                <a:lnTo>
                  <a:pt x="432753" y="137010"/>
                </a:lnTo>
                <a:lnTo>
                  <a:pt x="374387" y="176441"/>
                </a:lnTo>
                <a:lnTo>
                  <a:pt x="319337" y="220130"/>
                </a:lnTo>
                <a:lnTo>
                  <a:pt x="267839" y="267841"/>
                </a:lnTo>
                <a:lnTo>
                  <a:pt x="220128" y="319339"/>
                </a:lnTo>
                <a:lnTo>
                  <a:pt x="176439" y="374390"/>
                </a:lnTo>
                <a:lnTo>
                  <a:pt x="137009" y="432756"/>
                </a:lnTo>
                <a:lnTo>
                  <a:pt x="102072" y="494203"/>
                </a:lnTo>
                <a:lnTo>
                  <a:pt x="71864" y="558496"/>
                </a:lnTo>
                <a:lnTo>
                  <a:pt x="46621" y="625399"/>
                </a:lnTo>
                <a:lnTo>
                  <a:pt x="26577" y="694676"/>
                </a:lnTo>
                <a:lnTo>
                  <a:pt x="11969" y="766092"/>
                </a:lnTo>
                <a:lnTo>
                  <a:pt x="3031" y="839412"/>
                </a:lnTo>
                <a:lnTo>
                  <a:pt x="0" y="914399"/>
                </a:lnTo>
                <a:lnTo>
                  <a:pt x="3031" y="989395"/>
                </a:lnTo>
                <a:lnTo>
                  <a:pt x="11969" y="1062721"/>
                </a:lnTo>
                <a:lnTo>
                  <a:pt x="26577" y="1134142"/>
                </a:lnTo>
                <a:lnTo>
                  <a:pt x="46621" y="1203422"/>
                </a:lnTo>
                <a:lnTo>
                  <a:pt x="71864" y="1270327"/>
                </a:lnTo>
                <a:lnTo>
                  <a:pt x="102072" y="1334621"/>
                </a:lnTo>
                <a:lnTo>
                  <a:pt x="137009" y="1396068"/>
                </a:lnTo>
                <a:lnTo>
                  <a:pt x="176439" y="1454434"/>
                </a:lnTo>
                <a:lnTo>
                  <a:pt x="220128" y="1509483"/>
                </a:lnTo>
                <a:lnTo>
                  <a:pt x="267839" y="1560980"/>
                </a:lnTo>
                <a:lnTo>
                  <a:pt x="319337" y="1608689"/>
                </a:lnTo>
                <a:lnTo>
                  <a:pt x="374387" y="1652375"/>
                </a:lnTo>
                <a:lnTo>
                  <a:pt x="432753" y="1691802"/>
                </a:lnTo>
                <a:lnTo>
                  <a:pt x="494201" y="1726737"/>
                </a:lnTo>
                <a:lnTo>
                  <a:pt x="558494" y="1756942"/>
                </a:lnTo>
                <a:lnTo>
                  <a:pt x="625396" y="1782183"/>
                </a:lnTo>
                <a:lnTo>
                  <a:pt x="694674" y="1802225"/>
                </a:lnTo>
                <a:lnTo>
                  <a:pt x="766090" y="1816832"/>
                </a:lnTo>
                <a:lnTo>
                  <a:pt x="839411" y="1825768"/>
                </a:lnTo>
                <a:lnTo>
                  <a:pt x="914399" y="1828799"/>
                </a:lnTo>
                <a:lnTo>
                  <a:pt x="989388" y="1825768"/>
                </a:lnTo>
                <a:lnTo>
                  <a:pt x="1062708" y="1816832"/>
                </a:lnTo>
                <a:lnTo>
                  <a:pt x="1134125" y="1802225"/>
                </a:lnTo>
                <a:lnTo>
                  <a:pt x="1203403" y="1782183"/>
                </a:lnTo>
                <a:lnTo>
                  <a:pt x="1270305" y="1756942"/>
                </a:lnTo>
                <a:lnTo>
                  <a:pt x="1334598" y="1726737"/>
                </a:lnTo>
                <a:lnTo>
                  <a:pt x="1396046" y="1691802"/>
                </a:lnTo>
                <a:lnTo>
                  <a:pt x="1454412" y="1652375"/>
                </a:lnTo>
                <a:lnTo>
                  <a:pt x="1509462" y="1608689"/>
                </a:lnTo>
                <a:lnTo>
                  <a:pt x="1560960" y="1560980"/>
                </a:lnTo>
                <a:lnTo>
                  <a:pt x="1608671" y="1509483"/>
                </a:lnTo>
                <a:lnTo>
                  <a:pt x="1652360" y="1454434"/>
                </a:lnTo>
                <a:lnTo>
                  <a:pt x="1691790" y="1396068"/>
                </a:lnTo>
                <a:lnTo>
                  <a:pt x="1726727" y="1334621"/>
                </a:lnTo>
                <a:lnTo>
                  <a:pt x="1756935" y="1270327"/>
                </a:lnTo>
                <a:lnTo>
                  <a:pt x="1782178" y="1203422"/>
                </a:lnTo>
                <a:lnTo>
                  <a:pt x="1802222" y="1134142"/>
                </a:lnTo>
                <a:lnTo>
                  <a:pt x="1816830" y="1062721"/>
                </a:lnTo>
                <a:lnTo>
                  <a:pt x="1825768" y="989395"/>
                </a:lnTo>
                <a:lnTo>
                  <a:pt x="1828799" y="914399"/>
                </a:lnTo>
                <a:lnTo>
                  <a:pt x="1825768" y="839412"/>
                </a:lnTo>
                <a:lnTo>
                  <a:pt x="1816830" y="766092"/>
                </a:lnTo>
                <a:lnTo>
                  <a:pt x="1802222" y="694676"/>
                </a:lnTo>
                <a:lnTo>
                  <a:pt x="1782178" y="625399"/>
                </a:lnTo>
                <a:lnTo>
                  <a:pt x="1756935" y="558496"/>
                </a:lnTo>
                <a:lnTo>
                  <a:pt x="1726727" y="494203"/>
                </a:lnTo>
                <a:lnTo>
                  <a:pt x="1691790" y="432756"/>
                </a:lnTo>
                <a:lnTo>
                  <a:pt x="1652360" y="374390"/>
                </a:lnTo>
                <a:lnTo>
                  <a:pt x="1608671" y="319339"/>
                </a:lnTo>
                <a:lnTo>
                  <a:pt x="1560960" y="267841"/>
                </a:lnTo>
                <a:lnTo>
                  <a:pt x="1509462" y="220130"/>
                </a:lnTo>
                <a:lnTo>
                  <a:pt x="1454412" y="176441"/>
                </a:lnTo>
                <a:lnTo>
                  <a:pt x="1396046" y="137010"/>
                </a:lnTo>
                <a:lnTo>
                  <a:pt x="1334598" y="102073"/>
                </a:lnTo>
                <a:lnTo>
                  <a:pt x="1270305" y="71865"/>
                </a:lnTo>
                <a:lnTo>
                  <a:pt x="1203403" y="46621"/>
                </a:lnTo>
                <a:lnTo>
                  <a:pt x="1134125" y="26577"/>
                </a:lnTo>
                <a:lnTo>
                  <a:pt x="1062708" y="11969"/>
                </a:lnTo>
                <a:lnTo>
                  <a:pt x="989388" y="3031"/>
                </a:lnTo>
                <a:lnTo>
                  <a:pt x="91439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3000" y="41910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914399"/>
                </a:moveTo>
                <a:lnTo>
                  <a:pt x="3031" y="839412"/>
                </a:lnTo>
                <a:lnTo>
                  <a:pt x="11969" y="766092"/>
                </a:lnTo>
                <a:lnTo>
                  <a:pt x="26577" y="694676"/>
                </a:lnTo>
                <a:lnTo>
                  <a:pt x="46621" y="625399"/>
                </a:lnTo>
                <a:lnTo>
                  <a:pt x="71864" y="558496"/>
                </a:lnTo>
                <a:lnTo>
                  <a:pt x="102072" y="494203"/>
                </a:lnTo>
                <a:lnTo>
                  <a:pt x="137009" y="432756"/>
                </a:lnTo>
                <a:lnTo>
                  <a:pt x="176439" y="374390"/>
                </a:lnTo>
                <a:lnTo>
                  <a:pt x="220128" y="319339"/>
                </a:lnTo>
                <a:lnTo>
                  <a:pt x="267839" y="267841"/>
                </a:lnTo>
                <a:lnTo>
                  <a:pt x="319337" y="220130"/>
                </a:lnTo>
                <a:lnTo>
                  <a:pt x="374387" y="176441"/>
                </a:lnTo>
                <a:lnTo>
                  <a:pt x="432753" y="137010"/>
                </a:lnTo>
                <a:lnTo>
                  <a:pt x="494201" y="102073"/>
                </a:lnTo>
                <a:lnTo>
                  <a:pt x="558494" y="71865"/>
                </a:lnTo>
                <a:lnTo>
                  <a:pt x="625396" y="46621"/>
                </a:lnTo>
                <a:lnTo>
                  <a:pt x="694674" y="26577"/>
                </a:lnTo>
                <a:lnTo>
                  <a:pt x="766090" y="11969"/>
                </a:lnTo>
                <a:lnTo>
                  <a:pt x="839411" y="3031"/>
                </a:lnTo>
                <a:lnTo>
                  <a:pt x="914399" y="0"/>
                </a:lnTo>
                <a:lnTo>
                  <a:pt x="989388" y="3031"/>
                </a:lnTo>
                <a:lnTo>
                  <a:pt x="1062708" y="11969"/>
                </a:lnTo>
                <a:lnTo>
                  <a:pt x="1134125" y="26577"/>
                </a:lnTo>
                <a:lnTo>
                  <a:pt x="1203403" y="46621"/>
                </a:lnTo>
                <a:lnTo>
                  <a:pt x="1270305" y="71865"/>
                </a:lnTo>
                <a:lnTo>
                  <a:pt x="1334598" y="102073"/>
                </a:lnTo>
                <a:lnTo>
                  <a:pt x="1396046" y="137010"/>
                </a:lnTo>
                <a:lnTo>
                  <a:pt x="1454412" y="176441"/>
                </a:lnTo>
                <a:lnTo>
                  <a:pt x="1509462" y="220130"/>
                </a:lnTo>
                <a:lnTo>
                  <a:pt x="1560960" y="267841"/>
                </a:lnTo>
                <a:lnTo>
                  <a:pt x="1608671" y="319339"/>
                </a:lnTo>
                <a:lnTo>
                  <a:pt x="1652360" y="374390"/>
                </a:lnTo>
                <a:lnTo>
                  <a:pt x="1691790" y="432756"/>
                </a:lnTo>
                <a:lnTo>
                  <a:pt x="1726727" y="494203"/>
                </a:lnTo>
                <a:lnTo>
                  <a:pt x="1756935" y="558496"/>
                </a:lnTo>
                <a:lnTo>
                  <a:pt x="1782178" y="625399"/>
                </a:lnTo>
                <a:lnTo>
                  <a:pt x="1802222" y="694676"/>
                </a:lnTo>
                <a:lnTo>
                  <a:pt x="1816830" y="766092"/>
                </a:lnTo>
                <a:lnTo>
                  <a:pt x="1825768" y="839412"/>
                </a:lnTo>
                <a:lnTo>
                  <a:pt x="1828799" y="914399"/>
                </a:lnTo>
                <a:lnTo>
                  <a:pt x="1825768" y="989395"/>
                </a:lnTo>
                <a:lnTo>
                  <a:pt x="1816830" y="1062721"/>
                </a:lnTo>
                <a:lnTo>
                  <a:pt x="1802222" y="1134142"/>
                </a:lnTo>
                <a:lnTo>
                  <a:pt x="1782178" y="1203422"/>
                </a:lnTo>
                <a:lnTo>
                  <a:pt x="1756935" y="1270327"/>
                </a:lnTo>
                <a:lnTo>
                  <a:pt x="1726727" y="1334621"/>
                </a:lnTo>
                <a:lnTo>
                  <a:pt x="1691790" y="1396068"/>
                </a:lnTo>
                <a:lnTo>
                  <a:pt x="1652360" y="1454434"/>
                </a:lnTo>
                <a:lnTo>
                  <a:pt x="1608671" y="1509483"/>
                </a:lnTo>
                <a:lnTo>
                  <a:pt x="1560960" y="1560980"/>
                </a:lnTo>
                <a:lnTo>
                  <a:pt x="1509462" y="1608689"/>
                </a:lnTo>
                <a:lnTo>
                  <a:pt x="1454412" y="1652375"/>
                </a:lnTo>
                <a:lnTo>
                  <a:pt x="1396046" y="1691802"/>
                </a:lnTo>
                <a:lnTo>
                  <a:pt x="1334598" y="1726737"/>
                </a:lnTo>
                <a:lnTo>
                  <a:pt x="1270305" y="1756942"/>
                </a:lnTo>
                <a:lnTo>
                  <a:pt x="1203403" y="1782183"/>
                </a:lnTo>
                <a:lnTo>
                  <a:pt x="1134125" y="1802225"/>
                </a:lnTo>
                <a:lnTo>
                  <a:pt x="1062708" y="1816832"/>
                </a:lnTo>
                <a:lnTo>
                  <a:pt x="989388" y="1825768"/>
                </a:lnTo>
                <a:lnTo>
                  <a:pt x="914399" y="1828799"/>
                </a:lnTo>
                <a:lnTo>
                  <a:pt x="839411" y="1825768"/>
                </a:lnTo>
                <a:lnTo>
                  <a:pt x="766090" y="1816832"/>
                </a:lnTo>
                <a:lnTo>
                  <a:pt x="694674" y="1802225"/>
                </a:lnTo>
                <a:lnTo>
                  <a:pt x="625396" y="1782183"/>
                </a:lnTo>
                <a:lnTo>
                  <a:pt x="558494" y="1756942"/>
                </a:lnTo>
                <a:lnTo>
                  <a:pt x="494201" y="1726737"/>
                </a:lnTo>
                <a:lnTo>
                  <a:pt x="432753" y="1691802"/>
                </a:lnTo>
                <a:lnTo>
                  <a:pt x="374387" y="1652375"/>
                </a:lnTo>
                <a:lnTo>
                  <a:pt x="319337" y="1608689"/>
                </a:lnTo>
                <a:lnTo>
                  <a:pt x="267839" y="1560980"/>
                </a:lnTo>
                <a:lnTo>
                  <a:pt x="220128" y="1509483"/>
                </a:lnTo>
                <a:lnTo>
                  <a:pt x="176439" y="1454434"/>
                </a:lnTo>
                <a:lnTo>
                  <a:pt x="137009" y="1396068"/>
                </a:lnTo>
                <a:lnTo>
                  <a:pt x="102072" y="1334621"/>
                </a:lnTo>
                <a:lnTo>
                  <a:pt x="71864" y="1270327"/>
                </a:lnTo>
                <a:lnTo>
                  <a:pt x="46621" y="1203422"/>
                </a:lnTo>
                <a:lnTo>
                  <a:pt x="26577" y="1134142"/>
                </a:lnTo>
                <a:lnTo>
                  <a:pt x="11969" y="1062721"/>
                </a:lnTo>
                <a:lnTo>
                  <a:pt x="3031" y="989395"/>
                </a:lnTo>
                <a:lnTo>
                  <a:pt x="0" y="9143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19800" y="507212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599"/>
                </a:moveTo>
                <a:lnTo>
                  <a:pt x="533399" y="228599"/>
                </a:ln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19800" y="507212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599"/>
                </a:moveTo>
                <a:lnTo>
                  <a:pt x="533399" y="228599"/>
                </a:ln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61028" y="5062065"/>
            <a:ext cx="2514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19800" y="53768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599"/>
                </a:moveTo>
                <a:lnTo>
                  <a:pt x="533399" y="228599"/>
                </a:ln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19800" y="53768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599"/>
                </a:moveTo>
                <a:lnTo>
                  <a:pt x="533399" y="228599"/>
                </a:lnTo>
                <a:lnTo>
                  <a:pt x="5333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61028" y="5367366"/>
            <a:ext cx="2514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13633" y="5060741"/>
            <a:ext cx="527050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" algn="ctr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idth</a:t>
            </a:r>
            <a:endParaRPr sz="1400">
              <a:latin typeface="Arial"/>
              <a:cs typeface="Arial"/>
            </a:endParaRPr>
          </a:p>
          <a:p>
            <a:pPr marR="8255" algn="ctr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Arial"/>
                <a:cs typeface="Arial"/>
              </a:rPr>
              <a:t>height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38800" y="45720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0999"/>
                </a:moveTo>
                <a:lnTo>
                  <a:pt x="914399" y="380999"/>
                </a:lnTo>
                <a:lnTo>
                  <a:pt x="914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8800" y="457200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0999"/>
                </a:moveTo>
                <a:lnTo>
                  <a:pt x="914399" y="380999"/>
                </a:lnTo>
                <a:lnTo>
                  <a:pt x="914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19800" y="467995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199" y="0"/>
                </a:moveTo>
                <a:lnTo>
                  <a:pt x="30209" y="15468"/>
                </a:lnTo>
                <a:lnTo>
                  <a:pt x="5350" y="48130"/>
                </a:lnTo>
                <a:lnTo>
                  <a:pt x="0" y="76199"/>
                </a:lnTo>
                <a:lnTo>
                  <a:pt x="330" y="83328"/>
                </a:lnTo>
                <a:lnTo>
                  <a:pt x="15470" y="122188"/>
                </a:lnTo>
                <a:lnTo>
                  <a:pt x="48134" y="147049"/>
                </a:lnTo>
                <a:lnTo>
                  <a:pt x="76199" y="152399"/>
                </a:lnTo>
                <a:lnTo>
                  <a:pt x="83329" y="152069"/>
                </a:lnTo>
                <a:lnTo>
                  <a:pt x="122190" y="136928"/>
                </a:lnTo>
                <a:lnTo>
                  <a:pt x="147049" y="104264"/>
                </a:lnTo>
                <a:lnTo>
                  <a:pt x="152399" y="76199"/>
                </a:lnTo>
                <a:lnTo>
                  <a:pt x="152069" y="69069"/>
                </a:lnTo>
                <a:lnTo>
                  <a:pt x="136929" y="30205"/>
                </a:lnTo>
                <a:lnTo>
                  <a:pt x="104265" y="5349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9800" y="467995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199"/>
                </a:moveTo>
                <a:lnTo>
                  <a:pt x="11650" y="35725"/>
                </a:lnTo>
                <a:lnTo>
                  <a:pt x="41952" y="8130"/>
                </a:lnTo>
                <a:lnTo>
                  <a:pt x="76199" y="0"/>
                </a:lnTo>
                <a:lnTo>
                  <a:pt x="116670" y="11648"/>
                </a:lnTo>
                <a:lnTo>
                  <a:pt x="144267" y="41948"/>
                </a:lnTo>
                <a:lnTo>
                  <a:pt x="152399" y="76199"/>
                </a:lnTo>
                <a:lnTo>
                  <a:pt x="140749" y="116668"/>
                </a:lnTo>
                <a:lnTo>
                  <a:pt x="110447" y="144266"/>
                </a:lnTo>
                <a:lnTo>
                  <a:pt x="76199" y="152399"/>
                </a:lnTo>
                <a:lnTo>
                  <a:pt x="35729" y="140748"/>
                </a:lnTo>
                <a:lnTo>
                  <a:pt x="8132" y="110446"/>
                </a:lnTo>
                <a:lnTo>
                  <a:pt x="330" y="83328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100959" y="4667295"/>
            <a:ext cx="46164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origin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72200" y="3733800"/>
            <a:ext cx="1600200" cy="1028700"/>
          </a:xfrm>
          <a:custGeom>
            <a:avLst/>
            <a:gdLst/>
            <a:ahLst/>
            <a:cxnLst/>
            <a:rect l="l" t="t" r="r" b="b"/>
            <a:pathLst>
              <a:path w="1600200" h="1028700">
                <a:moveTo>
                  <a:pt x="1555760" y="1015995"/>
                </a:moveTo>
                <a:lnTo>
                  <a:pt x="0" y="1015995"/>
                </a:lnTo>
                <a:lnTo>
                  <a:pt x="0" y="1028699"/>
                </a:lnTo>
                <a:lnTo>
                  <a:pt x="1568439" y="1028699"/>
                </a:lnTo>
                <a:lnTo>
                  <a:pt x="1568439" y="1022354"/>
                </a:lnTo>
                <a:lnTo>
                  <a:pt x="1555760" y="1022354"/>
                </a:lnTo>
                <a:lnTo>
                  <a:pt x="1555760" y="1015995"/>
                </a:lnTo>
                <a:close/>
              </a:path>
              <a:path w="1600200" h="1028700">
                <a:moveTo>
                  <a:pt x="1568439" y="63489"/>
                </a:moveTo>
                <a:lnTo>
                  <a:pt x="1555760" y="63489"/>
                </a:lnTo>
                <a:lnTo>
                  <a:pt x="1555760" y="1022354"/>
                </a:lnTo>
                <a:lnTo>
                  <a:pt x="1562099" y="1015995"/>
                </a:lnTo>
                <a:lnTo>
                  <a:pt x="1568439" y="1015995"/>
                </a:lnTo>
                <a:lnTo>
                  <a:pt x="1568439" y="63489"/>
                </a:lnTo>
                <a:close/>
              </a:path>
              <a:path w="1600200" h="1028700">
                <a:moveTo>
                  <a:pt x="1568439" y="1015995"/>
                </a:moveTo>
                <a:lnTo>
                  <a:pt x="1562099" y="1015995"/>
                </a:lnTo>
                <a:lnTo>
                  <a:pt x="1555760" y="1022354"/>
                </a:lnTo>
                <a:lnTo>
                  <a:pt x="1568439" y="1022354"/>
                </a:lnTo>
                <a:lnTo>
                  <a:pt x="1568439" y="1015995"/>
                </a:lnTo>
                <a:close/>
              </a:path>
              <a:path w="1600200" h="1028700">
                <a:moveTo>
                  <a:pt x="1562099" y="0"/>
                </a:moveTo>
                <a:lnTo>
                  <a:pt x="1523999" y="76199"/>
                </a:lnTo>
                <a:lnTo>
                  <a:pt x="1555760" y="76199"/>
                </a:lnTo>
                <a:lnTo>
                  <a:pt x="1555760" y="63489"/>
                </a:lnTo>
                <a:lnTo>
                  <a:pt x="1593844" y="63489"/>
                </a:lnTo>
                <a:lnTo>
                  <a:pt x="1562099" y="0"/>
                </a:lnTo>
                <a:close/>
              </a:path>
              <a:path w="1600200" h="1028700">
                <a:moveTo>
                  <a:pt x="1593844" y="63489"/>
                </a:moveTo>
                <a:lnTo>
                  <a:pt x="1568439" y="63489"/>
                </a:lnTo>
                <a:lnTo>
                  <a:pt x="1568439" y="76199"/>
                </a:lnTo>
                <a:lnTo>
                  <a:pt x="1600199" y="76199"/>
                </a:lnTo>
                <a:lnTo>
                  <a:pt x="1593844" y="6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16783" y="3968191"/>
            <a:ext cx="12922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Rec</a:t>
            </a:r>
            <a:r>
              <a:rPr sz="1200" dirty="0">
                <a:latin typeface="Arial"/>
                <a:cs typeface="Arial"/>
              </a:rPr>
              <a:t>tan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ob</a:t>
            </a:r>
            <a:r>
              <a:rPr sz="1200" spc="-5" dirty="0">
                <a:latin typeface="Arial"/>
                <a:cs typeface="Arial"/>
              </a:rPr>
              <a:t>ject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772400" y="4921246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0999"/>
                </a:moveTo>
                <a:lnTo>
                  <a:pt x="914399" y="380999"/>
                </a:lnTo>
                <a:lnTo>
                  <a:pt x="914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53400" y="5029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199" y="0"/>
                </a:moveTo>
                <a:lnTo>
                  <a:pt x="30209" y="15468"/>
                </a:lnTo>
                <a:lnTo>
                  <a:pt x="5350" y="48130"/>
                </a:lnTo>
                <a:lnTo>
                  <a:pt x="0" y="76199"/>
                </a:lnTo>
                <a:lnTo>
                  <a:pt x="330" y="83330"/>
                </a:lnTo>
                <a:lnTo>
                  <a:pt x="15470" y="122194"/>
                </a:lnTo>
                <a:lnTo>
                  <a:pt x="48134" y="147050"/>
                </a:lnTo>
                <a:lnTo>
                  <a:pt x="76199" y="152399"/>
                </a:lnTo>
                <a:lnTo>
                  <a:pt x="83329" y="152069"/>
                </a:lnTo>
                <a:lnTo>
                  <a:pt x="122190" y="136931"/>
                </a:lnTo>
                <a:lnTo>
                  <a:pt x="147049" y="104269"/>
                </a:lnTo>
                <a:lnTo>
                  <a:pt x="152399" y="76199"/>
                </a:lnTo>
                <a:lnTo>
                  <a:pt x="152069" y="69069"/>
                </a:lnTo>
                <a:lnTo>
                  <a:pt x="136929" y="30205"/>
                </a:lnTo>
                <a:lnTo>
                  <a:pt x="104265" y="5349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53400" y="5029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199"/>
                </a:moveTo>
                <a:lnTo>
                  <a:pt x="11650" y="35725"/>
                </a:lnTo>
                <a:lnTo>
                  <a:pt x="41952" y="8130"/>
                </a:lnTo>
                <a:lnTo>
                  <a:pt x="76199" y="0"/>
                </a:lnTo>
                <a:lnTo>
                  <a:pt x="116670" y="11648"/>
                </a:lnTo>
                <a:lnTo>
                  <a:pt x="144267" y="41948"/>
                </a:lnTo>
                <a:lnTo>
                  <a:pt x="152399" y="76199"/>
                </a:lnTo>
                <a:lnTo>
                  <a:pt x="140749" y="116674"/>
                </a:lnTo>
                <a:lnTo>
                  <a:pt x="110447" y="144269"/>
                </a:lnTo>
                <a:lnTo>
                  <a:pt x="76199" y="152399"/>
                </a:lnTo>
                <a:lnTo>
                  <a:pt x="35729" y="140751"/>
                </a:lnTo>
                <a:lnTo>
                  <a:pt x="8132" y="110451"/>
                </a:lnTo>
                <a:lnTo>
                  <a:pt x="330" y="83330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81800" y="506730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4445"/>
                </a:lnTo>
                <a:lnTo>
                  <a:pt x="63495" y="44445"/>
                </a:lnTo>
                <a:lnTo>
                  <a:pt x="63495" y="31753"/>
                </a:lnTo>
                <a:lnTo>
                  <a:pt x="76199" y="31753"/>
                </a:lnTo>
                <a:lnTo>
                  <a:pt x="76199" y="0"/>
                </a:lnTo>
                <a:close/>
              </a:path>
              <a:path w="1371600" h="76200">
                <a:moveTo>
                  <a:pt x="76199" y="31753"/>
                </a:moveTo>
                <a:lnTo>
                  <a:pt x="63495" y="31753"/>
                </a:lnTo>
                <a:lnTo>
                  <a:pt x="63495" y="44445"/>
                </a:lnTo>
                <a:lnTo>
                  <a:pt x="76199" y="44445"/>
                </a:lnTo>
                <a:lnTo>
                  <a:pt x="76199" y="31753"/>
                </a:lnTo>
                <a:close/>
              </a:path>
              <a:path w="1371600" h="76200">
                <a:moveTo>
                  <a:pt x="1371599" y="31753"/>
                </a:moveTo>
                <a:lnTo>
                  <a:pt x="76199" y="31753"/>
                </a:lnTo>
                <a:lnTo>
                  <a:pt x="76199" y="44445"/>
                </a:lnTo>
                <a:lnTo>
                  <a:pt x="1371599" y="44445"/>
                </a:lnTo>
                <a:lnTo>
                  <a:pt x="1371599" y="3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157216" y="5350690"/>
            <a:ext cx="216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rc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189476" y="1068324"/>
            <a:ext cx="3175" cy="5182235"/>
          </a:xfrm>
          <a:custGeom>
            <a:avLst/>
            <a:gdLst/>
            <a:ahLst/>
            <a:cxnLst/>
            <a:rect l="l" t="t" r="r" b="b"/>
            <a:pathLst>
              <a:path w="3175" h="5182235">
                <a:moveTo>
                  <a:pt x="3169" y="0"/>
                </a:moveTo>
                <a:lnTo>
                  <a:pt x="0" y="51816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3734" y="344900"/>
            <a:ext cx="579501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85"/>
              </a:lnSpc>
            </a:pPr>
            <a:r>
              <a:rPr sz="4000" spc="-5" dirty="0">
                <a:solidFill>
                  <a:srgbClr val="323298"/>
                </a:solidFill>
                <a:latin typeface="Tahoma"/>
                <a:cs typeface="Tahoma"/>
              </a:rPr>
              <a:t>Step</a:t>
            </a:r>
            <a:r>
              <a:rPr sz="4000" dirty="0">
                <a:solidFill>
                  <a:srgbClr val="323298"/>
                </a:solidFill>
                <a:latin typeface="Tahoma"/>
                <a:cs typeface="Tahoma"/>
              </a:rPr>
              <a:t>s</a:t>
            </a:r>
            <a:r>
              <a:rPr sz="4000" spc="23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323298"/>
                </a:solidFill>
                <a:latin typeface="Tahoma"/>
                <a:cs typeface="Tahoma"/>
              </a:rPr>
              <a:t>t</a:t>
            </a:r>
            <a:r>
              <a:rPr sz="4000" dirty="0">
                <a:solidFill>
                  <a:srgbClr val="323298"/>
                </a:solidFill>
                <a:latin typeface="Tahoma"/>
                <a:cs typeface="Tahoma"/>
              </a:rPr>
              <a:t>o</a:t>
            </a:r>
            <a:r>
              <a:rPr sz="4000" spc="25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323298"/>
                </a:solidFill>
                <a:latin typeface="Tahoma"/>
                <a:cs typeface="Tahoma"/>
              </a:rPr>
              <a:t>Create</a:t>
            </a:r>
            <a:r>
              <a:rPr sz="4000" spc="229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323298"/>
                </a:solidFill>
                <a:latin typeface="Tahoma"/>
                <a:cs typeface="Tahoma"/>
              </a:rPr>
              <a:t>an</a:t>
            </a:r>
            <a:r>
              <a:rPr sz="4000" spc="24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323298"/>
                </a:solidFill>
                <a:latin typeface="Tahoma"/>
                <a:cs typeface="Tahoma"/>
              </a:rPr>
              <a:t>Object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305713"/>
            <a:ext cx="3859529" cy="523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80100"/>
              </a:lnSpc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Ob</a:t>
            </a:r>
            <a:r>
              <a:rPr sz="2400" spc="5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ect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eate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vok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rator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new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ss.</a:t>
            </a:r>
          </a:p>
          <a:p>
            <a:pPr marL="355600" marR="124460" indent="-342900">
              <a:lnSpc>
                <a:spcPts val="2300"/>
              </a:lnSpc>
              <a:spcBef>
                <a:spcPts val="560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eyw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ne</a:t>
            </a:r>
            <a:r>
              <a:rPr sz="2400" i="1" dirty="0">
                <a:latin typeface="Arial"/>
                <a:cs typeface="Arial"/>
              </a:rPr>
              <a:t>w</a:t>
            </a:r>
            <a:r>
              <a:rPr sz="2400" i="1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fol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ow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constr</a:t>
            </a:r>
            <a:r>
              <a:rPr sz="2400" spc="-5" dirty="0">
                <a:latin typeface="Arial"/>
                <a:cs typeface="Arial"/>
              </a:rPr>
              <a:t>uctor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stanti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ted.</a:t>
            </a:r>
          </a:p>
          <a:p>
            <a:pPr marL="355600" marR="76200" indent="-342900">
              <a:lnSpc>
                <a:spcPts val="2300"/>
              </a:lnSpc>
              <a:spcBef>
                <a:spcPts val="580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construct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voked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af</a:t>
            </a:r>
            <a:r>
              <a:rPr sz="2400" spc="-5" dirty="0">
                <a:latin typeface="Arial"/>
                <a:cs typeface="Arial"/>
              </a:rPr>
              <a:t>te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fi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hav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iti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zed.</a:t>
            </a:r>
          </a:p>
          <a:p>
            <a:pPr marL="355600" marR="127000" indent="-342900">
              <a:lnSpc>
                <a:spcPts val="2310"/>
              </a:lnSpc>
              <a:spcBef>
                <a:spcPts val="570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Steps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create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object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are:</a:t>
            </a:r>
            <a:endParaRPr sz="2400" dirty="0">
              <a:latin typeface="Arial"/>
              <a:cs typeface="Arial"/>
            </a:endParaRPr>
          </a:p>
          <a:p>
            <a:pPr marL="774700" marR="396875" lvl="1" indent="-304800">
              <a:lnSpc>
                <a:spcPts val="1920"/>
              </a:lnSpc>
              <a:spcBef>
                <a:spcPts val="484"/>
              </a:spcBef>
              <a:buClr>
                <a:srgbClr val="FF0065"/>
              </a:buClr>
              <a:buSzPct val="70000"/>
              <a:buFont typeface="Arial"/>
              <a:buAutoNum type="arabicPeriod"/>
              <a:tabLst>
                <a:tab pos="775335" algn="l"/>
              </a:tabLst>
            </a:pPr>
            <a:r>
              <a:rPr sz="2000" dirty="0">
                <a:latin typeface="Arial"/>
                <a:cs typeface="Arial"/>
              </a:rPr>
              <a:t>Al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memory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fields;</a:t>
            </a:r>
          </a:p>
          <a:p>
            <a:pPr marL="774700" lvl="1" indent="-304800">
              <a:lnSpc>
                <a:spcPct val="100000"/>
              </a:lnSpc>
              <a:spcBef>
                <a:spcPts val="15"/>
              </a:spcBef>
              <a:buClr>
                <a:srgbClr val="FF0065"/>
              </a:buClr>
              <a:buSzPct val="70000"/>
              <a:buFont typeface="Arial"/>
              <a:buAutoNum type="arabicPeriod"/>
              <a:tabLst>
                <a:tab pos="775335" algn="l"/>
              </a:tabLst>
            </a:pPr>
            <a:r>
              <a:rPr sz="2000" dirty="0">
                <a:latin typeface="Arial"/>
                <a:cs typeface="Arial"/>
              </a:rPr>
              <a:t>Ini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ializ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fields;</a:t>
            </a:r>
          </a:p>
          <a:p>
            <a:pPr marL="774700" lvl="1" indent="-304800">
              <a:lnSpc>
                <a:spcPct val="100000"/>
              </a:lnSpc>
              <a:buClr>
                <a:srgbClr val="FF0065"/>
              </a:buClr>
              <a:buSzPct val="70000"/>
              <a:buFont typeface="Arial"/>
              <a:buAutoNum type="arabicPeriod"/>
              <a:tabLst>
                <a:tab pos="77533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ok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con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truct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;</a:t>
            </a:r>
          </a:p>
          <a:p>
            <a:pPr marL="774700" lvl="1" indent="-304800">
              <a:lnSpc>
                <a:spcPct val="100000"/>
              </a:lnSpc>
              <a:buClr>
                <a:srgbClr val="FF0065"/>
              </a:buClr>
              <a:buSzPct val="70000"/>
              <a:buFont typeface="Arial"/>
              <a:buAutoNum type="arabicPeriod"/>
              <a:tabLst>
                <a:tab pos="775335" algn="l"/>
              </a:tabLst>
            </a:pP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eturn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referen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0370" y="1311071"/>
            <a:ext cx="3198374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mo</a:t>
            </a:r>
            <a:r>
              <a:rPr sz="1800" spc="-10" dirty="0">
                <a:latin typeface="Arial"/>
                <a:cs typeface="Arial"/>
              </a:rPr>
              <a:t>1{</a:t>
            </a:r>
            <a:endParaRPr lang="en-US" altLang="zh-CN" sz="1800" spc="-5" dirty="0">
              <a:latin typeface="Times New Roman"/>
              <a:cs typeface="Times New Roman"/>
            </a:endParaRPr>
          </a:p>
          <a:p>
            <a:pPr marL="355600" marR="5080" indent="-342900"/>
            <a:r>
              <a:rPr lang="en-US" altLang="zh-CN" spc="-5" dirty="0">
                <a:latin typeface="Times New Roman"/>
                <a:cs typeface="Times New Roman"/>
              </a:rPr>
              <a:t>	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n</a:t>
            </a:r>
            <a:r>
              <a:rPr sz="1800" spc="-5" dirty="0" err="1">
                <a:latin typeface="Arial"/>
                <a:cs typeface="Arial"/>
              </a:rPr>
              <a:t>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=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5</a:t>
            </a:r>
            <a:r>
              <a:rPr sz="1800" spc="-5" dirty="0">
                <a:latin typeface="Arial"/>
                <a:cs typeface="Arial"/>
              </a:rPr>
              <a:t>;</a:t>
            </a:r>
            <a:r>
              <a:rPr lang="en-US" altLang="zh-CN" spc="-5" dirty="0">
                <a:latin typeface="Arial"/>
                <a:cs typeface="Arial"/>
              </a:rPr>
              <a:t>	//</a:t>
            </a:r>
            <a:r>
              <a:rPr lang="zh-CN" altLang="en-US" spc="35" dirty="0">
                <a:latin typeface="Times New Roman"/>
                <a:cs typeface="Times New Roman"/>
              </a:rPr>
              <a:t> </a:t>
            </a:r>
            <a:r>
              <a:rPr lang="en-US" altLang="zh-CN" spc="-15" dirty="0">
                <a:latin typeface="Arial"/>
                <a:cs typeface="Arial"/>
              </a:rPr>
              <a:t>1.</a:t>
            </a:r>
            <a:endParaRPr lang="en-US" altLang="zh-CN" spc="-5" dirty="0">
              <a:latin typeface="Arial"/>
              <a:cs typeface="Arial"/>
            </a:endParaRPr>
          </a:p>
          <a:p>
            <a:pPr marL="355600" marR="5080" indent="-342900"/>
            <a:r>
              <a:rPr lang="en-US" altLang="zh-CN" sz="1800" spc="-5" dirty="0">
                <a:latin typeface="Arial"/>
                <a:cs typeface="Arial"/>
              </a:rPr>
              <a:t>	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-15" dirty="0" err="1">
                <a:latin typeface="Arial"/>
                <a:cs typeface="Arial"/>
              </a:rPr>
              <a:t>n</a:t>
            </a:r>
            <a:r>
              <a:rPr sz="1800" dirty="0" err="1">
                <a:latin typeface="Arial"/>
                <a:cs typeface="Arial"/>
              </a:rPr>
              <a:t>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 err="1">
                <a:latin typeface="Arial"/>
                <a:cs typeface="Arial"/>
              </a:rPr>
              <a:t>d</a:t>
            </a:r>
            <a:r>
              <a:rPr sz="1800" spc="-5" dirty="0" err="1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;</a:t>
            </a:r>
            <a:r>
              <a:rPr lang="en-US" altLang="zh-CN" dirty="0">
                <a:latin typeface="Arial"/>
                <a:cs typeface="Arial"/>
              </a:rPr>
              <a:t>		//</a:t>
            </a:r>
            <a:r>
              <a:rPr lang="en-US" altLang="zh-CN" spc="30" dirty="0">
                <a:latin typeface="Times New Roman"/>
                <a:cs typeface="Times New Roman"/>
              </a:rPr>
              <a:t> </a:t>
            </a:r>
            <a:r>
              <a:rPr lang="en-US" altLang="zh-CN" spc="-10" dirty="0">
                <a:latin typeface="Arial"/>
                <a:cs typeface="Arial"/>
              </a:rPr>
              <a:t>2</a:t>
            </a:r>
            <a:r>
              <a:rPr lang="en-US" altLang="zh-CN" dirty="0">
                <a:latin typeface="Arial"/>
                <a:cs typeface="Arial"/>
              </a:rPr>
              <a:t>.</a:t>
            </a:r>
            <a:r>
              <a:rPr lang="en-US" altLang="zh-CN" spc="55" dirty="0">
                <a:latin typeface="Times New Roman"/>
                <a:cs typeface="Times New Roman"/>
              </a:rPr>
              <a:t> </a:t>
            </a:r>
            <a:r>
              <a:rPr lang="en-US" altLang="zh-CN" spc="-10" dirty="0" err="1">
                <a:latin typeface="Arial"/>
                <a:cs typeface="Arial"/>
              </a:rPr>
              <a:t>d</a:t>
            </a:r>
            <a:r>
              <a:rPr lang="en-US" altLang="zh-CN" dirty="0" err="1">
                <a:latin typeface="Arial"/>
                <a:cs typeface="Arial"/>
              </a:rPr>
              <a:t>j</a:t>
            </a:r>
            <a:r>
              <a:rPr lang="en-US" altLang="zh-CN" spc="45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Arial"/>
                <a:cs typeface="Arial"/>
              </a:rPr>
              <a:t>=</a:t>
            </a:r>
            <a:r>
              <a:rPr lang="en-US" altLang="zh-CN" spc="45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Arial"/>
                <a:cs typeface="Arial"/>
              </a:rPr>
              <a:t>0</a:t>
            </a:r>
          </a:p>
          <a:p>
            <a:pPr marL="12700">
              <a:lnSpc>
                <a:spcPct val="100000"/>
              </a:lnSpc>
            </a:pPr>
            <a:endParaRPr lang="en-US" altLang="zh-CN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altLang="zh-CN" spc="-5" dirty="0">
                <a:latin typeface="Arial"/>
                <a:cs typeface="Arial"/>
              </a:rPr>
              <a:t>     D</a:t>
            </a:r>
            <a:r>
              <a:rPr lang="en-US" altLang="zh-CN" spc="-10" dirty="0">
                <a:latin typeface="Arial"/>
                <a:cs typeface="Arial"/>
              </a:rPr>
              <a:t>e</a:t>
            </a:r>
            <a:r>
              <a:rPr lang="en-US" altLang="zh-CN" dirty="0">
                <a:latin typeface="Arial"/>
                <a:cs typeface="Arial"/>
              </a:rPr>
              <a:t>mo</a:t>
            </a:r>
            <a:r>
              <a:rPr lang="en-US" altLang="zh-CN" spc="-10" dirty="0">
                <a:latin typeface="Arial"/>
                <a:cs typeface="Arial"/>
              </a:rPr>
              <a:t>1</a:t>
            </a:r>
            <a:r>
              <a:rPr lang="en-US" altLang="zh-CN" dirty="0">
                <a:latin typeface="Arial"/>
                <a:cs typeface="Arial"/>
              </a:rPr>
              <a:t>()</a:t>
            </a:r>
            <a:r>
              <a:rPr lang="en-US" altLang="zh-CN" spc="50" dirty="0">
                <a:latin typeface="Times New Roman"/>
                <a:cs typeface="Times New Roman"/>
              </a:rPr>
              <a:t> </a:t>
            </a:r>
            <a:r>
              <a:rPr lang="en-US" altLang="zh-CN" spc="-10" dirty="0">
                <a:latin typeface="Arial"/>
                <a:cs typeface="Arial"/>
              </a:rPr>
              <a:t>{</a:t>
            </a:r>
            <a:endParaRPr lang="en-US" altLang="zh-CN" dirty="0">
              <a:latin typeface="Arial"/>
              <a:cs typeface="Arial"/>
            </a:endParaRPr>
          </a:p>
          <a:p>
            <a:pPr marL="584200"/>
            <a:r>
              <a:rPr lang="en-US" altLang="zh-CN" spc="-5" dirty="0" err="1">
                <a:latin typeface="Arial"/>
                <a:cs typeface="Arial"/>
              </a:rPr>
              <a:t>d</a:t>
            </a:r>
            <a:r>
              <a:rPr lang="en-US" altLang="zh-CN" dirty="0" err="1">
                <a:latin typeface="Arial"/>
                <a:cs typeface="Arial"/>
              </a:rPr>
              <a:t>j</a:t>
            </a:r>
            <a:r>
              <a:rPr lang="en-US" altLang="zh-CN" spc="35" dirty="0">
                <a:latin typeface="Times New Roman"/>
                <a:cs typeface="Times New Roman"/>
              </a:rPr>
              <a:t> </a:t>
            </a:r>
            <a:r>
              <a:rPr lang="en-US" altLang="zh-CN" spc="-15" dirty="0">
                <a:latin typeface="Arial"/>
                <a:cs typeface="Arial"/>
              </a:rPr>
              <a:t>=</a:t>
            </a:r>
            <a:r>
              <a:rPr lang="en-US" altLang="zh-CN" spc="50" dirty="0">
                <a:latin typeface="Times New Roman"/>
                <a:cs typeface="Times New Roman"/>
              </a:rPr>
              <a:t> </a:t>
            </a:r>
            <a:r>
              <a:rPr lang="en-US" altLang="zh-CN" spc="-10" dirty="0">
                <a:latin typeface="Arial"/>
                <a:cs typeface="Arial"/>
              </a:rPr>
              <a:t>4</a:t>
            </a:r>
            <a:r>
              <a:rPr lang="en-US" altLang="zh-CN" spc="-5" dirty="0">
                <a:latin typeface="Arial"/>
                <a:cs typeface="Arial"/>
              </a:rPr>
              <a:t>;	//</a:t>
            </a:r>
            <a:r>
              <a:rPr lang="en-US" altLang="zh-CN" spc="35" dirty="0">
                <a:latin typeface="Times New Roman"/>
                <a:cs typeface="Times New Roman"/>
              </a:rPr>
              <a:t> </a:t>
            </a:r>
            <a:r>
              <a:rPr lang="en-US" altLang="zh-CN" spc="-5" dirty="0">
                <a:latin typeface="Arial"/>
                <a:cs typeface="Arial"/>
              </a:rPr>
              <a:t>3</a:t>
            </a:r>
            <a:r>
              <a:rPr lang="en-US" altLang="zh-CN" dirty="0">
                <a:latin typeface="Arial"/>
                <a:cs typeface="Arial"/>
              </a:rPr>
              <a:t>-</a:t>
            </a:r>
            <a:r>
              <a:rPr lang="en-US" altLang="zh-CN" spc="-15" dirty="0">
                <a:latin typeface="Arial"/>
                <a:cs typeface="Arial"/>
              </a:rPr>
              <a:t>1.</a:t>
            </a:r>
            <a:endParaRPr lang="en-US" altLang="zh-CN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altLang="zh-CN" spc="-10" dirty="0">
                <a:latin typeface="Arial"/>
                <a:cs typeface="Arial"/>
              </a:rPr>
              <a:t>     }</a:t>
            </a:r>
            <a:endParaRPr lang="en-US" altLang="zh-CN" dirty="0">
              <a:latin typeface="Arial"/>
              <a:cs typeface="Arial"/>
            </a:endParaRPr>
          </a:p>
          <a:p>
            <a:pPr marL="355600" marR="5080" indent="-342900"/>
            <a:endParaRPr lang="en-US" altLang="zh-CN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altLang="zh-CN" dirty="0">
                <a:latin typeface="Arial"/>
                <a:cs typeface="Arial"/>
              </a:rPr>
              <a:t>     </a:t>
            </a:r>
            <a:r>
              <a:rPr lang="en-US" altLang="zh-CN" spc="-5" dirty="0">
                <a:latin typeface="Arial"/>
                <a:cs typeface="Arial"/>
              </a:rPr>
              <a:t>D</a:t>
            </a:r>
            <a:r>
              <a:rPr lang="en-US" altLang="zh-CN" spc="-10" dirty="0">
                <a:latin typeface="Arial"/>
                <a:cs typeface="Arial"/>
              </a:rPr>
              <a:t>e</a:t>
            </a:r>
            <a:r>
              <a:rPr lang="en-US" altLang="zh-CN" dirty="0">
                <a:latin typeface="Arial"/>
                <a:cs typeface="Arial"/>
              </a:rPr>
              <a:t>mo</a:t>
            </a:r>
            <a:r>
              <a:rPr lang="en-US" altLang="zh-CN" spc="-10" dirty="0">
                <a:latin typeface="Arial"/>
                <a:cs typeface="Arial"/>
              </a:rPr>
              <a:t>1</a:t>
            </a:r>
            <a:r>
              <a:rPr lang="en-US" altLang="zh-CN" dirty="0">
                <a:latin typeface="Arial"/>
                <a:cs typeface="Arial"/>
              </a:rPr>
              <a:t>(</a:t>
            </a:r>
            <a:r>
              <a:rPr lang="en-US" altLang="zh-CN" spc="-5" dirty="0" err="1">
                <a:latin typeface="Arial"/>
                <a:cs typeface="Arial"/>
              </a:rPr>
              <a:t>i</a:t>
            </a:r>
            <a:r>
              <a:rPr lang="en-US" altLang="zh-CN" spc="-10" dirty="0" err="1">
                <a:latin typeface="Arial"/>
                <a:cs typeface="Arial"/>
              </a:rPr>
              <a:t>n</a:t>
            </a:r>
            <a:r>
              <a:rPr lang="en-US" altLang="zh-CN" spc="-5" dirty="0" err="1">
                <a:latin typeface="Arial"/>
                <a:cs typeface="Arial"/>
              </a:rPr>
              <a:t>t</a:t>
            </a:r>
            <a:r>
              <a:rPr lang="en-US" altLang="zh-CN" spc="55" dirty="0">
                <a:latin typeface="Times New Roman"/>
                <a:cs typeface="Times New Roman"/>
              </a:rPr>
              <a:t> </a:t>
            </a:r>
            <a:r>
              <a:rPr lang="en-US" altLang="zh-CN" spc="-5" dirty="0">
                <a:latin typeface="Arial"/>
                <a:cs typeface="Arial"/>
              </a:rPr>
              <a:t>j</a:t>
            </a:r>
            <a:r>
              <a:rPr lang="en-US" altLang="zh-CN" dirty="0">
                <a:latin typeface="Arial"/>
                <a:cs typeface="Arial"/>
              </a:rPr>
              <a:t>)</a:t>
            </a:r>
            <a:r>
              <a:rPr lang="en-US" altLang="zh-CN" spc="50" dirty="0">
                <a:latin typeface="Times New Roman"/>
                <a:cs typeface="Times New Roman"/>
              </a:rPr>
              <a:t> </a:t>
            </a:r>
            <a:r>
              <a:rPr lang="en-US" altLang="zh-CN" spc="-10" dirty="0">
                <a:latin typeface="Arial"/>
                <a:cs typeface="Arial"/>
              </a:rPr>
              <a:t>{</a:t>
            </a:r>
            <a:endParaRPr lang="en-US" altLang="zh-CN" dirty="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lang="en-US" altLang="zh-CN" spc="-5" dirty="0" err="1">
                <a:latin typeface="Arial"/>
                <a:cs typeface="Arial"/>
              </a:rPr>
              <a:t>d</a:t>
            </a:r>
            <a:r>
              <a:rPr lang="en-US" altLang="zh-CN" dirty="0" err="1">
                <a:latin typeface="Arial"/>
                <a:cs typeface="Arial"/>
              </a:rPr>
              <a:t>j</a:t>
            </a:r>
            <a:r>
              <a:rPr lang="en-US" altLang="zh-CN" spc="35" dirty="0">
                <a:latin typeface="Times New Roman"/>
                <a:cs typeface="Times New Roman"/>
              </a:rPr>
              <a:t> </a:t>
            </a:r>
            <a:r>
              <a:rPr lang="en-US" altLang="zh-CN" spc="-15" dirty="0">
                <a:latin typeface="Arial"/>
                <a:cs typeface="Arial"/>
              </a:rPr>
              <a:t>=</a:t>
            </a:r>
            <a:r>
              <a:rPr lang="en-US" altLang="zh-CN" spc="50" dirty="0">
                <a:latin typeface="Times New Roman"/>
                <a:cs typeface="Times New Roman"/>
              </a:rPr>
              <a:t> </a:t>
            </a:r>
            <a:r>
              <a:rPr lang="en-US" altLang="zh-CN" spc="-10" dirty="0">
                <a:latin typeface="Arial"/>
                <a:cs typeface="Arial"/>
              </a:rPr>
              <a:t>j</a:t>
            </a:r>
            <a:r>
              <a:rPr lang="en-US" altLang="zh-CN" spc="-5" dirty="0">
                <a:latin typeface="Arial"/>
                <a:cs typeface="Arial"/>
              </a:rPr>
              <a:t>;	// 3-2</a:t>
            </a:r>
          </a:p>
          <a:p>
            <a:pPr>
              <a:lnSpc>
                <a:spcPct val="100000"/>
              </a:lnSpc>
            </a:pPr>
            <a:r>
              <a:rPr lang="en-US" altLang="zh-CN" spc="-5" dirty="0">
                <a:latin typeface="Arial"/>
                <a:cs typeface="Arial"/>
              </a:rPr>
              <a:t>     }</a:t>
            </a:r>
          </a:p>
          <a:p>
            <a:pPr>
              <a:lnSpc>
                <a:spcPct val="100000"/>
              </a:lnSpc>
            </a:pPr>
            <a:endParaRPr lang="en-US" altLang="zh-CN" spc="-5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altLang="zh-CN" spc="-5" dirty="0">
                <a:latin typeface="Arial"/>
                <a:cs typeface="Arial"/>
              </a:rPr>
              <a:t>}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7110" y="1899602"/>
            <a:ext cx="10337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3261" y="2408733"/>
            <a:ext cx="28986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9428" y="2683053"/>
            <a:ext cx="6064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8144" y="5098021"/>
            <a:ext cx="42849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mo1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=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mo</a:t>
            </a:r>
            <a:r>
              <a:rPr sz="1800" spc="-10" dirty="0">
                <a:latin typeface="Arial"/>
                <a:cs typeface="Arial"/>
              </a:rPr>
              <a:t>1();</a:t>
            </a:r>
            <a:r>
              <a:rPr sz="1800" dirty="0">
                <a:latin typeface="Times New Roman"/>
                <a:cs typeface="Times New Roman"/>
              </a:rPr>
              <a:t>   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//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case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5" dirty="0">
                <a:latin typeface="Arial"/>
                <a:cs typeface="Arial"/>
              </a:rPr>
              <a:t>1.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mo1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=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mo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(6);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//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case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5" dirty="0">
                <a:latin typeface="Arial"/>
                <a:cs typeface="Arial"/>
              </a:rPr>
              <a:t>2.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46444" y="1624315"/>
            <a:ext cx="40576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al</a:t>
            </a:r>
            <a:r>
              <a:rPr sz="1000" spc="-2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40" dirty="0">
                <a:latin typeface="Arial"/>
                <a:cs typeface="Arial"/>
              </a:rPr>
              <a:t>y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and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rst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37565" y="1524000"/>
            <a:ext cx="136525" cy="640080"/>
          </a:xfrm>
          <a:custGeom>
            <a:avLst/>
            <a:gdLst/>
            <a:ahLst/>
            <a:cxnLst/>
            <a:rect l="l" t="t" r="r" b="b"/>
            <a:pathLst>
              <a:path w="136525" h="640080">
                <a:moveTo>
                  <a:pt x="0" y="0"/>
                </a:moveTo>
                <a:lnTo>
                  <a:pt x="43550" y="12311"/>
                </a:lnTo>
                <a:lnTo>
                  <a:pt x="66907" y="43021"/>
                </a:lnTo>
                <a:lnTo>
                  <a:pt x="68183" y="53339"/>
                </a:lnTo>
                <a:lnTo>
                  <a:pt x="68183" y="266578"/>
                </a:lnTo>
                <a:lnTo>
                  <a:pt x="70080" y="279103"/>
                </a:lnTo>
                <a:lnTo>
                  <a:pt x="94986" y="308933"/>
                </a:lnTo>
                <a:lnTo>
                  <a:pt x="136519" y="319918"/>
                </a:lnTo>
                <a:lnTo>
                  <a:pt x="92892" y="332198"/>
                </a:lnTo>
                <a:lnTo>
                  <a:pt x="69486" y="362837"/>
                </a:lnTo>
                <a:lnTo>
                  <a:pt x="68183" y="373258"/>
                </a:lnTo>
                <a:lnTo>
                  <a:pt x="68183" y="586496"/>
                </a:lnTo>
                <a:lnTo>
                  <a:pt x="41343" y="628891"/>
                </a:lnTo>
                <a:lnTo>
                  <a:pt x="13163" y="638839"/>
                </a:lnTo>
                <a:lnTo>
                  <a:pt x="0" y="6398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7565" y="2362200"/>
            <a:ext cx="136525" cy="2011680"/>
          </a:xfrm>
          <a:custGeom>
            <a:avLst/>
            <a:gdLst/>
            <a:ahLst/>
            <a:cxnLst/>
            <a:rect l="l" t="t" r="r" b="b"/>
            <a:pathLst>
              <a:path w="136525" h="2011679">
                <a:moveTo>
                  <a:pt x="0" y="0"/>
                </a:moveTo>
                <a:lnTo>
                  <a:pt x="35961" y="25232"/>
                </a:lnTo>
                <a:lnTo>
                  <a:pt x="52516" y="60781"/>
                </a:lnTo>
                <a:lnTo>
                  <a:pt x="63688" y="107704"/>
                </a:lnTo>
                <a:lnTo>
                  <a:pt x="68155" y="162781"/>
                </a:lnTo>
                <a:lnTo>
                  <a:pt x="68183" y="167639"/>
                </a:lnTo>
                <a:lnTo>
                  <a:pt x="68183" y="838078"/>
                </a:lnTo>
                <a:lnTo>
                  <a:pt x="72031" y="893661"/>
                </a:lnTo>
                <a:lnTo>
                  <a:pt x="82698" y="941375"/>
                </a:lnTo>
                <a:lnTo>
                  <a:pt x="98873" y="977998"/>
                </a:lnTo>
                <a:lnTo>
                  <a:pt x="126738" y="1004012"/>
                </a:lnTo>
                <a:lnTo>
                  <a:pt x="136519" y="1005718"/>
                </a:lnTo>
                <a:lnTo>
                  <a:pt x="128691" y="1006806"/>
                </a:lnTo>
                <a:lnTo>
                  <a:pt x="94412" y="1041316"/>
                </a:lnTo>
                <a:lnTo>
                  <a:pt x="79483" y="1080992"/>
                </a:lnTo>
                <a:lnTo>
                  <a:pt x="70387" y="1130965"/>
                </a:lnTo>
                <a:lnTo>
                  <a:pt x="68183" y="1173358"/>
                </a:lnTo>
                <a:lnTo>
                  <a:pt x="68183" y="1843790"/>
                </a:lnTo>
                <a:lnTo>
                  <a:pt x="67739" y="1863013"/>
                </a:lnTo>
                <a:lnTo>
                  <a:pt x="66438" y="1881594"/>
                </a:lnTo>
                <a:lnTo>
                  <a:pt x="57888" y="1932301"/>
                </a:lnTo>
                <a:lnTo>
                  <a:pt x="43398" y="1972952"/>
                </a:lnTo>
                <a:lnTo>
                  <a:pt x="17128" y="2005957"/>
                </a:lnTo>
                <a:lnTo>
                  <a:pt x="1897" y="2011235"/>
                </a:lnTo>
                <a:lnTo>
                  <a:pt x="0" y="20112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243A4A4-DAFB-47E9-8392-9F97447E3015}"/>
              </a:ext>
            </a:extLst>
          </p:cNvPr>
          <p:cNvSpPr txBox="1"/>
          <p:nvPr/>
        </p:nvSpPr>
        <p:spPr>
          <a:xfrm>
            <a:off x="8046443" y="3149094"/>
            <a:ext cx="4057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</a:pPr>
            <a:r>
              <a:rPr lang="en-US" sz="1000" spc="-15" dirty="0">
                <a:latin typeface="Arial"/>
                <a:cs typeface="Arial"/>
              </a:rPr>
              <a:t>only</a:t>
            </a:r>
            <a:endParaRPr lang="en-US" sz="1000" spc="-5" dirty="0">
              <a:latin typeface="Times New Roman"/>
              <a:cs typeface="Times New Roman"/>
            </a:endParaRPr>
          </a:p>
          <a:p>
            <a:pPr marL="97790" marR="5080" indent="-85725">
              <a:lnSpc>
                <a:spcPct val="100000"/>
              </a:lnSpc>
            </a:pPr>
            <a:r>
              <a:rPr lang="en-US" sz="1000" spc="-15" dirty="0">
                <a:latin typeface="Arial"/>
                <a:cs typeface="Arial"/>
              </a:rPr>
              <a:t>one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  <p:bldP spid="13" grpId="0" animBg="1"/>
      <p:bldP spid="14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4695">
              <a:lnSpc>
                <a:spcPts val="4685"/>
              </a:lnSpc>
            </a:pPr>
            <a:r>
              <a:rPr spc="-25" dirty="0"/>
              <a:t>Defining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-25"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354989"/>
            <a:ext cx="8420347" cy="4649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typical</a:t>
            </a:r>
            <a:r>
              <a:rPr sz="24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etho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b="1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aration: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244"/>
              </a:spcBef>
            </a:pPr>
            <a:r>
              <a:rPr sz="2000" spc="-5" dirty="0">
                <a:latin typeface="Consolas" panose="020B0609020204030204" pitchFamily="49" charset="0"/>
                <a:cs typeface="Arial" panose="020B0604020202020204" pitchFamily="34" charset="0"/>
              </a:rPr>
              <a:t>publi</a:t>
            </a:r>
            <a:r>
              <a:rPr sz="2000" dirty="0"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  <a:r>
              <a:rPr sz="2000" spc="35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Consolas" panose="020B0609020204030204" pitchFamily="49" charset="0"/>
                <a:cs typeface="Arial" panose="020B0604020202020204" pitchFamily="34" charset="0"/>
              </a:rPr>
              <a:t>dou</a:t>
            </a:r>
            <a:r>
              <a:rPr sz="2000" spc="5" dirty="0"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  <a:r>
              <a:rPr sz="2000" spc="-5" dirty="0"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Consolas" panose="020B0609020204030204" pitchFamily="49" charset="0"/>
                <a:cs typeface="Arial" panose="020B0604020202020204" pitchFamily="34" charset="0"/>
              </a:rPr>
              <a:t>e</a:t>
            </a:r>
            <a:r>
              <a:rPr sz="2000" spc="45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Consolas" panose="020B0609020204030204" pitchFamily="49" charset="0"/>
                <a:cs typeface="Arial" panose="020B0604020202020204" pitchFamily="34" charset="0"/>
              </a:rPr>
              <a:t>methodName(dou</a:t>
            </a:r>
            <a:r>
              <a:rPr sz="2000" spc="-10" dirty="0"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  <a:r>
              <a:rPr sz="2000" dirty="0">
                <a:latin typeface="Consolas" panose="020B0609020204030204" pitchFamily="49" charset="0"/>
                <a:cs typeface="Arial" panose="020B0604020202020204" pitchFamily="34" charset="0"/>
              </a:rPr>
              <a:t>le</a:t>
            </a:r>
            <a:r>
              <a:rPr sz="2000" spc="-55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Consolas" panose="020B0609020204030204" pitchFamily="49" charset="0"/>
                <a:cs typeface="Arial" panose="020B0604020202020204" pitchFamily="34" charset="0"/>
              </a:rPr>
              <a:t>pa</a:t>
            </a:r>
            <a:r>
              <a:rPr sz="2000" spc="5" dirty="0">
                <a:latin typeface="Consolas" panose="020B0609020204030204" pitchFamily="49" charset="0"/>
                <a:cs typeface="Arial" panose="020B0604020202020204" pitchFamily="34" charset="0"/>
              </a:rPr>
              <a:t>r</a:t>
            </a:r>
            <a:r>
              <a:rPr sz="2000" dirty="0">
                <a:latin typeface="Consolas" panose="020B0609020204030204" pitchFamily="49" charset="0"/>
                <a:cs typeface="Arial" panose="020B0604020202020204" pitchFamily="34" charset="0"/>
              </a:rPr>
              <a:t>ameter,</a:t>
            </a:r>
            <a:r>
              <a:rPr sz="2000" spc="-55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Consolas" panose="020B0609020204030204" pitchFamily="49" charset="0"/>
                <a:cs typeface="Arial" panose="020B0604020202020204" pitchFamily="34" charset="0"/>
              </a:rPr>
              <a:t>…)</a:t>
            </a:r>
            <a:r>
              <a:rPr sz="2000" spc="-15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 marL="756285">
              <a:lnSpc>
                <a:spcPct val="100000"/>
              </a:lnSpc>
              <a:spcBef>
                <a:spcPts val="240"/>
              </a:spcBef>
              <a:tabLst>
                <a:tab pos="1841500" algn="l"/>
              </a:tabLst>
            </a:pPr>
            <a:r>
              <a:rPr sz="2000" dirty="0">
                <a:latin typeface="Consolas" panose="020B0609020204030204" pitchFamily="49" charset="0"/>
                <a:cs typeface="Arial" panose="020B0604020202020204" pitchFamily="34" charset="0"/>
              </a:rPr>
              <a:t>…	//</a:t>
            </a:r>
            <a:r>
              <a:rPr sz="2000" spc="15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Consolas" panose="020B0609020204030204" pitchFamily="49" charset="0"/>
                <a:cs typeface="Arial" panose="020B0604020202020204" pitchFamily="34" charset="0"/>
              </a:rPr>
              <a:t>method</a:t>
            </a:r>
            <a:r>
              <a:rPr sz="2000" spc="4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Consolas" panose="020B0609020204030204" pitchFamily="49" charset="0"/>
                <a:cs typeface="Arial" panose="020B0604020202020204" pitchFamily="34" charset="0"/>
              </a:rPr>
              <a:t>body</a:t>
            </a:r>
            <a:endParaRPr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met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ecl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ration</a:t>
            </a:r>
            <a:r>
              <a:rPr sz="24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ha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components:</a:t>
            </a:r>
          </a:p>
          <a:p>
            <a:pPr marL="756285" lvl="1" indent="-286385">
              <a:lnSpc>
                <a:spcPct val="100000"/>
              </a:lnSpc>
              <a:spcBef>
                <a:spcPts val="244"/>
              </a:spcBef>
              <a:buClr>
                <a:srgbClr val="FF0065"/>
              </a:buClr>
              <a:buSzPct val="70000"/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sz="2000" spc="3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mod</a:t>
            </a:r>
            <a:r>
              <a:rPr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ifier</a:t>
            </a:r>
            <a:r>
              <a:rPr sz="2000" b="1" spc="2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–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u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ch</a:t>
            </a:r>
            <a:r>
              <a:rPr sz="2000" spc="3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publi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sz="2000" spc="3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v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ate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sz="2000" spc="3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etc.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756285" marR="502920" lvl="1" indent="-286385">
              <a:lnSpc>
                <a:spcPts val="2160"/>
              </a:lnSpc>
              <a:spcBef>
                <a:spcPts val="515"/>
              </a:spcBef>
              <a:buClr>
                <a:srgbClr val="FF0065"/>
              </a:buClr>
              <a:buSzPct val="70000"/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The</a:t>
            </a:r>
            <a:r>
              <a:rPr sz="2000" spc="2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re</a:t>
            </a:r>
            <a:r>
              <a:rPr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turn</a:t>
            </a:r>
            <a:r>
              <a:rPr sz="2000" b="1" spc="2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</a:t>
            </a:r>
            <a:r>
              <a:rPr sz="2000" b="1" spc="-3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y</a:t>
            </a:r>
            <a:r>
              <a:rPr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pe</a:t>
            </a:r>
            <a:r>
              <a:rPr sz="2000" b="1" spc="8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–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the</a:t>
            </a:r>
            <a:r>
              <a:rPr sz="2000" spc="3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dat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sz="2000" spc="3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</a:t>
            </a:r>
            <a:r>
              <a:rPr sz="2000" spc="-1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y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sz="2000" spc="5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</a:t>
            </a:r>
            <a:r>
              <a:rPr sz="2000" spc="3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the</a:t>
            </a:r>
            <a:r>
              <a:rPr sz="2000" spc="3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value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returned</a:t>
            </a:r>
            <a:r>
              <a:rPr sz="2000" spc="1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y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the method,</a:t>
            </a:r>
            <a:r>
              <a:rPr sz="2000" spc="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sz="2000" spc="4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void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f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</a:t>
            </a:r>
            <a:r>
              <a:rPr sz="2000" spc="4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value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sz="2000" spc="6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returned.</a:t>
            </a:r>
          </a:p>
          <a:p>
            <a:pPr marL="756285" marR="5080" lvl="1" indent="-286385">
              <a:lnSpc>
                <a:spcPts val="2160"/>
              </a:lnSpc>
              <a:spcBef>
                <a:spcPts val="480"/>
              </a:spcBef>
              <a:buClr>
                <a:srgbClr val="FF0065"/>
              </a:buClr>
              <a:buSzPct val="70000"/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The</a:t>
            </a:r>
            <a:r>
              <a:rPr sz="2000" spc="2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metho</a:t>
            </a:r>
            <a:r>
              <a:rPr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</a:t>
            </a:r>
            <a:r>
              <a:rPr sz="2000" b="1" spc="4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name</a:t>
            </a:r>
            <a:r>
              <a:rPr sz="2000" b="1" spc="5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-</a:t>
            </a:r>
            <a:r>
              <a:rPr sz="2000" spc="4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name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sz="2000" spc="2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oul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begi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</a:t>
            </a:r>
            <a:r>
              <a:rPr sz="2000" spc="4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wit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sz="2000" spc="5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sz="2000" spc="3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let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sz="2000" spc="4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r>
              <a:rPr sz="2000" spc="2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-z,</a:t>
            </a:r>
            <a:r>
              <a:rPr sz="2000" spc="1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-Z), followed</a:t>
            </a:r>
            <a:r>
              <a:rPr sz="2000" spc="2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y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let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rs,</a:t>
            </a:r>
            <a:r>
              <a:rPr sz="2000" spc="2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digits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sz="2000" spc="4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dolla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sig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sz="2000" spc="3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sz="2000" spc="5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und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res.</a:t>
            </a:r>
          </a:p>
          <a:p>
            <a:pPr marL="756285" lvl="1" indent="-286385">
              <a:lnSpc>
                <a:spcPts val="2280"/>
              </a:lnSpc>
              <a:spcBef>
                <a:spcPts val="210"/>
              </a:spcBef>
              <a:buClr>
                <a:srgbClr val="FF0065"/>
              </a:buClr>
              <a:buSzPct val="70000"/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The</a:t>
            </a:r>
            <a:r>
              <a:rPr sz="2000" spc="2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para</a:t>
            </a:r>
            <a:r>
              <a:rPr sz="2000" b="1" spc="-1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</a:t>
            </a:r>
            <a:r>
              <a:rPr sz="2000" b="1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ete</a:t>
            </a:r>
            <a:r>
              <a:rPr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sz="2000" b="1" spc="2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</a:t>
            </a:r>
            <a:r>
              <a:rPr sz="2000" b="1" spc="-1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sz="2000" b="1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</a:t>
            </a:r>
            <a:r>
              <a:rPr sz="2000" b="1" spc="4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</a:t>
            </a:r>
            <a:r>
              <a:rPr sz="2000" spc="5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parenthesi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sz="2000" spc="1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–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sz="2000" spc="4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lis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delim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ted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y</a:t>
            </a:r>
            <a:r>
              <a:rPr sz="2000" spc="5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 smtClean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com</a:t>
            </a:r>
            <a:r>
              <a:rPr sz="2000" spc="-10" dirty="0" smtClean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</a:t>
            </a:r>
            <a:r>
              <a:rPr sz="2000" spc="-5" dirty="0" smtClean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as.</a:t>
            </a:r>
            <a:r>
              <a:rPr lang="en-US"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 smtClean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sz="2000" spc="35" dirty="0" smtClean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method</a:t>
            </a:r>
            <a:r>
              <a:rPr sz="2000" spc="2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may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hav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sz="2000" spc="4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pa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ameter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FF0065"/>
              </a:buClr>
              <a:buSzPct val="70000"/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An</a:t>
            </a:r>
            <a:r>
              <a:rPr sz="2000" spc="3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exc</a:t>
            </a:r>
            <a:r>
              <a:rPr sz="2000" b="1" spc="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ption</a:t>
            </a:r>
            <a:r>
              <a:rPr sz="2000" b="1" spc="2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</a:t>
            </a:r>
            <a:r>
              <a:rPr sz="2000" b="1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sz="2000" b="1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</a:t>
            </a:r>
            <a:r>
              <a:rPr sz="2000" b="1" spc="3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–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exception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sz="2000" spc="3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re</a:t>
            </a:r>
            <a:r>
              <a:rPr sz="2000" spc="2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u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</a:t>
            </a:r>
            <a:r>
              <a:rPr sz="2000" spc="3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</a:t>
            </a:r>
            <a:r>
              <a:rPr sz="2000" spc="5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er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sz="2000" spc="3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han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ling.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756285" lvl="1" indent="-286385">
              <a:lnSpc>
                <a:spcPts val="2380"/>
              </a:lnSpc>
              <a:spcBef>
                <a:spcPts val="240"/>
              </a:spcBef>
              <a:buClr>
                <a:srgbClr val="FF0065"/>
              </a:buClr>
              <a:buSzPct val="70000"/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The</a:t>
            </a:r>
            <a:r>
              <a:rPr sz="2000" spc="2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metho</a:t>
            </a:r>
            <a:r>
              <a:rPr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</a:t>
            </a:r>
            <a:r>
              <a:rPr sz="2000" b="1" spc="4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b="1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body</a:t>
            </a:r>
            <a:r>
              <a:rPr sz="2000" b="1" spc="5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–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the</a:t>
            </a:r>
            <a:r>
              <a:rPr sz="2000" spc="-2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 smtClean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method</a:t>
            </a:r>
            <a:r>
              <a:rPr lang="en-US" sz="2000" dirty="0" smtClean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'</a:t>
            </a:r>
            <a:r>
              <a:rPr sz="2000" dirty="0" smtClean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sz="2000" spc="-25" dirty="0" smtClean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de.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6270">
              <a:lnSpc>
                <a:spcPts val="4685"/>
              </a:lnSpc>
            </a:pPr>
            <a:r>
              <a:rPr spc="-20" dirty="0">
                <a:latin typeface="Tahoma"/>
                <a:cs typeface="Tahoma"/>
              </a:rPr>
              <a:t>Invo</a:t>
            </a:r>
            <a:r>
              <a:rPr spc="-10" dirty="0">
                <a:latin typeface="Tahoma"/>
                <a:cs typeface="Tahoma"/>
              </a:rPr>
              <a:t>k</a:t>
            </a:r>
            <a:r>
              <a:rPr spc="-20" dirty="0">
                <a:latin typeface="Tahoma"/>
                <a:cs typeface="Tahoma"/>
              </a:rPr>
              <a:t>ing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an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Object’s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Meth</a:t>
            </a:r>
            <a:r>
              <a:rPr spc="-20" dirty="0">
                <a:latin typeface="Tahoma"/>
                <a:cs typeface="Tahoma"/>
              </a:rPr>
              <a:t>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35940" y="1314237"/>
            <a:ext cx="8072119" cy="3141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025"/>
              </a:lnSpc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pc="-20" dirty="0"/>
              <a:t>An</a:t>
            </a:r>
            <a:r>
              <a:rPr spc="-10" dirty="0"/>
              <a:t> </a:t>
            </a:r>
            <a:r>
              <a:rPr spc="-20" dirty="0"/>
              <a:t>o</a:t>
            </a:r>
            <a:r>
              <a:rPr spc="-15" dirty="0"/>
              <a:t>b</a:t>
            </a:r>
            <a:r>
              <a:rPr spc="-10" dirty="0"/>
              <a:t>j</a:t>
            </a:r>
            <a:r>
              <a:rPr spc="-15" dirty="0"/>
              <a:t>ec</a:t>
            </a:r>
            <a:r>
              <a:rPr spc="-5" dirty="0"/>
              <a:t>t</a:t>
            </a:r>
            <a:r>
              <a:rPr spc="-15" dirty="0"/>
              <a:t>‘s</a:t>
            </a:r>
            <a:r>
              <a:rPr spc="-5" dirty="0"/>
              <a:t> </a:t>
            </a:r>
            <a:r>
              <a:rPr spc="-10" dirty="0"/>
              <a:t>r</a:t>
            </a:r>
            <a:r>
              <a:rPr spc="-15" dirty="0"/>
              <a:t>efe</a:t>
            </a:r>
            <a:r>
              <a:rPr dirty="0"/>
              <a:t>r</a:t>
            </a:r>
            <a:r>
              <a:rPr spc="-20" dirty="0"/>
              <a:t>e</a:t>
            </a:r>
            <a:r>
              <a:rPr spc="-15" dirty="0"/>
              <a:t>nce</a:t>
            </a:r>
            <a:r>
              <a:rPr spc="5" dirty="0"/>
              <a:t> </a:t>
            </a:r>
            <a:r>
              <a:rPr spc="-15" dirty="0"/>
              <a:t>is</a:t>
            </a:r>
            <a:r>
              <a:rPr spc="5" dirty="0"/>
              <a:t> </a:t>
            </a:r>
            <a:r>
              <a:rPr spc="-20" dirty="0"/>
              <a:t>u</a:t>
            </a:r>
            <a:r>
              <a:rPr spc="-5" dirty="0"/>
              <a:t>s</a:t>
            </a:r>
            <a:r>
              <a:rPr spc="-20" dirty="0"/>
              <a:t>ed</a:t>
            </a:r>
            <a:r>
              <a:rPr spc="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10" dirty="0"/>
              <a:t>i</a:t>
            </a:r>
            <a:r>
              <a:rPr spc="-15" dirty="0"/>
              <a:t>nvoke</a:t>
            </a:r>
            <a:r>
              <a:rPr spc="5" dirty="0"/>
              <a:t> </a:t>
            </a:r>
            <a:r>
              <a:rPr spc="-20" dirty="0"/>
              <a:t>a</a:t>
            </a:r>
            <a:r>
              <a:rPr spc="-5" dirty="0"/>
              <a:t> </a:t>
            </a:r>
            <a:r>
              <a:rPr spc="-20" dirty="0"/>
              <a:t>met</a:t>
            </a:r>
            <a:r>
              <a:rPr spc="-15" dirty="0"/>
              <a:t>h</a:t>
            </a:r>
            <a:r>
              <a:rPr spc="-20" dirty="0"/>
              <a:t>od</a:t>
            </a:r>
          </a:p>
          <a:p>
            <a:pPr marL="355600">
              <a:lnSpc>
                <a:spcPts val="3025"/>
              </a:lnSpc>
            </a:pPr>
            <a:r>
              <a:rPr spc="-25" dirty="0">
                <a:latin typeface="Arial"/>
                <a:cs typeface="Arial"/>
              </a:rPr>
              <a:t>o</a:t>
            </a:r>
            <a:r>
              <a:rPr spc="-20" dirty="0">
                <a:latin typeface="Arial"/>
                <a:cs typeface="Arial"/>
              </a:rPr>
              <a:t>n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Arial"/>
                <a:cs typeface="Arial"/>
              </a:rPr>
              <a:t>that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obje</a:t>
            </a:r>
            <a:r>
              <a:rPr spc="-10" dirty="0">
                <a:latin typeface="Arial"/>
                <a:cs typeface="Arial"/>
              </a:rPr>
              <a:t>ct,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Arial"/>
                <a:cs typeface="Arial"/>
              </a:rPr>
              <a:t>in</a:t>
            </a:r>
            <a:r>
              <a:rPr spc="-10" dirty="0">
                <a:latin typeface="Arial"/>
                <a:cs typeface="Arial"/>
              </a:rPr>
              <a:t>:</a:t>
            </a:r>
          </a:p>
          <a:p>
            <a:pPr marL="469900">
              <a:lnSpc>
                <a:spcPts val="2870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objectReference.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ethod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am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argumentLis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);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ts val="3350"/>
              </a:lnSpc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pc="-15" dirty="0">
                <a:latin typeface="Arial"/>
                <a:cs typeface="Arial"/>
              </a:rPr>
              <a:t>For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25" dirty="0" smtClean="0">
                <a:latin typeface="Arial"/>
                <a:cs typeface="Arial"/>
              </a:rPr>
              <a:t>e</a:t>
            </a:r>
            <a:r>
              <a:rPr spc="-10" dirty="0" smtClean="0">
                <a:latin typeface="Arial"/>
                <a:cs typeface="Arial"/>
              </a:rPr>
              <a:t>x</a:t>
            </a:r>
            <a:r>
              <a:rPr spc="-25" dirty="0" smtClean="0">
                <a:latin typeface="Arial"/>
                <a:cs typeface="Arial"/>
              </a:rPr>
              <a:t>am</a:t>
            </a:r>
            <a:r>
              <a:rPr spc="-15" dirty="0" smtClean="0">
                <a:latin typeface="Arial"/>
                <a:cs typeface="Arial"/>
              </a:rPr>
              <a:t>pl</a:t>
            </a:r>
            <a:r>
              <a:rPr spc="-20" dirty="0" smtClean="0">
                <a:latin typeface="Arial"/>
                <a:cs typeface="Arial"/>
              </a:rPr>
              <a:t>e</a:t>
            </a:r>
            <a:r>
              <a:rPr lang="en-US" spc="-20" dirty="0" smtClean="0">
                <a:latin typeface="Arial"/>
                <a:cs typeface="Arial"/>
              </a:rPr>
              <a:t>:</a:t>
            </a:r>
            <a:endParaRPr spc="-10" dirty="0">
              <a:latin typeface="Arial"/>
              <a:cs typeface="Arial"/>
            </a:endParaRPr>
          </a:p>
          <a:p>
            <a:pPr marL="756285" lvl="1" indent="-286385">
              <a:lnSpc>
                <a:spcPts val="2875"/>
              </a:lnSpc>
              <a:spcBef>
                <a:spcPts val="15"/>
              </a:spcBef>
              <a:buClr>
                <a:srgbClr val="FF0065"/>
              </a:buClr>
              <a:buSzPct val="68750"/>
              <a:buFont typeface="Wingdings"/>
              <a:buChar char="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ne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ctang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e(</a:t>
            </a:r>
            <a:r>
              <a:rPr sz="2400" spc="5" dirty="0"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getArea</a:t>
            </a:r>
            <a:r>
              <a:rPr sz="2400" spc="-10" dirty="0">
                <a:latin typeface="Arial"/>
                <a:cs typeface="Arial"/>
              </a:rPr>
              <a:t>();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ts val="3015"/>
              </a:lnSpc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pc="-20" dirty="0">
                <a:latin typeface="Arial"/>
                <a:cs typeface="Arial"/>
              </a:rPr>
              <a:t>A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Arial"/>
                <a:cs typeface="Arial"/>
              </a:rPr>
              <a:t>re</a:t>
            </a:r>
            <a:r>
              <a:rPr spc="-5" dirty="0">
                <a:latin typeface="Arial"/>
                <a:cs typeface="Arial"/>
              </a:rPr>
              <a:t>f</a:t>
            </a:r>
            <a:r>
              <a:rPr spc="-20" dirty="0">
                <a:latin typeface="Arial"/>
                <a:cs typeface="Arial"/>
              </a:rPr>
              <a:t>er</a:t>
            </a:r>
            <a:r>
              <a:rPr spc="-15" dirty="0">
                <a:latin typeface="Arial"/>
                <a:cs typeface="Arial"/>
              </a:rPr>
              <a:t>e</a:t>
            </a:r>
            <a:r>
              <a:rPr spc="-25" dirty="0">
                <a:latin typeface="Arial"/>
                <a:cs typeface="Arial"/>
              </a:rPr>
              <a:t>n</a:t>
            </a:r>
            <a:r>
              <a:rPr spc="-10" dirty="0">
                <a:latin typeface="Arial"/>
                <a:cs typeface="Arial"/>
              </a:rPr>
              <a:t>c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Arial"/>
                <a:cs typeface="Arial"/>
              </a:rPr>
              <a:t>to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Arial"/>
                <a:cs typeface="Arial"/>
              </a:rPr>
              <a:t>ob</a:t>
            </a:r>
            <a:r>
              <a:rPr spc="-5" dirty="0">
                <a:latin typeface="Arial"/>
                <a:cs typeface="Arial"/>
              </a:rPr>
              <a:t>j</a:t>
            </a:r>
            <a:r>
              <a:rPr spc="-25"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ct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Arial"/>
                <a:cs typeface="Arial"/>
              </a:rPr>
              <a:t>mu</a:t>
            </a:r>
            <a:r>
              <a:rPr spc="-10" dirty="0">
                <a:latin typeface="Arial"/>
                <a:cs typeface="Arial"/>
              </a:rPr>
              <a:t>st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Arial"/>
                <a:cs typeface="Arial"/>
              </a:rPr>
              <a:t>b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Arial"/>
                <a:cs typeface="Arial"/>
              </a:rPr>
              <a:t>initiali</a:t>
            </a:r>
            <a:r>
              <a:rPr spc="-10" dirty="0">
                <a:latin typeface="Arial"/>
                <a:cs typeface="Arial"/>
              </a:rPr>
              <a:t>z</a:t>
            </a:r>
            <a:r>
              <a:rPr spc="-25" dirty="0">
                <a:latin typeface="Arial"/>
                <a:cs typeface="Arial"/>
              </a:rPr>
              <a:t>ed</a:t>
            </a:r>
          </a:p>
          <a:p>
            <a:pPr marL="355600">
              <a:lnSpc>
                <a:spcPts val="3025"/>
              </a:lnSpc>
            </a:pPr>
            <a:r>
              <a:rPr spc="-25" dirty="0">
                <a:latin typeface="Arial"/>
                <a:cs typeface="Arial"/>
              </a:rPr>
              <a:t>b</a:t>
            </a:r>
            <a:r>
              <a:rPr spc="-15" dirty="0">
                <a:latin typeface="Arial"/>
                <a:cs typeface="Arial"/>
              </a:rPr>
              <a:t>efo</a:t>
            </a:r>
            <a:r>
              <a:rPr dirty="0">
                <a:latin typeface="Arial"/>
                <a:cs typeface="Arial"/>
              </a:rPr>
              <a:t>r</a:t>
            </a:r>
            <a:r>
              <a:rPr spc="-20" dirty="0">
                <a:latin typeface="Arial"/>
                <a:cs typeface="Arial"/>
              </a:rPr>
              <a:t>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Arial"/>
                <a:cs typeface="Arial"/>
              </a:rPr>
              <a:t>be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-25" dirty="0">
                <a:latin typeface="Arial"/>
                <a:cs typeface="Arial"/>
              </a:rPr>
              <a:t>n</a:t>
            </a:r>
            <a:r>
              <a:rPr spc="-20" dirty="0">
                <a:latin typeface="Arial"/>
                <a:cs typeface="Arial"/>
              </a:rPr>
              <a:t>g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Arial"/>
                <a:cs typeface="Arial"/>
              </a:rPr>
              <a:t>used.</a:t>
            </a:r>
          </a:p>
          <a:p>
            <a:pPr marL="355600" indent="-342900">
              <a:lnSpc>
                <a:spcPts val="3329"/>
              </a:lnSpc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pc="-20" dirty="0">
                <a:latin typeface="Arial"/>
                <a:cs typeface="Arial"/>
              </a:rPr>
              <a:t>Exam</a:t>
            </a:r>
            <a:r>
              <a:rPr spc="-15" dirty="0">
                <a:latin typeface="Arial"/>
                <a:cs typeface="Arial"/>
              </a:rPr>
              <a:t>ples: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40" y="4415311"/>
            <a:ext cx="731266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ctang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2400" spc="8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rec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</a:t>
            </a:r>
            <a:r>
              <a:rPr lang="en-US" altLang="zh-CN"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			//</a:t>
            </a:r>
            <a:r>
              <a:rPr lang="en-US" altLang="zh-CN" sz="2400"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no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lang="en-US" altLang="zh-CN" sz="2400"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iti</a:t>
            </a:r>
            <a:r>
              <a:rPr lang="en-US" altLang="zh-CN"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lang="en-US" altLang="zh-CN"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sz="24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z</a:t>
            </a:r>
            <a:r>
              <a:rPr lang="en-US" altLang="zh-CN"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ed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nt</a:t>
            </a:r>
            <a:r>
              <a:rPr sz="2400"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are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2400" spc="7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sz="2400"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rec.</a:t>
            </a:r>
            <a:r>
              <a:rPr sz="2400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getAre</a:t>
            </a:r>
            <a:r>
              <a:rPr sz="240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();</a:t>
            </a:r>
            <a:r>
              <a:rPr lang="en-US" altLang="zh-CN"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		</a:t>
            </a:r>
            <a:r>
              <a:rPr lang="en-US" altLang="zh-CN" sz="2400" spc="-1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lang="en-US" altLang="zh-CN" sz="2400" spc="4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400" spc="-5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er</a:t>
            </a:r>
            <a:r>
              <a:rPr lang="en-US" altLang="zh-CN" sz="2400" spc="5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lang="en-US" altLang="zh-CN" sz="2400" spc="-5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or</a:t>
            </a:r>
          </a:p>
          <a:p>
            <a:pPr marL="12700">
              <a:lnSpc>
                <a:spcPct val="100000"/>
              </a:lnSpc>
            </a:pPr>
            <a:endParaRPr lang="en-US" altLang="zh-CN" sz="2400" spc="-5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rec</a:t>
            </a:r>
            <a:r>
              <a:rPr lang="en-US" altLang="zh-CN" sz="24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4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lang="en-US" altLang="zh-CN" sz="2400"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w</a:t>
            </a:r>
            <a:r>
              <a:rPr lang="en-US" altLang="zh-CN" sz="2400" spc="7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lang="en-US" altLang="zh-CN"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ctang</a:t>
            </a:r>
            <a:r>
              <a:rPr lang="en-US" altLang="zh-CN"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lang="en-US" altLang="zh-CN"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e(</a:t>
            </a:r>
            <a:r>
              <a:rPr lang="en-US" altLang="zh-CN" sz="24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)</a:t>
            </a:r>
            <a:r>
              <a:rPr lang="en-US" altLang="zh-CN"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		//</a:t>
            </a:r>
            <a:r>
              <a:rPr lang="en-US" altLang="zh-CN" sz="2400"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iti</a:t>
            </a:r>
            <a:r>
              <a:rPr lang="en-US" altLang="zh-CN"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lang="en-US" altLang="zh-CN"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zat</a:t>
            </a:r>
            <a:r>
              <a:rPr lang="en-US" altLang="zh-CN" sz="24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on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are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sz="24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lang="en-US" altLang="zh-CN" sz="2400"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rec.getAre</a:t>
            </a:r>
            <a:r>
              <a:rPr lang="en-US" altLang="zh-CN" sz="2400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();		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lang="en-US" altLang="zh-CN" sz="2400" spc="4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correct</a:t>
            </a:r>
          </a:p>
          <a:p>
            <a:pPr marL="12700">
              <a:lnSpc>
                <a:spcPct val="100000"/>
              </a:lnSpc>
            </a:pP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</p:txBody>
      </p:sp>
      <p:sp>
        <p:nvSpPr>
          <p:cNvPr id="11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5"/>
              </a:lnSpc>
            </a:pPr>
            <a:r>
              <a:rPr sz="3600" spc="-5" dirty="0"/>
              <a:t>Par</a:t>
            </a:r>
            <a:r>
              <a:rPr sz="3600" spc="-15" dirty="0"/>
              <a:t>a</a:t>
            </a:r>
            <a:r>
              <a:rPr sz="3600" dirty="0"/>
              <a:t>meters</a:t>
            </a:r>
            <a:r>
              <a:rPr sz="3600" spc="240" dirty="0">
                <a:latin typeface="Times New Roman"/>
                <a:cs typeface="Times New Roman"/>
              </a:rPr>
              <a:t> </a:t>
            </a:r>
            <a:r>
              <a:rPr sz="3600" dirty="0"/>
              <a:t>of</a:t>
            </a:r>
            <a:r>
              <a:rPr sz="3600" spc="225" dirty="0">
                <a:latin typeface="Times New Roman"/>
                <a:cs typeface="Times New Roman"/>
              </a:rPr>
              <a:t> </a:t>
            </a:r>
            <a:r>
              <a:rPr sz="3600" spc="-20" dirty="0"/>
              <a:t>a</a:t>
            </a:r>
            <a:r>
              <a:rPr sz="3600" spc="225" dirty="0">
                <a:latin typeface="Times New Roman"/>
                <a:cs typeface="Times New Roman"/>
              </a:rPr>
              <a:t> </a:t>
            </a:r>
            <a:r>
              <a:rPr sz="3600" spc="-20" dirty="0"/>
              <a:t>Met</a:t>
            </a:r>
            <a:r>
              <a:rPr sz="3600" spc="-40" dirty="0"/>
              <a:t>h</a:t>
            </a:r>
            <a:r>
              <a:rPr sz="3600" spc="-20" dirty="0"/>
              <a:t>od</a:t>
            </a:r>
            <a:r>
              <a:rPr sz="3600" spc="225" dirty="0">
                <a:latin typeface="Times New Roman"/>
                <a:cs typeface="Times New Roman"/>
              </a:rPr>
              <a:t> </a:t>
            </a:r>
            <a:r>
              <a:rPr sz="3600" dirty="0"/>
              <a:t>or</a:t>
            </a:r>
            <a:r>
              <a:rPr sz="3600" spc="225" dirty="0">
                <a:latin typeface="Times New Roman"/>
                <a:cs typeface="Times New Roman"/>
              </a:rPr>
              <a:t> </a:t>
            </a:r>
            <a:r>
              <a:rPr sz="3600" dirty="0"/>
              <a:t>Constructor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14237"/>
            <a:ext cx="8023225" cy="4545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025"/>
              </a:lnSpc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15" dirty="0">
                <a:latin typeface="Arial"/>
                <a:cs typeface="Arial"/>
              </a:rPr>
              <a:t>Para</a:t>
            </a:r>
            <a:r>
              <a:rPr sz="2800" spc="-20" dirty="0">
                <a:latin typeface="Arial"/>
                <a:cs typeface="Arial"/>
              </a:rPr>
              <a:t>met</a:t>
            </a:r>
            <a:r>
              <a:rPr sz="2800" spc="-15" dirty="0">
                <a:latin typeface="Arial"/>
                <a:cs typeface="Arial"/>
              </a:rPr>
              <a:t>ers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re</a:t>
            </a:r>
            <a:r>
              <a:rPr sz="2800" spc="-15" dirty="0">
                <a:latin typeface="Arial"/>
                <a:cs typeface="Arial"/>
              </a:rPr>
              <a:t>fer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the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st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va</a:t>
            </a:r>
            <a:r>
              <a:rPr sz="2800" spc="-10" dirty="0">
                <a:latin typeface="Arial"/>
                <a:cs typeface="Arial"/>
              </a:rPr>
              <a:t>ria</a:t>
            </a:r>
            <a:r>
              <a:rPr sz="2800" spc="-2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ts val="3025"/>
              </a:lnSpc>
            </a:pPr>
            <a:r>
              <a:rPr sz="2800" spc="-20" dirty="0">
                <a:latin typeface="Arial"/>
                <a:cs typeface="Arial"/>
              </a:rPr>
              <a:t>meth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d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20" dirty="0">
                <a:latin typeface="Arial"/>
                <a:cs typeface="Arial"/>
              </a:rPr>
              <a:t>la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at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on.</a:t>
            </a:r>
            <a:endParaRPr sz="2800" dirty="0">
              <a:latin typeface="Arial"/>
              <a:cs typeface="Arial"/>
            </a:endParaRPr>
          </a:p>
          <a:p>
            <a:pPr marL="355600" marR="537210" indent="-342900">
              <a:lnSpc>
                <a:spcPct val="80000"/>
              </a:lnSpc>
              <a:spcBef>
                <a:spcPts val="695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20" dirty="0" smtClean="0">
                <a:latin typeface="Arial"/>
                <a:cs typeface="Arial"/>
              </a:rPr>
              <a:t>The</a:t>
            </a:r>
            <a:r>
              <a:rPr sz="2800" spc="80" dirty="0" smtClean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ec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at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met</a:t>
            </a:r>
            <a:r>
              <a:rPr sz="2800" spc="-15" dirty="0">
                <a:latin typeface="Arial"/>
                <a:cs typeface="Arial"/>
              </a:rPr>
              <a:t>h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co</a:t>
            </a:r>
            <a:r>
              <a:rPr sz="2800" spc="-25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stru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0" dirty="0">
                <a:latin typeface="Arial"/>
                <a:cs typeface="Arial"/>
              </a:rPr>
              <a:t>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20" dirty="0">
                <a:latin typeface="Arial"/>
                <a:cs typeface="Arial"/>
              </a:rPr>
              <a:t>la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the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p</a:t>
            </a:r>
            <a:r>
              <a:rPr sz="2800" spc="-15" dirty="0">
                <a:latin typeface="Arial"/>
                <a:cs typeface="Arial"/>
              </a:rPr>
              <a:t>aramete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tha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Arial"/>
                <a:cs typeface="Arial"/>
              </a:rPr>
              <a:t>m</a:t>
            </a:r>
            <a:r>
              <a:rPr sz="2800" spc="-20" dirty="0">
                <a:latin typeface="Arial"/>
                <a:cs typeface="Arial"/>
              </a:rPr>
              <a:t>et</a:t>
            </a:r>
            <a:r>
              <a:rPr sz="2800" spc="-15" dirty="0">
                <a:latin typeface="Arial"/>
                <a:cs typeface="Arial"/>
              </a:rPr>
              <a:t>h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co</a:t>
            </a:r>
            <a:r>
              <a:rPr sz="2800" spc="-25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stru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ts val="2870"/>
              </a:lnSpc>
              <a:spcBef>
                <a:spcPts val="15"/>
              </a:spcBef>
              <a:buClr>
                <a:srgbClr val="FF0065"/>
              </a:buClr>
              <a:buSzPct val="68750"/>
              <a:buFont typeface="Wingdings"/>
              <a:buChar char=""/>
              <a:tabLst>
                <a:tab pos="756920" algn="l"/>
              </a:tabLst>
            </a:pP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pu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2400" spc="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vo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2400" spc="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metho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(int a</a:t>
            </a:r>
            <a:r>
              <a:rPr sz="24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,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 b,char c)</a:t>
            </a:r>
            <a:r>
              <a:rPr sz="24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…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</a:p>
          <a:p>
            <a:pPr marL="355600" indent="-342900">
              <a:lnSpc>
                <a:spcPts val="3020"/>
              </a:lnSpc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lang="en-US" altLang="ja-JP" sz="2800" spc="-15" dirty="0">
                <a:latin typeface="Arial"/>
                <a:cs typeface="Arial"/>
              </a:rPr>
              <a:t>Argu</a:t>
            </a:r>
            <a:r>
              <a:rPr lang="en-US" altLang="ja-JP" sz="2800" spc="-20" dirty="0">
                <a:latin typeface="Arial"/>
                <a:cs typeface="Arial"/>
              </a:rPr>
              <a:t>ments</a:t>
            </a:r>
            <a:r>
              <a:rPr lang="en-US" altLang="ja-JP" sz="2800" spc="80" dirty="0">
                <a:latin typeface="Times New Roman"/>
                <a:cs typeface="Times New Roman"/>
              </a:rPr>
              <a:t> </a:t>
            </a:r>
            <a:r>
              <a:rPr lang="en-US" altLang="ja-JP" sz="2800" spc="-25" dirty="0">
                <a:latin typeface="Arial"/>
                <a:cs typeface="Arial"/>
              </a:rPr>
              <a:t>a</a:t>
            </a:r>
            <a:r>
              <a:rPr lang="en-US" altLang="ja-JP" sz="2800" dirty="0">
                <a:latin typeface="Arial"/>
                <a:cs typeface="Arial"/>
              </a:rPr>
              <a:t>r</a:t>
            </a:r>
            <a:r>
              <a:rPr lang="en-US" altLang="ja-JP" sz="2800" spc="-20" dirty="0">
                <a:latin typeface="Arial"/>
                <a:cs typeface="Arial"/>
              </a:rPr>
              <a:t>e</a:t>
            </a:r>
            <a:r>
              <a:rPr lang="en-US" altLang="ja-JP" sz="2800" spc="75" dirty="0">
                <a:latin typeface="Times New Roman"/>
                <a:cs typeface="Times New Roman"/>
              </a:rPr>
              <a:t> </a:t>
            </a:r>
            <a:r>
              <a:rPr lang="en-US" altLang="ja-JP" sz="2800" spc="-5" dirty="0">
                <a:latin typeface="Arial"/>
                <a:cs typeface="Arial"/>
              </a:rPr>
              <a:t>t</a:t>
            </a:r>
            <a:r>
              <a:rPr lang="en-US" altLang="ja-JP" sz="2800" spc="-25" dirty="0">
                <a:latin typeface="Arial"/>
                <a:cs typeface="Arial"/>
              </a:rPr>
              <a:t>h</a:t>
            </a:r>
            <a:r>
              <a:rPr lang="en-US" altLang="ja-JP" sz="2800" spc="-20" dirty="0">
                <a:latin typeface="Arial"/>
                <a:cs typeface="Arial"/>
              </a:rPr>
              <a:t>e</a:t>
            </a:r>
            <a:r>
              <a:rPr lang="en-US" altLang="ja-JP" sz="2800" spc="85" dirty="0">
                <a:latin typeface="Times New Roman"/>
                <a:cs typeface="Times New Roman"/>
              </a:rPr>
              <a:t> </a:t>
            </a:r>
            <a:r>
              <a:rPr lang="en-US" altLang="ja-JP" sz="2800" spc="-25" dirty="0">
                <a:latin typeface="Arial"/>
                <a:cs typeface="Arial"/>
              </a:rPr>
              <a:t>a</a:t>
            </a:r>
            <a:r>
              <a:rPr lang="en-US" altLang="ja-JP" sz="2800" spc="-5" dirty="0">
                <a:latin typeface="Arial"/>
                <a:cs typeface="Arial"/>
              </a:rPr>
              <a:t>c</a:t>
            </a:r>
            <a:r>
              <a:rPr lang="en-US" altLang="ja-JP" sz="2800" spc="-15" dirty="0">
                <a:latin typeface="Arial"/>
                <a:cs typeface="Arial"/>
              </a:rPr>
              <a:t>tua</a:t>
            </a:r>
            <a:r>
              <a:rPr lang="en-US" altLang="ja-JP" sz="2800" spc="-10" dirty="0">
                <a:latin typeface="Arial"/>
                <a:cs typeface="Arial"/>
              </a:rPr>
              <a:t>l</a:t>
            </a:r>
            <a:r>
              <a:rPr lang="en-US" altLang="ja-JP" sz="2800" spc="75" dirty="0">
                <a:latin typeface="Times New Roman"/>
                <a:cs typeface="Times New Roman"/>
              </a:rPr>
              <a:t> </a:t>
            </a:r>
            <a:r>
              <a:rPr lang="en-US" altLang="ja-JP" sz="2800" spc="-15" dirty="0">
                <a:latin typeface="Arial"/>
                <a:cs typeface="Arial"/>
              </a:rPr>
              <a:t>val</a:t>
            </a:r>
            <a:r>
              <a:rPr lang="en-US" altLang="ja-JP" sz="2800" spc="-25" dirty="0">
                <a:latin typeface="Arial"/>
                <a:cs typeface="Arial"/>
              </a:rPr>
              <a:t>u</a:t>
            </a:r>
            <a:r>
              <a:rPr lang="en-US" altLang="ja-JP" sz="2800" spc="-15" dirty="0">
                <a:latin typeface="Arial"/>
                <a:cs typeface="Arial"/>
              </a:rPr>
              <a:t>es</a:t>
            </a:r>
            <a:r>
              <a:rPr lang="en-US" altLang="ja-JP" sz="2800" spc="80" dirty="0">
                <a:latin typeface="Times New Roman"/>
                <a:cs typeface="Times New Roman"/>
              </a:rPr>
              <a:t> </a:t>
            </a:r>
            <a:r>
              <a:rPr lang="en-US" altLang="ja-JP" sz="2800" spc="-15" dirty="0">
                <a:latin typeface="Arial"/>
                <a:cs typeface="Arial"/>
              </a:rPr>
              <a:t>tha</a:t>
            </a:r>
            <a:r>
              <a:rPr lang="en-US" altLang="ja-JP" sz="2800" spc="-10" dirty="0">
                <a:latin typeface="Arial"/>
                <a:cs typeface="Arial"/>
              </a:rPr>
              <a:t>t</a:t>
            </a:r>
            <a:r>
              <a:rPr lang="en-US" altLang="ja-JP" sz="2800" spc="75" dirty="0">
                <a:latin typeface="Times New Roman"/>
                <a:cs typeface="Times New Roman"/>
              </a:rPr>
              <a:t> </a:t>
            </a:r>
            <a:r>
              <a:rPr lang="en-US" altLang="ja-JP" sz="2800" spc="-20" dirty="0">
                <a:latin typeface="Arial"/>
                <a:cs typeface="Arial"/>
              </a:rPr>
              <a:t>are</a:t>
            </a:r>
            <a:r>
              <a:rPr lang="en-US" altLang="ja-JP" sz="2800" spc="80" dirty="0">
                <a:latin typeface="Times New Roman"/>
                <a:cs typeface="Times New Roman"/>
              </a:rPr>
              <a:t> </a:t>
            </a:r>
            <a:r>
              <a:rPr lang="en-US" altLang="ja-JP" sz="2800" spc="-25" dirty="0">
                <a:latin typeface="Arial"/>
                <a:cs typeface="Arial"/>
              </a:rPr>
              <a:t>p</a:t>
            </a:r>
            <a:r>
              <a:rPr lang="en-US" altLang="ja-JP" sz="2800" spc="-10" dirty="0">
                <a:latin typeface="Arial"/>
                <a:cs typeface="Arial"/>
              </a:rPr>
              <a:t>a</a:t>
            </a:r>
            <a:r>
              <a:rPr lang="en-US" altLang="ja-JP" sz="2800" spc="-15" dirty="0">
                <a:latin typeface="Arial"/>
                <a:cs typeface="Arial"/>
              </a:rPr>
              <a:t>s</a:t>
            </a:r>
            <a:r>
              <a:rPr lang="en-US" altLang="ja-JP" sz="2800" spc="-10" dirty="0">
                <a:latin typeface="Arial"/>
                <a:cs typeface="Arial"/>
              </a:rPr>
              <a:t>s</a:t>
            </a:r>
            <a:r>
              <a:rPr lang="en-US" altLang="ja-JP" sz="2800" spc="-25" dirty="0">
                <a:latin typeface="Arial"/>
                <a:cs typeface="Arial"/>
              </a:rPr>
              <a:t>ed</a:t>
            </a:r>
            <a:r>
              <a:rPr lang="en-US" altLang="ja-JP" sz="2800" spc="-15" dirty="0">
                <a:latin typeface="Times New Roman"/>
                <a:cs typeface="Times New Roman"/>
              </a:rPr>
              <a:t> </a:t>
            </a:r>
            <a:r>
              <a:rPr lang="en-US" altLang="ja-JP" sz="2800" spc="-15" dirty="0">
                <a:latin typeface="Arial"/>
                <a:cs typeface="Arial"/>
              </a:rPr>
              <a:t>i</a:t>
            </a:r>
            <a:r>
              <a:rPr lang="en-US" altLang="ja-JP" sz="2800" spc="-20" dirty="0">
                <a:latin typeface="Arial"/>
                <a:cs typeface="Arial"/>
              </a:rPr>
              <a:t>n</a:t>
            </a:r>
            <a:r>
              <a:rPr lang="en-US" altLang="ja-JP" sz="2800" spc="70" dirty="0">
                <a:latin typeface="Times New Roman"/>
                <a:cs typeface="Times New Roman"/>
              </a:rPr>
              <a:t> </a:t>
            </a:r>
            <a:r>
              <a:rPr lang="en-US" altLang="ja-JP" sz="2800" spc="-25" dirty="0">
                <a:latin typeface="Arial"/>
                <a:cs typeface="Arial"/>
              </a:rPr>
              <a:t>whe</a:t>
            </a:r>
            <a:r>
              <a:rPr lang="en-US" altLang="ja-JP" sz="2800" spc="-20" dirty="0">
                <a:latin typeface="Arial"/>
                <a:cs typeface="Arial"/>
              </a:rPr>
              <a:t>n</a:t>
            </a:r>
            <a:r>
              <a:rPr lang="en-US" altLang="ja-JP" sz="2800" spc="95" dirty="0">
                <a:latin typeface="Times New Roman"/>
                <a:cs typeface="Times New Roman"/>
              </a:rPr>
              <a:t> </a:t>
            </a:r>
            <a:r>
              <a:rPr lang="en-US" altLang="ja-JP" sz="2800" spc="-15" dirty="0">
                <a:latin typeface="Arial"/>
                <a:cs typeface="Arial"/>
              </a:rPr>
              <a:t>the</a:t>
            </a:r>
            <a:r>
              <a:rPr lang="en-US" altLang="ja-JP" sz="2800" spc="75" dirty="0">
                <a:latin typeface="Times New Roman"/>
                <a:cs typeface="Times New Roman"/>
              </a:rPr>
              <a:t> </a:t>
            </a:r>
            <a:r>
              <a:rPr lang="en-US" altLang="ja-JP" sz="2800" spc="-20" dirty="0">
                <a:latin typeface="Arial"/>
                <a:cs typeface="Arial"/>
              </a:rPr>
              <a:t>met</a:t>
            </a:r>
            <a:r>
              <a:rPr lang="en-US" altLang="ja-JP" sz="2800" spc="-15" dirty="0">
                <a:latin typeface="Arial"/>
                <a:cs typeface="Arial"/>
              </a:rPr>
              <a:t>h</a:t>
            </a:r>
            <a:r>
              <a:rPr lang="en-US" altLang="ja-JP" sz="2800" spc="-25" dirty="0">
                <a:latin typeface="Arial"/>
                <a:cs typeface="Arial"/>
              </a:rPr>
              <a:t>o</a:t>
            </a:r>
            <a:r>
              <a:rPr lang="en-US" altLang="ja-JP" sz="2800" spc="-20" dirty="0">
                <a:latin typeface="Arial"/>
                <a:cs typeface="Arial"/>
              </a:rPr>
              <a:t>d</a:t>
            </a:r>
            <a:r>
              <a:rPr lang="en-US" altLang="ja-JP" sz="2800" spc="95" dirty="0">
                <a:latin typeface="Times New Roman"/>
                <a:cs typeface="Times New Roman"/>
              </a:rPr>
              <a:t> </a:t>
            </a:r>
            <a:r>
              <a:rPr lang="en-US" altLang="ja-JP" sz="2800" spc="-15" dirty="0">
                <a:latin typeface="Arial"/>
                <a:cs typeface="Arial"/>
              </a:rPr>
              <a:t>is</a:t>
            </a:r>
            <a:r>
              <a:rPr lang="en-US" altLang="ja-JP" sz="2800" spc="80" dirty="0">
                <a:latin typeface="Times New Roman"/>
                <a:cs typeface="Times New Roman"/>
              </a:rPr>
              <a:t> </a:t>
            </a:r>
            <a:r>
              <a:rPr lang="en-US" altLang="ja-JP" sz="2800" spc="-15" dirty="0">
                <a:latin typeface="Arial"/>
                <a:cs typeface="Arial"/>
              </a:rPr>
              <a:t>invoke</a:t>
            </a:r>
            <a:r>
              <a:rPr lang="en-US" altLang="ja-JP" sz="2800" spc="-20" dirty="0">
                <a:latin typeface="Arial"/>
                <a:cs typeface="Arial"/>
              </a:rPr>
              <a:t>d</a:t>
            </a:r>
            <a:r>
              <a:rPr lang="en-US" altLang="ja-JP" sz="2800" spc="-20" dirty="0" smtClean="0">
                <a:latin typeface="Arial"/>
                <a:cs typeface="Arial"/>
              </a:rPr>
              <a:t>.</a:t>
            </a:r>
            <a:endParaRPr lang="en-US" sz="2800" spc="-20" dirty="0" smtClean="0">
              <a:latin typeface="Arial"/>
              <a:cs typeface="Arial"/>
            </a:endParaRPr>
          </a:p>
          <a:p>
            <a:pPr marL="355600" indent="-342900">
              <a:lnSpc>
                <a:spcPts val="3020"/>
              </a:lnSpc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20" dirty="0" smtClean="0">
                <a:latin typeface="Arial"/>
                <a:cs typeface="Arial"/>
              </a:rPr>
              <a:t>The</a:t>
            </a:r>
            <a:r>
              <a:rPr sz="2800" spc="80" dirty="0" smtClean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5" dirty="0">
                <a:latin typeface="Arial"/>
                <a:cs typeface="Arial"/>
              </a:rPr>
              <a:t>g</a:t>
            </a:r>
            <a:r>
              <a:rPr sz="2800" spc="-15" dirty="0">
                <a:latin typeface="Arial"/>
                <a:cs typeface="Arial"/>
              </a:rPr>
              <a:t>u</a:t>
            </a:r>
            <a:r>
              <a:rPr sz="2800" spc="-20" dirty="0">
                <a:latin typeface="Arial"/>
                <a:cs typeface="Arial"/>
              </a:rPr>
              <a:t>ments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mu</a:t>
            </a:r>
            <a:r>
              <a:rPr sz="2800" spc="-10" dirty="0">
                <a:latin typeface="Arial"/>
                <a:cs typeface="Arial"/>
              </a:rPr>
              <a:t>st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match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h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p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5" dirty="0">
                <a:latin typeface="Arial"/>
                <a:cs typeface="Arial"/>
              </a:rPr>
              <a:t>am</a:t>
            </a:r>
            <a:r>
              <a:rPr sz="2800" spc="-15" dirty="0">
                <a:latin typeface="Arial"/>
                <a:cs typeface="Arial"/>
              </a:rPr>
              <a:t>ete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in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ts val="3025"/>
              </a:lnSpc>
            </a:pPr>
            <a:r>
              <a:rPr sz="2800" spc="-15" dirty="0">
                <a:latin typeface="Arial"/>
                <a:cs typeface="Arial"/>
              </a:rPr>
              <a:t>typ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an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5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  <a:tabLst>
                <a:tab pos="756285" algn="l"/>
              </a:tabLst>
            </a:pPr>
            <a:r>
              <a:rPr sz="1650" spc="10" dirty="0">
                <a:solidFill>
                  <a:srgbClr val="FF0065"/>
                </a:solidFill>
                <a:latin typeface="Wingdings"/>
                <a:cs typeface="Wingdings"/>
              </a:rPr>
              <a:t></a:t>
            </a:r>
            <a:r>
              <a:rPr sz="1650" spc="10" dirty="0">
                <a:solidFill>
                  <a:srgbClr val="FF0065"/>
                </a:solidFill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metho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(4,6</a:t>
            </a:r>
            <a:r>
              <a:rPr sz="24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,</a:t>
            </a:r>
            <a:r>
              <a:rPr lang="en-US" altLang="zh-CN" sz="24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'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8</a:t>
            </a:r>
            <a:r>
              <a:rPr lang="en-US" altLang="zh-CN"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'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);</a:t>
            </a:r>
          </a:p>
          <a:p>
            <a:pPr marL="756285" lvl="1" indent="-286385">
              <a:lnSpc>
                <a:spcPts val="2855"/>
              </a:lnSpc>
              <a:buClr>
                <a:srgbClr val="FF0065"/>
              </a:buClr>
              <a:buSzPct val="68750"/>
              <a:buFont typeface="Wingdings"/>
              <a:buChar char=""/>
              <a:tabLst>
                <a:tab pos="756920" algn="l"/>
                <a:tab pos="3670300" algn="l"/>
              </a:tabLst>
            </a:pP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met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ho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(4,6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,</a:t>
            </a:r>
            <a:r>
              <a:rPr sz="24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8)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	</a:t>
            </a:r>
            <a:r>
              <a:rPr sz="2400" spc="-1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sz="2400" spc="4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er</a:t>
            </a:r>
            <a:r>
              <a:rPr sz="2400" spc="5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or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</p:txBody>
      </p:sp>
      <p:sp>
        <p:nvSpPr>
          <p:cNvPr id="7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6720">
              <a:lnSpc>
                <a:spcPts val="4785"/>
              </a:lnSpc>
            </a:pPr>
            <a:r>
              <a:rPr spc="-25" dirty="0"/>
              <a:t>Conte</a:t>
            </a:r>
            <a:r>
              <a:rPr spc="-20" dirty="0"/>
              <a:t>n</a:t>
            </a:r>
            <a:r>
              <a:rPr spc="-25" dirty="0"/>
              <a:t>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393662"/>
            <a:ext cx="3391535" cy="277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0312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Classes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FF"/>
              </a:buClr>
              <a:buSzPct val="70312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Co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struct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rs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FF"/>
              </a:buClr>
              <a:buSzPct val="70312"/>
              <a:buFont typeface="Wingdings"/>
              <a:buChar char="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th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ds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FF"/>
              </a:buClr>
              <a:buSzPct val="70312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Crea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Obj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cts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FF"/>
              </a:buClr>
              <a:buSzPct val="70312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Usin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Obj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cts</a:t>
            </a:r>
          </a:p>
        </p:txBody>
      </p:sp>
      <p:sp>
        <p:nvSpPr>
          <p:cNvPr id="8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22113" y="6465815"/>
            <a:ext cx="20320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1210">
              <a:lnSpc>
                <a:spcPts val="4685"/>
              </a:lnSpc>
            </a:pPr>
            <a:r>
              <a:rPr spc="-30" dirty="0"/>
              <a:t>P</a:t>
            </a:r>
            <a:r>
              <a:rPr spc="-20" dirty="0"/>
              <a:t>a</a:t>
            </a:r>
            <a:r>
              <a:rPr spc="-30" dirty="0"/>
              <a:t>ram</a:t>
            </a:r>
            <a:r>
              <a:rPr spc="-15" dirty="0"/>
              <a:t>e</a:t>
            </a:r>
            <a:r>
              <a:rPr spc="-25" dirty="0"/>
              <a:t>te</a:t>
            </a:r>
            <a:r>
              <a:rPr spc="-15" dirty="0"/>
              <a:t>r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-25"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06362"/>
            <a:ext cx="7519670" cy="3654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0312"/>
              <a:buFont typeface="Wingdings"/>
              <a:buChar char="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Any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ta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type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sed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for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p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ra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h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constr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ctor.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FF"/>
              </a:buClr>
              <a:buSzPct val="70312"/>
              <a:buFont typeface="Wingdings"/>
              <a:buChar char="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For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exa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5" dirty="0">
                <a:latin typeface="Arial"/>
                <a:cs typeface="Arial"/>
              </a:rPr>
              <a:t>pl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:</a:t>
            </a: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lr>
                <a:srgbClr val="FF0065"/>
              </a:buClr>
              <a:buSzPct val="69642"/>
              <a:buFont typeface="Wingdings"/>
              <a:buChar char=""/>
              <a:tabLst>
                <a:tab pos="756920" algn="l"/>
              </a:tabLst>
            </a:pP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void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met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h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(int</a:t>
            </a:r>
            <a:r>
              <a:rPr sz="2800" spc="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i)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3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…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  <a:endParaRPr sz="2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FF0065"/>
              </a:buClr>
              <a:buSzPct val="69642"/>
              <a:buFont typeface="Wingdings"/>
              <a:buChar char=""/>
              <a:tabLst>
                <a:tab pos="756920" algn="l"/>
              </a:tabLst>
            </a:pP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void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met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h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(int</a:t>
            </a:r>
            <a:r>
              <a:rPr sz="2800" spc="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i,St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s)</a:t>
            </a:r>
            <a:r>
              <a:rPr sz="2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3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…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  <a:endParaRPr sz="2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FF0065"/>
              </a:buClr>
              <a:buSzPct val="69642"/>
              <a:buFont typeface="Wingdings"/>
              <a:buChar char=""/>
              <a:tabLst>
                <a:tab pos="756920" algn="l"/>
              </a:tabLst>
            </a:pP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void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met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h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d(Str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ng</a:t>
            </a:r>
            <a:r>
              <a:rPr sz="2800" spc="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s)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3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…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  <a:endParaRPr sz="2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756285" lvl="1" indent="-286385">
              <a:lnSpc>
                <a:spcPts val="3329"/>
              </a:lnSpc>
              <a:spcBef>
                <a:spcPts val="675"/>
              </a:spcBef>
              <a:buClr>
                <a:srgbClr val="FF0065"/>
              </a:buClr>
              <a:buSzPct val="69642"/>
              <a:buFont typeface="Wingdings"/>
              <a:buChar char=""/>
              <a:tabLst>
                <a:tab pos="756920" algn="l"/>
              </a:tabLst>
            </a:pP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void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metho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d(Strin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</a:t>
            </a:r>
            <a:r>
              <a:rPr sz="2800" spc="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s,Ob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j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ct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o,int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i)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r>
              <a:rPr sz="28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3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…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  <a:endParaRPr sz="2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</p:txBody>
      </p:sp>
      <p:sp>
        <p:nvSpPr>
          <p:cNvPr id="7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2935" y="320799"/>
            <a:ext cx="796226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5"/>
              </a:lnSpc>
            </a:pPr>
            <a:r>
              <a:rPr sz="3600" spc="-25" dirty="0">
                <a:solidFill>
                  <a:srgbClr val="323298"/>
                </a:solidFill>
                <a:latin typeface="Tahoma"/>
                <a:cs typeface="Tahoma"/>
              </a:rPr>
              <a:t>Passin</a:t>
            </a:r>
            <a:r>
              <a:rPr sz="3600" spc="-20" dirty="0">
                <a:solidFill>
                  <a:srgbClr val="323298"/>
                </a:solidFill>
                <a:latin typeface="Tahoma"/>
                <a:cs typeface="Tahoma"/>
              </a:rPr>
              <a:t>g</a:t>
            </a:r>
            <a:r>
              <a:rPr sz="3600" spc="25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323298"/>
                </a:solidFill>
                <a:latin typeface="Tahoma"/>
                <a:cs typeface="Tahoma"/>
              </a:rPr>
              <a:t>Primitive</a:t>
            </a:r>
            <a:r>
              <a:rPr sz="3600" spc="24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23298"/>
                </a:solidFill>
                <a:latin typeface="Tahoma"/>
                <a:cs typeface="Tahoma"/>
              </a:rPr>
              <a:t>Dat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a</a:t>
            </a:r>
            <a:r>
              <a:rPr sz="3600" spc="22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T</a:t>
            </a:r>
            <a:r>
              <a:rPr sz="3600" spc="-15" dirty="0">
                <a:solidFill>
                  <a:srgbClr val="323298"/>
                </a:solidFill>
                <a:latin typeface="Tahoma"/>
                <a:cs typeface="Tahoma"/>
              </a:rPr>
              <a:t>y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pe</a:t>
            </a:r>
            <a:r>
              <a:rPr sz="3600" spc="22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323298"/>
                </a:solidFill>
                <a:latin typeface="Tahoma"/>
                <a:cs typeface="Tahoma"/>
              </a:rPr>
              <a:t>Ar</a:t>
            </a:r>
            <a:r>
              <a:rPr sz="3600" spc="-15" dirty="0">
                <a:solidFill>
                  <a:srgbClr val="323298"/>
                </a:solidFill>
                <a:latin typeface="Tahoma"/>
                <a:cs typeface="Tahoma"/>
              </a:rPr>
              <a:t>g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uments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985507"/>
            <a:ext cx="338137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69230"/>
              <a:buFont typeface="Wingdings"/>
              <a:buChar char="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Primitive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arg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me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ts,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1342124"/>
            <a:ext cx="3878579" cy="471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>
              <a:lnSpc>
                <a:spcPct val="90000"/>
              </a:lnSpc>
            </a:pPr>
            <a:r>
              <a:rPr sz="2600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ch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in</a:t>
            </a:r>
            <a:r>
              <a:rPr sz="2600" dirty="0">
                <a:latin typeface="Arial"/>
                <a:cs typeface="Arial"/>
              </a:rPr>
              <a:t>t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float,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ar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pa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sed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into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meth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b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v</a:t>
            </a:r>
            <a:r>
              <a:rPr sz="2600" i="1" spc="5" dirty="0">
                <a:latin typeface="Arial"/>
                <a:cs typeface="Arial"/>
              </a:rPr>
              <a:t>a</a:t>
            </a:r>
            <a:r>
              <a:rPr sz="2600" i="1" spc="-5" dirty="0">
                <a:latin typeface="Arial"/>
                <a:cs typeface="Arial"/>
              </a:rPr>
              <a:t>lue.</a:t>
            </a:r>
            <a:endParaRPr sz="2600">
              <a:latin typeface="Arial"/>
              <a:cs typeface="Arial"/>
            </a:endParaRPr>
          </a:p>
          <a:p>
            <a:pPr marL="355600" marR="77470" indent="-342900">
              <a:lnSpc>
                <a:spcPct val="90000"/>
              </a:lnSpc>
              <a:spcBef>
                <a:spcPts val="625"/>
              </a:spcBef>
              <a:buClr>
                <a:srgbClr val="0000FF"/>
              </a:buClr>
              <a:buSzPct val="69230"/>
              <a:buFont typeface="Wingdings"/>
              <a:buChar char="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If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para</a:t>
            </a:r>
            <a:r>
              <a:rPr sz="2600" spc="5" dirty="0">
                <a:latin typeface="Arial"/>
                <a:cs typeface="Arial"/>
              </a:rPr>
              <a:t>m</a:t>
            </a:r>
            <a:r>
              <a:rPr sz="2600" spc="-5" dirty="0">
                <a:latin typeface="Arial"/>
                <a:cs typeface="Arial"/>
              </a:rPr>
              <a:t>ete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it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v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lu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meth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d,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ch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v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lue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spc="-5" dirty="0">
                <a:latin typeface="Arial"/>
                <a:cs typeface="Arial"/>
              </a:rPr>
              <a:t>ist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withi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pe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that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Arial"/>
                <a:cs typeface="Arial"/>
              </a:rPr>
              <a:t>m</a:t>
            </a:r>
            <a:r>
              <a:rPr sz="2600" spc="-5" dirty="0">
                <a:latin typeface="Arial"/>
                <a:cs typeface="Arial"/>
              </a:rPr>
              <a:t>eth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d.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Wh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meth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returns,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arameters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ar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an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any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them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are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lost.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8977" y="938580"/>
            <a:ext cx="4457309" cy="4945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18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cl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ss</a:t>
            </a:r>
            <a:r>
              <a:rPr sz="1800"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sz="1800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ssPrim</a:t>
            </a:r>
            <a:r>
              <a:rPr sz="1800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tive</a:t>
            </a:r>
            <a:r>
              <a:rPr sz="1800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</a:t>
            </a:r>
            <a:r>
              <a:rPr sz="1800" spc="-2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y</a:t>
            </a:r>
            <a:r>
              <a:rPr sz="180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</a:t>
            </a:r>
            <a:r>
              <a:rPr sz="1800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1800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sz="180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10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endParaRPr lang="en-US" altLang="zh-CN" sz="1800" spc="-1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265430" marR="344170" indent="-253365">
              <a:lnSpc>
                <a:spcPct val="110000"/>
              </a:lnSpc>
            </a:pP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   p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lang="en-US" altLang="zh-CN"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static</a:t>
            </a:r>
            <a:r>
              <a:rPr lang="en-US" altLang="zh-CN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vo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lang="en-US" altLang="zh-CN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m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(Strin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[]</a:t>
            </a:r>
            <a:r>
              <a:rPr lang="en-US" altLang="zh-CN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ar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)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265430" marR="344170" indent="-253365">
              <a:lnSpc>
                <a:spcPct val="110000"/>
              </a:lnSpc>
            </a:pP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       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lang="en-US" altLang="zh-CN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x</a:t>
            </a:r>
            <a:r>
              <a:rPr lang="en-US" altLang="zh-CN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lang="en-US" altLang="zh-CN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3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674370">
              <a:lnSpc>
                <a:spcPts val="2055"/>
              </a:lnSpc>
              <a:spcBef>
                <a:spcPts val="215"/>
              </a:spcBef>
            </a:pP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lang="en-US" altLang="zh-CN"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voke</a:t>
            </a:r>
            <a:r>
              <a:rPr lang="en-US" altLang="zh-CN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ssMeth</a:t>
            </a:r>
            <a:r>
              <a:rPr lang="en-US" altLang="zh-CN" spc="-1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()</a:t>
            </a:r>
            <a:r>
              <a:rPr lang="en-US" altLang="zh-CN"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4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w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h</a:t>
            </a:r>
            <a:r>
              <a:rPr lang="en-US" altLang="zh-CN" spc="9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x</a:t>
            </a:r>
            <a:r>
              <a:rPr lang="en-US" altLang="zh-CN"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as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265430" indent="408305">
              <a:lnSpc>
                <a:spcPts val="2055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lang="en-US" altLang="zh-CN" spc="3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gu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m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</a:p>
          <a:p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   </a:t>
            </a:r>
            <a:r>
              <a:rPr lang="en-US" altLang="zh-CN" spc="-5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   </a:t>
            </a:r>
            <a:r>
              <a:rPr lang="en-US" altLang="zh-CN" spc="-5" dirty="0" err="1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lang="en-US" altLang="zh-CN" spc="-10" dirty="0" err="1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ssMeth</a:t>
            </a:r>
            <a:r>
              <a:rPr lang="en-US" altLang="zh-CN" spc="-15" dirty="0" err="1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lang="en-US" altLang="zh-CN" spc="-5" dirty="0" err="1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</a:t>
            </a:r>
            <a:r>
              <a:rPr lang="en-US" altLang="zh-CN" spc="-15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x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);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674370">
              <a:lnSpc>
                <a:spcPts val="2050"/>
              </a:lnSpc>
              <a:spcBef>
                <a:spcPts val="215"/>
              </a:spcBef>
            </a:pP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lang="en-US" altLang="zh-CN" spc="3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pr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lang="en-US" altLang="zh-CN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x</a:t>
            </a:r>
            <a:r>
              <a:rPr lang="en-US" altLang="zh-CN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to</a:t>
            </a:r>
            <a:r>
              <a:rPr lang="en-US" altLang="zh-CN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see</a:t>
            </a:r>
            <a:r>
              <a:rPr lang="en-US" altLang="zh-CN"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f</a:t>
            </a:r>
            <a:r>
              <a:rPr lang="en-US" altLang="zh-CN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r>
              <a:rPr lang="en-US" altLang="zh-CN"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va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lang="en-US" altLang="zh-CN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h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</a:p>
          <a:p>
            <a:pPr marL="265430" indent="408305">
              <a:lnSpc>
                <a:spcPts val="2050"/>
              </a:lnSpc>
            </a:pP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lang="en-US" altLang="zh-CN"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ch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ed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>
              <a:lnSpc>
                <a:spcPts val="2050"/>
              </a:lnSpc>
            </a:pPr>
            <a:r>
              <a:rPr lang="en-US" altLang="zh-CN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  </a:t>
            </a:r>
            <a:r>
              <a:rPr lang="en-US" altLang="zh-CN" spc="-15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    </a:t>
            </a:r>
            <a:r>
              <a:rPr lang="en-US" altLang="zh-CN" spc="-1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r>
              <a:rPr lang="en-US" altLang="zh-CN" spc="-4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y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stem.o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.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pr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ntl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</a:t>
            </a:r>
          </a:p>
          <a:p>
            <a:pPr marL="102235">
              <a:lnSpc>
                <a:spcPct val="100000"/>
              </a:lnSpc>
              <a:spcBef>
                <a:spcPts val="219"/>
              </a:spcBef>
            </a:pPr>
            <a:r>
              <a:rPr lang="en-US" altLang="zh-CN" spc="-5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"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After</a:t>
            </a:r>
            <a:r>
              <a:rPr lang="en-US" altLang="zh-CN" spc="2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ki</a:t>
            </a:r>
            <a:r>
              <a:rPr lang="en-US" altLang="zh-CN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</a:t>
            </a:r>
            <a:r>
              <a:rPr lang="en-US" altLang="zh-CN" spc="7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pa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ssM</a:t>
            </a:r>
            <a:r>
              <a:rPr lang="en-US" altLang="zh-CN" spc="-1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,</a:t>
            </a:r>
            <a:r>
              <a:rPr lang="en-US" altLang="zh-CN"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x</a:t>
            </a:r>
            <a:r>
              <a:rPr lang="en-US" altLang="zh-CN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lang="en-US" altLang="zh-CN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"</a:t>
            </a:r>
            <a:r>
              <a:rPr lang="en-US" altLang="zh-CN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+</a:t>
            </a:r>
            <a:r>
              <a:rPr lang="en-US" altLang="zh-CN"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x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12700" marR="219075">
              <a:lnSpc>
                <a:spcPct val="110000"/>
              </a:lnSpc>
            </a:pP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   //</a:t>
            </a:r>
            <a:r>
              <a:rPr lang="en-US" altLang="zh-CN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ch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lang="en-US" altLang="zh-CN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ram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eter</a:t>
            </a:r>
            <a:r>
              <a:rPr lang="en-US" altLang="zh-CN"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ssMeth</a:t>
            </a:r>
            <a:r>
              <a:rPr lang="en-US" altLang="zh-CN" spc="-1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()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  </a:t>
            </a:r>
          </a:p>
          <a:p>
            <a:pPr marL="12700" marR="219075">
              <a:lnSpc>
                <a:spcPct val="110000"/>
              </a:lnSpc>
            </a:pP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   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lang="en-US" altLang="zh-CN"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static</a:t>
            </a:r>
            <a:r>
              <a:rPr lang="en-US" altLang="zh-CN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vo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lang="en-US" altLang="zh-CN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ssMeth</a:t>
            </a:r>
            <a:r>
              <a:rPr lang="en-US" altLang="zh-CN" spc="-1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lang="en-US" altLang="zh-CN" spc="8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)</a:t>
            </a:r>
            <a:r>
              <a:rPr lang="en-US" altLang="zh-CN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215"/>
              </a:spcBef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   p</a:t>
            </a:r>
            <a:r>
              <a:rPr lang="en-US" altLang="zh-CN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lang="en-US" altLang="zh-CN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1</a:t>
            </a:r>
            <a:r>
              <a:rPr lang="en-US" altLang="zh-CN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0;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   }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12700">
              <a:lnSpc>
                <a:spcPts val="2140"/>
              </a:lnSpc>
            </a:pP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1962" y="1227632"/>
            <a:ext cx="3983354" cy="281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" marR="344170" indent="-253365">
              <a:lnSpc>
                <a:spcPct val="11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8978" y="5946833"/>
            <a:ext cx="334581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After</a:t>
            </a:r>
            <a:r>
              <a:rPr sz="1800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ki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800" spc="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pa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ssM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1800" spc="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8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800" spc="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0342" y="354074"/>
            <a:ext cx="824992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15"/>
              </a:lnSpc>
            </a:pPr>
            <a:r>
              <a:rPr sz="3600" spc="-5" dirty="0">
                <a:solidFill>
                  <a:srgbClr val="323298"/>
                </a:solidFill>
                <a:latin typeface="Tahoma"/>
                <a:cs typeface="Tahoma"/>
              </a:rPr>
              <a:t>P</a:t>
            </a:r>
            <a:r>
              <a:rPr sz="3600" spc="-15" dirty="0">
                <a:solidFill>
                  <a:srgbClr val="323298"/>
                </a:solidFill>
                <a:latin typeface="Tahoma"/>
                <a:cs typeface="Tahoma"/>
              </a:rPr>
              <a:t>a</a:t>
            </a:r>
            <a:r>
              <a:rPr sz="3600" spc="-5" dirty="0">
                <a:solidFill>
                  <a:srgbClr val="323298"/>
                </a:solidFill>
                <a:latin typeface="Tahoma"/>
                <a:cs typeface="Tahoma"/>
              </a:rPr>
              <a:t>ssin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g</a:t>
            </a:r>
            <a:r>
              <a:rPr sz="3600" spc="24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Reference</a:t>
            </a:r>
            <a:r>
              <a:rPr sz="3600" spc="21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23298"/>
                </a:solidFill>
                <a:latin typeface="Tahoma"/>
                <a:cs typeface="Tahoma"/>
              </a:rPr>
              <a:t>D</a:t>
            </a:r>
            <a:r>
              <a:rPr sz="3600" spc="-15" dirty="0">
                <a:solidFill>
                  <a:srgbClr val="323298"/>
                </a:solidFill>
                <a:latin typeface="Tahoma"/>
                <a:cs typeface="Tahoma"/>
              </a:rPr>
              <a:t>a</a:t>
            </a:r>
            <a:r>
              <a:rPr sz="3600" spc="-5" dirty="0">
                <a:solidFill>
                  <a:srgbClr val="323298"/>
                </a:solidFill>
                <a:latin typeface="Tahoma"/>
                <a:cs typeface="Tahoma"/>
              </a:rPr>
              <a:t>t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a</a:t>
            </a:r>
            <a:r>
              <a:rPr sz="3600" spc="22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Type</a:t>
            </a:r>
            <a:r>
              <a:rPr sz="3600" spc="22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Arg</a:t>
            </a:r>
            <a:r>
              <a:rPr sz="3600" spc="-20" dirty="0">
                <a:solidFill>
                  <a:srgbClr val="323298"/>
                </a:solidFill>
                <a:latin typeface="Tahoma"/>
                <a:cs typeface="Tahoma"/>
              </a:rPr>
              <a:t>u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ments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1335027"/>
            <a:ext cx="4264660" cy="4259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595"/>
              </a:lnSpc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Java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passe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everythin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lang="en-US" altLang="zh-CN" sz="2400" spc="-5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va</a:t>
            </a:r>
            <a:r>
              <a:rPr lang="en-US" altLang="zh-CN" sz="2400" spc="-10" dirty="0">
                <a:latin typeface="Arial"/>
                <a:cs typeface="Arial"/>
              </a:rPr>
              <a:t>l</a:t>
            </a:r>
            <a:r>
              <a:rPr lang="en-US" altLang="zh-CN" sz="2400" spc="-5" dirty="0">
                <a:latin typeface="Arial"/>
                <a:cs typeface="Arial"/>
              </a:rPr>
              <a:t>ue.</a:t>
            </a:r>
            <a:endParaRPr lang="en-US" altLang="zh-CN" sz="2400" dirty="0">
              <a:latin typeface="Arial"/>
              <a:cs typeface="Arial"/>
            </a:endParaRPr>
          </a:p>
          <a:p>
            <a:pPr marL="355600" indent="-342900">
              <a:lnSpc>
                <a:spcPts val="2595"/>
              </a:lnSpc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lang="en-US" altLang="zh-CN" sz="2400" dirty="0">
                <a:latin typeface="Arial"/>
                <a:cs typeface="Arial"/>
              </a:rPr>
              <a:t>With</a:t>
            </a:r>
            <a:r>
              <a:rPr lang="en-US" altLang="zh-CN" sz="2400" spc="45" dirty="0"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latin typeface="Arial"/>
                <a:cs typeface="Arial"/>
              </a:rPr>
              <a:t>primitives</a:t>
            </a:r>
            <a:r>
              <a:rPr lang="en-US" altLang="zh-CN" sz="2400" dirty="0">
                <a:latin typeface="Arial"/>
                <a:cs typeface="Arial"/>
              </a:rPr>
              <a:t>,</a:t>
            </a:r>
            <a:r>
              <a:rPr lang="en-US" altLang="zh-CN" sz="2400" spc="7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you</a:t>
            </a:r>
            <a:r>
              <a:rPr lang="en-US" altLang="zh-CN" sz="2400" spc="80" dirty="0"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latin typeface="Arial"/>
                <a:cs typeface="Arial"/>
              </a:rPr>
              <a:t>ge</a:t>
            </a:r>
            <a:r>
              <a:rPr lang="en-US" altLang="zh-CN" sz="2400" dirty="0">
                <a:latin typeface="Arial"/>
                <a:cs typeface="Arial"/>
              </a:rPr>
              <a:t>t</a:t>
            </a:r>
            <a:r>
              <a:rPr lang="en-US" altLang="zh-CN" sz="2400" spc="6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</a:t>
            </a:r>
          </a:p>
          <a:p>
            <a:pPr marL="355600">
              <a:lnSpc>
                <a:spcPts val="2595"/>
              </a:lnSpc>
            </a:pPr>
            <a:r>
              <a:rPr lang="en-US" altLang="zh-CN" sz="2400" dirty="0">
                <a:latin typeface="Arial"/>
                <a:cs typeface="Arial"/>
              </a:rPr>
              <a:t>co</a:t>
            </a:r>
            <a:r>
              <a:rPr lang="en-US" altLang="zh-CN" sz="2400" spc="-15" dirty="0">
                <a:latin typeface="Arial"/>
                <a:cs typeface="Arial"/>
              </a:rPr>
              <a:t>p</a:t>
            </a:r>
            <a:r>
              <a:rPr lang="en-US" altLang="zh-CN" sz="2400" dirty="0">
                <a:latin typeface="Arial"/>
                <a:cs typeface="Arial"/>
              </a:rPr>
              <a:t>y</a:t>
            </a:r>
            <a:r>
              <a:rPr lang="en-US" altLang="zh-CN" sz="2400" spc="55" dirty="0"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latin typeface="Arial"/>
                <a:cs typeface="Arial"/>
              </a:rPr>
              <a:t>o</a:t>
            </a:r>
            <a:r>
              <a:rPr lang="en-US" altLang="zh-CN" sz="2400" dirty="0">
                <a:latin typeface="Arial"/>
                <a:cs typeface="Arial"/>
              </a:rPr>
              <a:t>f</a:t>
            </a:r>
            <a:r>
              <a:rPr lang="en-US" altLang="zh-CN" sz="2400" spc="6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the</a:t>
            </a:r>
            <a:r>
              <a:rPr lang="en-US" altLang="zh-CN" sz="2400" spc="5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co</a:t>
            </a:r>
            <a:r>
              <a:rPr lang="en-US" altLang="zh-CN" sz="2400" spc="-15" dirty="0">
                <a:latin typeface="Arial"/>
                <a:cs typeface="Arial"/>
              </a:rPr>
              <a:t>n</a:t>
            </a:r>
            <a:r>
              <a:rPr lang="en-US" altLang="zh-CN" sz="2400" dirty="0">
                <a:latin typeface="Arial"/>
                <a:cs typeface="Arial"/>
              </a:rPr>
              <a:t>tents.</a:t>
            </a:r>
          </a:p>
          <a:p>
            <a:pPr marL="355600" marR="5080" indent="-342900">
              <a:lnSpc>
                <a:spcPct val="80000"/>
              </a:lnSpc>
              <a:spcBef>
                <a:spcPts val="575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lang="en-US" altLang="zh-CN" sz="2400" dirty="0">
                <a:latin typeface="Arial"/>
                <a:cs typeface="Arial"/>
              </a:rPr>
              <a:t>When</a:t>
            </a:r>
            <a:r>
              <a:rPr lang="en-US" altLang="zh-CN" sz="2400" spc="5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you</a:t>
            </a:r>
            <a:r>
              <a:rPr lang="en-US" altLang="zh-CN" sz="2400" spc="65" dirty="0"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latin typeface="Arial"/>
                <a:cs typeface="Arial"/>
              </a:rPr>
              <a:t>pas</a:t>
            </a:r>
            <a:r>
              <a:rPr lang="en-US" altLang="zh-CN" sz="2400" dirty="0">
                <a:latin typeface="Arial"/>
                <a:cs typeface="Arial"/>
              </a:rPr>
              <a:t>s</a:t>
            </a:r>
            <a:r>
              <a:rPr lang="en-US" altLang="zh-CN" sz="2400" spc="65" dirty="0"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latin typeface="Arial"/>
                <a:cs typeface="Arial"/>
              </a:rPr>
              <a:t>a</a:t>
            </a:r>
            <a:r>
              <a:rPr lang="en-US" altLang="zh-CN" sz="2400" dirty="0">
                <a:latin typeface="Arial"/>
                <a:cs typeface="Arial"/>
              </a:rPr>
              <a:t>n</a:t>
            </a:r>
            <a:r>
              <a:rPr lang="en-US" altLang="zh-CN" sz="2400" spc="75" dirty="0"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latin typeface="Arial"/>
                <a:cs typeface="Arial"/>
              </a:rPr>
              <a:t>object</a:t>
            </a:r>
            <a:r>
              <a:rPr lang="en-US" altLang="zh-CN" sz="2400" spc="-5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refe</a:t>
            </a:r>
            <a:r>
              <a:rPr lang="en-US" altLang="zh-CN" sz="2400" spc="5" dirty="0">
                <a:latin typeface="Arial"/>
                <a:cs typeface="Arial"/>
              </a:rPr>
              <a:t>r</a:t>
            </a:r>
            <a:r>
              <a:rPr lang="en-US" altLang="zh-CN" sz="2400" spc="-5" dirty="0">
                <a:latin typeface="Arial"/>
                <a:cs typeface="Arial"/>
              </a:rPr>
              <a:t>enc</a:t>
            </a:r>
            <a:r>
              <a:rPr lang="en-US" altLang="zh-CN" sz="2400" dirty="0">
                <a:latin typeface="Arial"/>
                <a:cs typeface="Arial"/>
              </a:rPr>
              <a:t>e</a:t>
            </a:r>
            <a:r>
              <a:rPr lang="en-US" altLang="zh-CN" sz="2400" spc="60" dirty="0">
                <a:latin typeface="Times New Roman"/>
                <a:cs typeface="Times New Roman"/>
              </a:rPr>
              <a:t> </a:t>
            </a:r>
            <a:r>
              <a:rPr lang="en-US" altLang="zh-CN" sz="2400" spc="-15" dirty="0">
                <a:latin typeface="Arial"/>
                <a:cs typeface="Arial"/>
              </a:rPr>
              <a:t>i</a:t>
            </a:r>
            <a:r>
              <a:rPr lang="en-US" altLang="zh-CN" sz="2400" spc="-5" dirty="0">
                <a:latin typeface="Arial"/>
                <a:cs typeface="Arial"/>
              </a:rPr>
              <a:t>nt</a:t>
            </a:r>
            <a:r>
              <a:rPr lang="en-US" altLang="zh-CN" sz="2400" dirty="0">
                <a:latin typeface="Arial"/>
                <a:cs typeface="Arial"/>
              </a:rPr>
              <a:t>o</a:t>
            </a:r>
            <a:r>
              <a:rPr lang="en-US" altLang="zh-CN" sz="2400" spc="65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</a:t>
            </a:r>
            <a:r>
              <a:rPr lang="en-US" altLang="zh-CN" sz="2400" spc="70" dirty="0">
                <a:latin typeface="Times New Roman"/>
                <a:cs typeface="Times New Roman"/>
              </a:rPr>
              <a:t> </a:t>
            </a:r>
            <a:r>
              <a:rPr lang="en-US" altLang="zh-CN" sz="2400" spc="-15" dirty="0">
                <a:latin typeface="Arial"/>
                <a:cs typeface="Arial"/>
              </a:rPr>
              <a:t>met</a:t>
            </a:r>
            <a:r>
              <a:rPr lang="en-US" altLang="zh-CN" sz="2400" spc="-5" dirty="0">
                <a:latin typeface="Arial"/>
                <a:cs typeface="Arial"/>
              </a:rPr>
              <a:t>ho</a:t>
            </a:r>
            <a:r>
              <a:rPr lang="en-US" altLang="zh-CN" sz="2400" spc="-10" dirty="0">
                <a:latin typeface="Arial"/>
                <a:cs typeface="Arial"/>
              </a:rPr>
              <a:t>d,</a:t>
            </a:r>
            <a:r>
              <a:rPr lang="en-US" altLang="zh-CN" sz="2400" spc="65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you</a:t>
            </a:r>
            <a:r>
              <a:rPr lang="en-US" altLang="zh-CN" sz="2400" dirty="0"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latin typeface="Arial"/>
                <a:cs typeface="Arial"/>
              </a:rPr>
              <a:t>ar</a:t>
            </a:r>
            <a:r>
              <a:rPr lang="en-US" altLang="zh-CN" sz="2400" dirty="0">
                <a:latin typeface="Arial"/>
                <a:cs typeface="Arial"/>
              </a:rPr>
              <a:t>e</a:t>
            </a:r>
            <a:r>
              <a:rPr lang="en-US" altLang="zh-CN" sz="2400" spc="60" dirty="0"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latin typeface="Arial"/>
                <a:cs typeface="Arial"/>
              </a:rPr>
              <a:t>pass</a:t>
            </a:r>
            <a:r>
              <a:rPr lang="en-US" altLang="zh-CN" sz="2400" spc="-10" dirty="0">
                <a:latin typeface="Arial"/>
                <a:cs typeface="Arial"/>
              </a:rPr>
              <a:t>i</a:t>
            </a:r>
            <a:r>
              <a:rPr lang="en-US" altLang="zh-CN" sz="2400" spc="-5" dirty="0">
                <a:latin typeface="Arial"/>
                <a:cs typeface="Arial"/>
              </a:rPr>
              <a:t>n</a:t>
            </a:r>
            <a:r>
              <a:rPr lang="en-US" altLang="zh-CN" sz="2400" dirty="0">
                <a:latin typeface="Arial"/>
                <a:cs typeface="Arial"/>
              </a:rPr>
              <a:t>g</a:t>
            </a:r>
            <a:r>
              <a:rPr lang="en-US" altLang="zh-CN" sz="2400" spc="85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a</a:t>
            </a:r>
            <a:r>
              <a:rPr lang="en-US" altLang="zh-CN" sz="2400" spc="55" dirty="0">
                <a:latin typeface="Times New Roman"/>
                <a:cs typeface="Times New Roman"/>
              </a:rPr>
              <a:t> </a:t>
            </a:r>
            <a:r>
              <a:rPr lang="en-US" altLang="zh-CN" sz="2400" spc="-25" dirty="0">
                <a:latin typeface="Arial"/>
                <a:cs typeface="Arial"/>
              </a:rPr>
              <a:t>COP</a:t>
            </a:r>
            <a:r>
              <a:rPr lang="en-US" altLang="zh-CN" sz="2400" spc="-20" dirty="0">
                <a:latin typeface="Arial"/>
                <a:cs typeface="Arial"/>
              </a:rPr>
              <a:t>Y</a:t>
            </a:r>
            <a:r>
              <a:rPr lang="en-US" altLang="zh-CN" sz="2400" spc="55" dirty="0">
                <a:latin typeface="Times New Roman"/>
                <a:cs typeface="Times New Roman"/>
              </a:rPr>
              <a:t> </a:t>
            </a:r>
            <a:r>
              <a:rPr lang="en-US" altLang="zh-CN" sz="2400" spc="-20" dirty="0">
                <a:latin typeface="Arial"/>
                <a:cs typeface="Arial"/>
              </a:rPr>
              <a:t>o</a:t>
            </a:r>
            <a:r>
              <a:rPr lang="en-US" altLang="zh-CN" sz="2400" spc="-10" dirty="0">
                <a:latin typeface="Arial"/>
                <a:cs typeface="Arial"/>
              </a:rPr>
              <a:t>f</a:t>
            </a:r>
            <a:r>
              <a:rPr lang="en-US" altLang="zh-CN" sz="2400" spc="7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the</a:t>
            </a:r>
            <a:r>
              <a:rPr lang="en-US" altLang="zh-CN" sz="2400" dirty="0"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latin typeface="Arial"/>
                <a:cs typeface="Arial"/>
              </a:rPr>
              <a:t>R</a:t>
            </a:r>
            <a:r>
              <a:rPr lang="en-US" altLang="zh-CN" sz="2400" spc="-15" dirty="0">
                <a:latin typeface="Arial"/>
                <a:cs typeface="Arial"/>
              </a:rPr>
              <a:t>E</a:t>
            </a:r>
            <a:r>
              <a:rPr lang="en-US" altLang="zh-CN" sz="2400" dirty="0">
                <a:latin typeface="Arial"/>
                <a:cs typeface="Arial"/>
              </a:rPr>
              <a:t>F</a:t>
            </a:r>
            <a:r>
              <a:rPr lang="en-US" altLang="zh-CN" sz="2400" spc="-10" dirty="0">
                <a:latin typeface="Arial"/>
                <a:cs typeface="Arial"/>
              </a:rPr>
              <a:t>E</a:t>
            </a:r>
            <a:r>
              <a:rPr lang="en-US" altLang="zh-CN" sz="2400" spc="-5" dirty="0">
                <a:latin typeface="Arial"/>
                <a:cs typeface="Arial"/>
              </a:rPr>
              <a:t>R</a:t>
            </a:r>
            <a:r>
              <a:rPr lang="en-US" altLang="zh-CN" sz="2400" spc="-15" dirty="0">
                <a:latin typeface="Arial"/>
                <a:cs typeface="Arial"/>
              </a:rPr>
              <a:t>E</a:t>
            </a:r>
            <a:r>
              <a:rPr lang="en-US" altLang="zh-CN" sz="2400" spc="-5" dirty="0">
                <a:latin typeface="Arial"/>
                <a:cs typeface="Arial"/>
              </a:rPr>
              <a:t>N</a:t>
            </a:r>
            <a:r>
              <a:rPr lang="en-US" altLang="zh-CN" sz="2400" spc="-15" dirty="0">
                <a:latin typeface="Arial"/>
                <a:cs typeface="Arial"/>
              </a:rPr>
              <a:t>C</a:t>
            </a:r>
            <a:r>
              <a:rPr lang="en-US" altLang="zh-CN" sz="2400" dirty="0">
                <a:latin typeface="Arial"/>
                <a:cs typeface="Arial"/>
              </a:rPr>
              <a:t>E.</a:t>
            </a:r>
          </a:p>
          <a:p>
            <a:pPr marL="756285" marR="100330" lvl="1" indent="-286385">
              <a:lnSpc>
                <a:spcPct val="80000"/>
              </a:lnSpc>
              <a:spcBef>
                <a:spcPts val="480"/>
              </a:spcBef>
              <a:buClr>
                <a:srgbClr val="FF0065"/>
              </a:buClr>
              <a:buSzPct val="70000"/>
              <a:buFont typeface="Wingdings"/>
              <a:buChar char=""/>
              <a:tabLst>
                <a:tab pos="756920" algn="l"/>
              </a:tabLst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lang="en-US" altLang="zh-CN" sz="20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x</a:t>
            </a:r>
            <a:r>
              <a:rPr lang="en-US" altLang="zh-CN"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ampl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lang="en-US" altLang="zh-CN" sz="2000"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sz="2000"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the</a:t>
            </a:r>
            <a:r>
              <a:rPr lang="en-US" altLang="zh-CN" sz="2000"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rig</a:t>
            </a:r>
            <a:r>
              <a:rPr lang="en-US" altLang="zh-CN" sz="20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h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t:</a:t>
            </a:r>
            <a:r>
              <a:rPr lang="en-US" altLang="zh-CN" sz="2000" spc="2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There</a:t>
            </a:r>
            <a:r>
              <a:rPr lang="en-US" altLang="zh-CN" sz="2000" spc="2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is</a:t>
            </a:r>
            <a:r>
              <a:rPr lang="en-US" altLang="zh-CN" sz="2000" spc="-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still</a:t>
            </a:r>
            <a:r>
              <a:rPr lang="en-US" altLang="zh-CN" sz="2000"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ju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st</a:t>
            </a:r>
            <a:r>
              <a:rPr lang="en-US" altLang="zh-CN" sz="20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ONE</a:t>
            </a:r>
            <a:r>
              <a:rPr lang="en-US" altLang="zh-CN" sz="2000"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at</a:t>
            </a:r>
            <a:r>
              <a:rPr lang="en-US" altLang="zh-CN" sz="2000"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obje</a:t>
            </a:r>
            <a:r>
              <a:rPr lang="en-US" altLang="zh-CN" sz="20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t.</a:t>
            </a:r>
            <a:r>
              <a:rPr lang="en-US" altLang="zh-CN" sz="2000" spc="2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But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no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w</a:t>
            </a:r>
            <a:r>
              <a:rPr lang="en-US" altLang="zh-CN" sz="2000" spc="3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TWO</a:t>
            </a:r>
            <a:r>
              <a:rPr lang="en-US" altLang="zh-CN" sz="2000" spc="3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remote</a:t>
            </a:r>
            <a:r>
              <a:rPr lang="en-US" altLang="zh-CN" sz="2000" spc="2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lang="en-US" altLang="zh-CN" sz="20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lang="en-US" altLang="zh-CN"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ntrols</a:t>
            </a:r>
            <a:r>
              <a:rPr lang="en-US" altLang="zh-CN" sz="2000" spc="-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</a:t>
            </a:r>
            <a:r>
              <a:rPr lang="en-US" altLang="zh-CN" sz="20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lang="en-US" altLang="zh-CN"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eferenc</a:t>
            </a:r>
            <a:r>
              <a:rPr lang="en-US" altLang="zh-CN" sz="20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s)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lang="en-US" altLang="zh-CN" sz="20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sz="2000" spc="2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sz="20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lang="en-US" altLang="zh-CN" sz="20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ss</a:t>
            </a:r>
            <a:r>
              <a:rPr lang="en-US" altLang="zh-CN" sz="2000" spc="2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that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same</a:t>
            </a:r>
            <a:r>
              <a:rPr lang="en-US" altLang="zh-CN" sz="2000" spc="1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Ca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lang="en-US" altLang="zh-CN" sz="2000"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object.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12700">
              <a:lnSpc>
                <a:spcPts val="2855"/>
              </a:lnSpc>
              <a:buClr>
                <a:srgbClr val="0000FF"/>
              </a:buClr>
              <a:buSzPct val="68750"/>
              <a:tabLst>
                <a:tab pos="35560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9028" y="1444338"/>
            <a:ext cx="212153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at(</a:t>
            </a:r>
            <a:r>
              <a:rPr sz="2000" spc="5" dirty="0"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;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uff</a:t>
            </a:r>
            <a:r>
              <a:rPr sz="2000" dirty="0">
                <a:latin typeface="Arial"/>
                <a:cs typeface="Arial"/>
              </a:rPr>
              <a:t>(A</a:t>
            </a:r>
            <a:r>
              <a:rPr sz="2000" spc="5" dirty="0"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79978" y="2223138"/>
            <a:ext cx="2576830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void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uff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B)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1971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//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9800" y="3246440"/>
            <a:ext cx="2209800" cy="2625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631" y="420875"/>
            <a:ext cx="824992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spc="-25" dirty="0">
                <a:solidFill>
                  <a:srgbClr val="323298"/>
                </a:solidFill>
                <a:latin typeface="Tahoma"/>
                <a:cs typeface="Tahoma"/>
              </a:rPr>
              <a:t>Passin</a:t>
            </a:r>
            <a:r>
              <a:rPr sz="3600" spc="-20" dirty="0">
                <a:solidFill>
                  <a:srgbClr val="323298"/>
                </a:solidFill>
                <a:latin typeface="Tahoma"/>
                <a:cs typeface="Tahoma"/>
              </a:rPr>
              <a:t>g</a:t>
            </a:r>
            <a:r>
              <a:rPr sz="3600" spc="23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Re</a:t>
            </a:r>
            <a:r>
              <a:rPr sz="3600" spc="5" dirty="0">
                <a:solidFill>
                  <a:srgbClr val="323298"/>
                </a:solidFill>
                <a:latin typeface="Tahoma"/>
                <a:cs typeface="Tahoma"/>
              </a:rPr>
              <a:t>f</a:t>
            </a:r>
            <a:r>
              <a:rPr sz="3600" spc="-5" dirty="0">
                <a:solidFill>
                  <a:srgbClr val="323298"/>
                </a:solidFill>
                <a:latin typeface="Tahoma"/>
                <a:cs typeface="Tahoma"/>
              </a:rPr>
              <a:t>erenc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e</a:t>
            </a:r>
            <a:r>
              <a:rPr sz="3600" spc="254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23298"/>
                </a:solidFill>
                <a:latin typeface="Tahoma"/>
                <a:cs typeface="Tahoma"/>
              </a:rPr>
              <a:t>Da</a:t>
            </a:r>
            <a:r>
              <a:rPr sz="3600" spc="-15" dirty="0">
                <a:solidFill>
                  <a:srgbClr val="323298"/>
                </a:solidFill>
                <a:latin typeface="Tahoma"/>
                <a:cs typeface="Tahoma"/>
              </a:rPr>
              <a:t>t</a:t>
            </a:r>
            <a:r>
              <a:rPr sz="3600" spc="-20" dirty="0">
                <a:solidFill>
                  <a:srgbClr val="323298"/>
                </a:solidFill>
                <a:latin typeface="Tahoma"/>
                <a:cs typeface="Tahoma"/>
              </a:rPr>
              <a:t>a</a:t>
            </a:r>
            <a:r>
              <a:rPr sz="3600" spc="22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Type</a:t>
            </a:r>
            <a:r>
              <a:rPr sz="3600" spc="22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323298"/>
                </a:solidFill>
                <a:latin typeface="Tahoma"/>
                <a:cs typeface="Tahoma"/>
              </a:rPr>
              <a:t>Arguments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369320"/>
            <a:ext cx="3731260" cy="4829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lang="en-US" altLang="zh-CN" sz="2800" dirty="0">
                <a:latin typeface="Arial"/>
                <a:cs typeface="Arial"/>
              </a:rPr>
              <a:t>Y</a:t>
            </a:r>
            <a:r>
              <a:rPr lang="en-US" altLang="zh-CN" sz="2800" spc="-10" dirty="0">
                <a:latin typeface="Arial"/>
                <a:cs typeface="Arial"/>
              </a:rPr>
              <a:t>o</a:t>
            </a:r>
            <a:r>
              <a:rPr lang="en-US" altLang="zh-CN" sz="2800" dirty="0">
                <a:latin typeface="Arial"/>
                <a:cs typeface="Arial"/>
              </a:rPr>
              <a:t>u</a:t>
            </a:r>
            <a:r>
              <a:rPr lang="en-US" altLang="zh-CN" sz="2800" spc="55" dirty="0"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latin typeface="Arial"/>
                <a:cs typeface="Arial"/>
              </a:rPr>
              <a:t>can</a:t>
            </a:r>
            <a:r>
              <a:rPr lang="en-US" altLang="zh-CN" sz="2800" spc="75" dirty="0"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latin typeface="Arial"/>
                <a:cs typeface="Arial"/>
              </a:rPr>
              <a:t>cha</a:t>
            </a:r>
            <a:r>
              <a:rPr lang="en-US" altLang="zh-CN" sz="2800" spc="-10" dirty="0">
                <a:latin typeface="Arial"/>
                <a:cs typeface="Arial"/>
              </a:rPr>
              <a:t>n</a:t>
            </a:r>
            <a:r>
              <a:rPr lang="en-US" altLang="zh-CN" sz="2800" spc="-5" dirty="0">
                <a:latin typeface="Arial"/>
                <a:cs typeface="Arial"/>
              </a:rPr>
              <a:t>g</a:t>
            </a: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spc="75" dirty="0"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latin typeface="Arial"/>
                <a:cs typeface="Arial"/>
              </a:rPr>
              <a:t>the</a:t>
            </a:r>
            <a:r>
              <a:rPr lang="en-US" altLang="zh-CN" sz="2800" spc="55" dirty="0">
                <a:latin typeface="Times New Roman"/>
                <a:cs typeface="Times New Roman"/>
              </a:rPr>
              <a:t> </a:t>
            </a:r>
            <a:r>
              <a:rPr lang="en-US" altLang="zh-CN" sz="2800" spc="-5" dirty="0">
                <a:latin typeface="Arial"/>
                <a:cs typeface="Arial"/>
              </a:rPr>
              <a:t>C</a:t>
            </a:r>
            <a:r>
              <a:rPr lang="en-US" altLang="zh-CN" sz="2800" spc="-10" dirty="0">
                <a:latin typeface="Arial"/>
                <a:cs typeface="Arial"/>
              </a:rPr>
              <a:t>at,</a:t>
            </a:r>
            <a:r>
              <a:rPr lang="en-US" altLang="zh-CN" sz="2800" spc="-10" dirty="0">
                <a:latin typeface="Times New Roman"/>
                <a:cs typeface="Times New Roman"/>
              </a:rPr>
              <a:t> </a:t>
            </a:r>
            <a:r>
              <a:rPr lang="en-US" altLang="zh-CN" sz="2800" spc="-5" dirty="0">
                <a:latin typeface="Arial"/>
                <a:cs typeface="Arial"/>
              </a:rPr>
              <a:t>usi</a:t>
            </a:r>
            <a:r>
              <a:rPr lang="en-US" altLang="zh-CN" sz="2800" spc="-10" dirty="0">
                <a:latin typeface="Arial"/>
                <a:cs typeface="Arial"/>
              </a:rPr>
              <a:t>n</a:t>
            </a:r>
            <a:r>
              <a:rPr lang="en-US" altLang="zh-CN" sz="2800" dirty="0">
                <a:latin typeface="Arial"/>
                <a:cs typeface="Arial"/>
              </a:rPr>
              <a:t>g</a:t>
            </a:r>
            <a:r>
              <a:rPr lang="en-US" altLang="zh-CN" sz="2800" spc="65" dirty="0"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latin typeface="Arial"/>
                <a:cs typeface="Arial"/>
              </a:rPr>
              <a:t>your</a:t>
            </a:r>
            <a:r>
              <a:rPr lang="en-US" altLang="zh-CN" sz="2800" spc="65" dirty="0">
                <a:latin typeface="Times New Roman"/>
                <a:cs typeface="Times New Roman"/>
              </a:rPr>
              <a:t> </a:t>
            </a:r>
            <a:r>
              <a:rPr lang="en-US" altLang="zh-CN" sz="2800" spc="-5" dirty="0">
                <a:latin typeface="Arial"/>
                <a:cs typeface="Arial"/>
              </a:rPr>
              <a:t>ne</a:t>
            </a:r>
            <a:r>
              <a:rPr lang="en-US" altLang="zh-CN" sz="2800" dirty="0">
                <a:latin typeface="Arial"/>
                <a:cs typeface="Arial"/>
              </a:rPr>
              <a:t>w</a:t>
            </a:r>
            <a:r>
              <a:rPr lang="en-US" altLang="zh-CN" sz="2800" spc="75" dirty="0">
                <a:latin typeface="Times New Roman"/>
                <a:cs typeface="Times New Roman"/>
              </a:rPr>
              <a:t> </a:t>
            </a:r>
            <a:r>
              <a:rPr lang="en-US" altLang="zh-CN" sz="2800" spc="-20" dirty="0">
                <a:latin typeface="Arial"/>
                <a:cs typeface="Arial"/>
              </a:rPr>
              <a:t>B</a:t>
            </a:r>
            <a:r>
              <a:rPr lang="en-US" altLang="zh-CN" sz="2800" spc="65" dirty="0">
                <a:latin typeface="Times New Roman"/>
                <a:cs typeface="Times New Roman"/>
              </a:rPr>
              <a:t> </a:t>
            </a:r>
            <a:r>
              <a:rPr lang="en-US" altLang="zh-CN" sz="2800" spc="-10" dirty="0">
                <a:latin typeface="Arial"/>
                <a:cs typeface="Arial"/>
              </a:rPr>
              <a:t>ref</a:t>
            </a:r>
            <a:r>
              <a:rPr lang="en-US" altLang="zh-CN" sz="2800" spc="-5" dirty="0">
                <a:latin typeface="Arial"/>
                <a:cs typeface="Arial"/>
              </a:rPr>
              <a:t>erence</a:t>
            </a:r>
            <a:r>
              <a:rPr lang="en-US" altLang="zh-CN" sz="2800" spc="-5" dirty="0"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latin typeface="Arial"/>
                <a:cs typeface="Arial"/>
              </a:rPr>
              <a:t>(copied</a:t>
            </a:r>
            <a:r>
              <a:rPr lang="en-US" altLang="zh-CN" sz="2800" spc="55" dirty="0">
                <a:latin typeface="Times New Roman"/>
                <a:cs typeface="Times New Roman"/>
              </a:rPr>
              <a:t> </a:t>
            </a:r>
            <a:r>
              <a:rPr lang="en-US" altLang="zh-CN" sz="2800" spc="-5" dirty="0">
                <a:latin typeface="Arial"/>
                <a:cs typeface="Arial"/>
              </a:rPr>
              <a:t>directl</a:t>
            </a:r>
            <a:r>
              <a:rPr lang="en-US" altLang="zh-CN" sz="2800" dirty="0">
                <a:latin typeface="Arial"/>
                <a:cs typeface="Arial"/>
              </a:rPr>
              <a:t>y</a:t>
            </a:r>
            <a:r>
              <a:rPr lang="en-US" altLang="zh-CN" sz="2800" spc="85" dirty="0">
                <a:latin typeface="Times New Roman"/>
                <a:cs typeface="Times New Roman"/>
              </a:rPr>
              <a:t> </a:t>
            </a:r>
            <a:r>
              <a:rPr lang="en-US" altLang="zh-CN" sz="2800" spc="-10" dirty="0">
                <a:latin typeface="Arial"/>
                <a:cs typeface="Arial"/>
              </a:rPr>
              <a:t>f</a:t>
            </a:r>
            <a:r>
              <a:rPr lang="en-US" altLang="zh-CN" sz="2800" spc="-5" dirty="0">
                <a:latin typeface="Arial"/>
                <a:cs typeface="Arial"/>
              </a:rPr>
              <a:t>ro</a:t>
            </a:r>
            <a:r>
              <a:rPr lang="en-US" altLang="zh-CN" sz="2800" dirty="0">
                <a:latin typeface="Arial"/>
                <a:cs typeface="Arial"/>
              </a:rPr>
              <a:t>m</a:t>
            </a:r>
            <a:r>
              <a:rPr lang="en-US" altLang="zh-CN" sz="2800" spc="50" dirty="0">
                <a:latin typeface="Times New Roman"/>
                <a:cs typeface="Times New Roman"/>
              </a:rPr>
              <a:t> </a:t>
            </a:r>
            <a:r>
              <a:rPr lang="en-US" altLang="zh-CN" sz="2800" spc="-15" dirty="0">
                <a:latin typeface="Arial"/>
                <a:cs typeface="Arial"/>
              </a:rPr>
              <a:t>A),</a:t>
            </a:r>
            <a:r>
              <a:rPr lang="en-US" altLang="zh-CN" sz="2800" spc="65" dirty="0">
                <a:latin typeface="Times New Roman"/>
                <a:cs typeface="Times New Roman"/>
              </a:rPr>
              <a:t> </a:t>
            </a:r>
            <a:r>
              <a:rPr lang="en-US" altLang="zh-CN" sz="2800" spc="-5" dirty="0">
                <a:latin typeface="Arial"/>
                <a:cs typeface="Arial"/>
              </a:rPr>
              <a:t>b</a:t>
            </a:r>
            <a:r>
              <a:rPr lang="en-US" altLang="zh-CN" sz="2800" spc="-10" dirty="0">
                <a:latin typeface="Arial"/>
                <a:cs typeface="Arial"/>
              </a:rPr>
              <a:t>ut</a:t>
            </a:r>
            <a:r>
              <a:rPr lang="en-US" altLang="zh-CN" sz="2800" spc="-10" dirty="0"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latin typeface="Arial"/>
                <a:cs typeface="Arial"/>
              </a:rPr>
              <a:t>you</a:t>
            </a:r>
            <a:r>
              <a:rPr lang="en-US" altLang="zh-CN" sz="2800" spc="50" dirty="0"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latin typeface="Arial"/>
                <a:cs typeface="Arial"/>
              </a:rPr>
              <a:t>can</a:t>
            </a:r>
            <a:r>
              <a:rPr lang="en-US" altLang="zh-CN" sz="2800" spc="-10" dirty="0">
                <a:latin typeface="Arial"/>
                <a:cs typeface="Arial"/>
              </a:rPr>
              <a:t>'t</a:t>
            </a:r>
            <a:r>
              <a:rPr lang="en-US" altLang="zh-CN" sz="2800" spc="70" dirty="0"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latin typeface="Arial"/>
                <a:cs typeface="Arial"/>
              </a:rPr>
              <a:t>cha</a:t>
            </a:r>
            <a:r>
              <a:rPr lang="en-US" altLang="zh-CN" sz="2800" spc="-10" dirty="0">
                <a:latin typeface="Arial"/>
                <a:cs typeface="Arial"/>
              </a:rPr>
              <a:t>n</a:t>
            </a:r>
            <a:r>
              <a:rPr lang="en-US" altLang="zh-CN" sz="2800" spc="-5" dirty="0">
                <a:latin typeface="Arial"/>
                <a:cs typeface="Arial"/>
              </a:rPr>
              <a:t>g</a:t>
            </a:r>
            <a:r>
              <a:rPr lang="en-US" altLang="zh-CN" sz="2800" dirty="0">
                <a:latin typeface="Arial"/>
                <a:cs typeface="Arial"/>
              </a:rPr>
              <a:t>e</a:t>
            </a:r>
            <a:r>
              <a:rPr lang="en-US" altLang="zh-CN" sz="2800" spc="85" dirty="0">
                <a:latin typeface="Times New Roman"/>
                <a:cs typeface="Times New Roman"/>
              </a:rPr>
              <a:t> </a:t>
            </a:r>
            <a:r>
              <a:rPr lang="en-US" altLang="zh-CN" sz="2800" spc="-15" dirty="0">
                <a:latin typeface="Arial"/>
                <a:cs typeface="Arial"/>
              </a:rPr>
              <a:t>A</a:t>
            </a:r>
            <a:r>
              <a:rPr lang="en-US" altLang="zh-CN" sz="2800" spc="-15" dirty="0" smtClean="0">
                <a:latin typeface="Arial"/>
                <a:cs typeface="Arial"/>
              </a:rPr>
              <a:t>.</a:t>
            </a:r>
            <a:endParaRPr lang="en-US" sz="2800" spc="-2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20" dirty="0" smtClean="0">
                <a:latin typeface="Arial"/>
                <a:cs typeface="Arial"/>
              </a:rPr>
              <a:t>Exam</a:t>
            </a:r>
            <a:r>
              <a:rPr sz="2800" spc="-15" dirty="0" smtClean="0">
                <a:latin typeface="Arial"/>
                <a:cs typeface="Arial"/>
              </a:rPr>
              <a:t>pl</a:t>
            </a:r>
            <a:r>
              <a:rPr sz="2800" spc="-20" dirty="0" smtClean="0">
                <a:latin typeface="Arial"/>
                <a:cs typeface="Arial"/>
              </a:rPr>
              <a:t>e</a:t>
            </a:r>
            <a:r>
              <a:rPr sz="2800" spc="90" dirty="0" smtClean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h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ig</a:t>
            </a:r>
            <a:r>
              <a:rPr sz="2800" spc="-20" dirty="0">
                <a:latin typeface="Arial"/>
                <a:cs typeface="Arial"/>
              </a:rPr>
              <a:t>ht: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B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=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new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Cat(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-10" dirty="0"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 marL="355600" marR="328295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15" dirty="0">
                <a:latin typeface="Arial"/>
                <a:cs typeface="Arial"/>
              </a:rPr>
              <a:t>State</a:t>
            </a:r>
            <a:r>
              <a:rPr sz="2800" spc="-20" dirty="0">
                <a:latin typeface="Arial"/>
                <a:cs typeface="Arial"/>
              </a:rPr>
              <a:t>ment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ab</a:t>
            </a:r>
            <a:r>
              <a:rPr sz="2800" spc="-15" dirty="0">
                <a:latin typeface="Arial"/>
                <a:cs typeface="Arial"/>
              </a:rPr>
              <a:t>ove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mply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"</a:t>
            </a:r>
            <a:r>
              <a:rPr sz="2800" spc="-15" dirty="0">
                <a:latin typeface="Arial"/>
                <a:cs typeface="Arial"/>
              </a:rPr>
              <a:t>p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nt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"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B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co</a:t>
            </a:r>
            <a:r>
              <a:rPr sz="2800" spc="-20" dirty="0">
                <a:latin typeface="Arial"/>
                <a:cs typeface="Arial"/>
              </a:rPr>
              <a:t>nt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di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spc="-15" dirty="0">
                <a:latin typeface="Arial"/>
                <a:cs typeface="Arial"/>
              </a:rPr>
              <a:t>fe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bjec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578" y="1369320"/>
            <a:ext cx="4340222" cy="2544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57045">
              <a:lnSpc>
                <a:spcPct val="120000"/>
              </a:lnSpc>
            </a:pP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at</a:t>
            </a:r>
            <a:r>
              <a:rPr sz="2000" spc="2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ne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w</a:t>
            </a:r>
            <a:r>
              <a:rPr sz="2000"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at();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doS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uf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f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(A);</a:t>
            </a: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00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void</a:t>
            </a:r>
            <a:r>
              <a:rPr sz="2000"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doS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uf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f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2000" spc="2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B)</a:t>
            </a:r>
            <a:r>
              <a:rPr sz="2000"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</a:p>
          <a:p>
            <a:pPr marL="21971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</a:t>
            </a:r>
            <a:r>
              <a:rPr sz="20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sz="2000" spc="3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ne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w</a:t>
            </a:r>
            <a:r>
              <a:rPr sz="2000"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Cat()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</a:t>
            </a:r>
            <a:r>
              <a:rPr sz="2000" spc="2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di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2000"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NO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af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f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</a:p>
          <a:p>
            <a:pPr marL="1910080">
              <a:lnSpc>
                <a:spcPct val="100000"/>
              </a:lnSpc>
            </a:pP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sz="2000" spc="2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the</a:t>
            </a:r>
            <a:r>
              <a:rPr sz="2000"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20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efere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nce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5943600" y="3730623"/>
            <a:ext cx="2524125" cy="285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2405">
              <a:lnSpc>
                <a:spcPts val="4785"/>
              </a:lnSpc>
            </a:pPr>
            <a:r>
              <a:rPr spc="-25" dirty="0"/>
              <a:t>The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-30" dirty="0"/>
              <a:t>Garb</a:t>
            </a:r>
            <a:r>
              <a:rPr spc="-15" dirty="0"/>
              <a:t>a</a:t>
            </a:r>
            <a:r>
              <a:rPr spc="-25" dirty="0"/>
              <a:t>ge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-20" dirty="0"/>
              <a:t>Collector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075985"/>
            <a:ext cx="3752215" cy="4777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15" dirty="0">
                <a:latin typeface="Arial"/>
                <a:cs typeface="Arial"/>
              </a:rPr>
              <a:t>Java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u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g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b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g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collec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fre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memory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by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ob</a:t>
            </a:r>
            <a:r>
              <a:rPr sz="2800" spc="-5" dirty="0">
                <a:latin typeface="Arial"/>
                <a:cs typeface="Arial"/>
              </a:rPr>
              <a:t>j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ts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tha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are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not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efe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nce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an</a:t>
            </a:r>
            <a:r>
              <a:rPr sz="2800" spc="-15" dirty="0">
                <a:latin typeface="Arial"/>
                <a:cs typeface="Arial"/>
              </a:rPr>
              <a:t>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mo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e.</a:t>
            </a:r>
            <a:endParaRPr sz="2800" dirty="0">
              <a:latin typeface="Arial"/>
              <a:cs typeface="Arial"/>
            </a:endParaRPr>
          </a:p>
          <a:p>
            <a:pPr marL="355600" marR="520700" indent="-342900">
              <a:lnSpc>
                <a:spcPct val="90000"/>
              </a:lnSpc>
              <a:spcBef>
                <a:spcPts val="670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20" dirty="0">
                <a:latin typeface="Arial"/>
                <a:cs typeface="Arial"/>
              </a:rPr>
              <a:t>An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bject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garbage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collected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whe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h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re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no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efe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nces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that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bjec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ts val="3190"/>
              </a:lnSpc>
              <a:spcBef>
                <a:spcPts val="335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20" dirty="0">
                <a:latin typeface="Arial"/>
                <a:cs typeface="Arial"/>
              </a:rPr>
              <a:t>Garb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g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collect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is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ts val="3190"/>
              </a:lnSpc>
            </a:pP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u</a:t>
            </a:r>
            <a:r>
              <a:rPr sz="2800" spc="-20" dirty="0">
                <a:latin typeface="Arial"/>
                <a:cs typeface="Arial"/>
              </a:rPr>
              <a:t>tom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tic.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9600" y="1075976"/>
            <a:ext cx="4648200" cy="552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8130">
              <a:lnSpc>
                <a:spcPct val="110000"/>
              </a:lnSpc>
            </a:pP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Point</a:t>
            </a:r>
            <a:r>
              <a:rPr sz="28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800" spc="-2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1</a:t>
            </a:r>
            <a:r>
              <a:rPr sz="28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sz="2800" spc="8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800" spc="-2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2800" spc="-2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w</a:t>
            </a:r>
            <a:r>
              <a:rPr sz="2800" spc="8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Point(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0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,0</a:t>
            </a:r>
            <a:r>
              <a:rPr sz="2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)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Point</a:t>
            </a:r>
            <a:r>
              <a:rPr sz="28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800" spc="-2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2</a:t>
            </a:r>
            <a:r>
              <a:rPr sz="28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sz="2800" spc="8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800" spc="-2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1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</a:t>
            </a:r>
            <a:endParaRPr sz="2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355600" marR="93980" indent="-342900">
              <a:lnSpc>
                <a:spcPct val="90000"/>
              </a:lnSpc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spc="-15" dirty="0">
                <a:latin typeface="Arial"/>
                <a:cs typeface="Arial"/>
              </a:rPr>
              <a:t>After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ecuti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two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statem</a:t>
            </a:r>
            <a:r>
              <a:rPr sz="2400" spc="-5" dirty="0">
                <a:latin typeface="Arial"/>
                <a:cs typeface="Arial"/>
              </a:rPr>
              <a:t>ent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ab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ve,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there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refe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enc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nt</a:t>
            </a:r>
            <a:r>
              <a:rPr sz="2400" spc="-5" dirty="0">
                <a:latin typeface="Arial"/>
                <a:cs typeface="Arial"/>
              </a:rPr>
              <a:t>(0,0)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ject.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Clr>
                <a:srgbClr val="0000FF"/>
              </a:buClr>
              <a:buFont typeface="Wingdings"/>
              <a:buChar char=""/>
            </a:pPr>
            <a:endParaRPr sz="3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2800" spc="-2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lang="en-US" altLang="zh-CN"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1</a:t>
            </a:r>
            <a:r>
              <a:rPr lang="en-US" altLang="zh-CN" sz="28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lang="en-US" altLang="zh-CN" sz="28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800" spc="-2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lang="en-US" altLang="zh-CN"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ll;</a:t>
            </a:r>
            <a:r>
              <a:rPr lang="en-US" altLang="zh-CN"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	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sz="2800"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1</a:t>
            </a:r>
            <a:r>
              <a:rPr sz="28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ef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er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2800" spc="-2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altLang="zh-CN" sz="2800" spc="-2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lang="en-US" altLang="zh-CN"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2</a:t>
            </a:r>
            <a:r>
              <a:rPr lang="en-US" altLang="zh-CN" sz="28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lang="en-US" altLang="zh-CN" sz="28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800" spc="-2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nu</a:t>
            </a:r>
            <a:r>
              <a:rPr lang="en-US" altLang="zh-CN"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lang="en-US" altLang="zh-CN"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l;	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sz="2800"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0</a:t>
            </a:r>
            <a:r>
              <a:rPr sz="28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ef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erences</a:t>
            </a:r>
            <a:endParaRPr sz="2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oi</a:t>
            </a:r>
            <a:r>
              <a:rPr sz="2400" spc="-10" dirty="0">
                <a:latin typeface="Arial"/>
                <a:cs typeface="Arial"/>
              </a:rPr>
              <a:t>nt</a:t>
            </a:r>
            <a:r>
              <a:rPr sz="2400" spc="-5" dirty="0">
                <a:latin typeface="Arial"/>
                <a:cs typeface="Arial"/>
              </a:rPr>
              <a:t>(0,0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objec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gi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garbag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ction.</a:t>
            </a:r>
          </a:p>
        </p:txBody>
      </p:sp>
      <p:sp>
        <p:nvSpPr>
          <p:cNvPr id="9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988" y="237507"/>
            <a:ext cx="7913061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1045">
              <a:lnSpc>
                <a:spcPts val="5020"/>
              </a:lnSpc>
            </a:pPr>
            <a:r>
              <a:rPr spc="-25" dirty="0"/>
              <a:t>The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z="4200" spc="-85" dirty="0">
                <a:latin typeface="Tahoma"/>
                <a:cs typeface="Tahoma"/>
              </a:rPr>
              <a:t>thi</a:t>
            </a:r>
            <a:r>
              <a:rPr sz="4200" spc="-95" dirty="0">
                <a:latin typeface="Tahoma"/>
                <a:cs typeface="Tahoma"/>
              </a:rPr>
              <a:t>s</a:t>
            </a:r>
            <a:r>
              <a:rPr sz="4200" spc="204" dirty="0">
                <a:latin typeface="Times New Roman"/>
                <a:cs typeface="Times New Roman"/>
              </a:rPr>
              <a:t> </a:t>
            </a:r>
            <a:r>
              <a:rPr spc="-25" dirty="0"/>
              <a:t>Keyw</a:t>
            </a:r>
            <a:r>
              <a:rPr spc="-20" dirty="0"/>
              <a:t>o</a:t>
            </a:r>
            <a:r>
              <a:rPr spc="-25" dirty="0"/>
              <a:t>rd</a:t>
            </a:r>
            <a:endParaRPr sz="4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009310"/>
            <a:ext cx="4569460" cy="4937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190"/>
              </a:lnSpc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is a reference to</a:t>
            </a:r>
          </a:p>
          <a:p>
            <a:pPr marL="355600">
              <a:lnSpc>
                <a:spcPts val="319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 current object.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>
              <a:lnSpc>
                <a:spcPts val="3190"/>
              </a:lnSpc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163830" indent="-342900">
              <a:lnSpc>
                <a:spcPts val="3020"/>
              </a:lnSpc>
              <a:spcBef>
                <a:spcPts val="720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It can be used within an instance method or a constructor of a class.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163830" indent="-342900">
              <a:lnSpc>
                <a:spcPts val="3020"/>
              </a:lnSpc>
              <a:spcBef>
                <a:spcPts val="720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37845" indent="-342900">
              <a:lnSpc>
                <a:spcPts val="3020"/>
              </a:lnSpc>
              <a:spcBef>
                <a:spcPts val="680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 most common reason for using </a:t>
            </a: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keyword is because a field is shadowed by a method</a:t>
            </a:r>
          </a:p>
          <a:p>
            <a:pPr marL="355600">
              <a:lnSpc>
                <a:spcPts val="2815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52010" y="1028916"/>
            <a:ext cx="4187190" cy="5553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6395" marR="1745614" indent="-278130">
              <a:lnSpc>
                <a:spcPct val="110000"/>
              </a:lnSpc>
            </a:pP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publi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2000"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class</a:t>
            </a:r>
            <a:r>
              <a:rPr sz="2000"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Point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publi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2000"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in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2000" spc="2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x</a:t>
            </a:r>
            <a:r>
              <a:rPr sz="20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sz="2000" spc="3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0;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publi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2000"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in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2000" spc="2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y</a:t>
            </a:r>
            <a:r>
              <a:rPr sz="20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sz="2000" spc="3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0;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366395">
              <a:lnSpc>
                <a:spcPct val="100000"/>
              </a:lnSpc>
            </a:pP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tru</a:t>
            </a:r>
            <a:r>
              <a:rPr sz="20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tor</a:t>
            </a:r>
          </a:p>
          <a:p>
            <a:pPr marL="431800" marR="876935" indent="-66040">
              <a:lnSpc>
                <a:spcPct val="110000"/>
              </a:lnSpc>
            </a:pP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publi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2000"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oint(in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2000"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x,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in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y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)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this.x</a:t>
            </a:r>
            <a:r>
              <a:rPr sz="2000" spc="1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sz="20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x;</a:t>
            </a:r>
          </a:p>
          <a:p>
            <a:pPr marL="4318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s.y</a:t>
            </a:r>
            <a:r>
              <a:rPr sz="2000" spc="2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sz="2000"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0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y</a:t>
            </a: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</a:t>
            </a:r>
          </a:p>
          <a:p>
            <a:pPr marL="36639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</a:p>
          <a:p>
            <a:pPr marL="8826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0000FF"/>
              </a:buClr>
              <a:buSzPct val="70000"/>
              <a:buFont typeface="Wingdings"/>
              <a:buChar char=""/>
              <a:tabLst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ampl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above:</a:t>
            </a:r>
            <a:endParaRPr sz="20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90000"/>
              </a:lnSpc>
              <a:spcBef>
                <a:spcPts val="440"/>
              </a:spcBef>
              <a:buClr>
                <a:srgbClr val="FF0065"/>
              </a:buClr>
              <a:buSzPct val="69444"/>
              <a:buFont typeface="Wingdings"/>
              <a:buChar char=""/>
              <a:tabLst>
                <a:tab pos="756920" algn="l"/>
              </a:tabLst>
            </a:pP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ch</a:t>
            </a:r>
            <a:r>
              <a:rPr spc="3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gu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m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en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to</a:t>
            </a:r>
            <a:r>
              <a:rPr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the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co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nstructor</a:t>
            </a:r>
            <a:r>
              <a:rPr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sh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do</a:t>
            </a:r>
            <a:r>
              <a:rPr spc="-4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w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r>
              <a:rPr spc="10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f</a:t>
            </a:r>
            <a:r>
              <a:rPr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the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</a:t>
            </a:r>
            <a:r>
              <a:rPr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j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ect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's</a:t>
            </a:r>
            <a:r>
              <a:rPr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fie</a:t>
            </a:r>
            <a:r>
              <a:rPr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ds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—</a:t>
            </a:r>
            <a:r>
              <a:rPr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si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pc="7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the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co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nstructor</a:t>
            </a:r>
            <a:r>
              <a:rPr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b="1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x</a:t>
            </a:r>
            <a:r>
              <a:rPr b="1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r>
              <a:rPr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cal</a:t>
            </a:r>
            <a:r>
              <a:rPr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co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y</a:t>
            </a:r>
            <a:r>
              <a:rPr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of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the</a:t>
            </a:r>
            <a:r>
              <a:rPr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co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nstructor's</a:t>
            </a:r>
            <a:r>
              <a:rPr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first</a:t>
            </a:r>
            <a:r>
              <a:rPr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ar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</a:t>
            </a:r>
            <a:r>
              <a:rPr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um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nt.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pc="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spc="2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fer</a:t>
            </a:r>
            <a:r>
              <a:rPr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to</a:t>
            </a:r>
            <a:r>
              <a:rPr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the</a:t>
            </a:r>
            <a:r>
              <a:rPr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Po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in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fi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b="1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x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,</a:t>
            </a:r>
            <a:r>
              <a:rPr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the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co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nstructor</a:t>
            </a:r>
            <a:r>
              <a:rPr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must</a:t>
            </a:r>
            <a:r>
              <a:rPr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us</a:t>
            </a:r>
            <a:r>
              <a:rPr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b="1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</a:t>
            </a:r>
            <a:r>
              <a:rPr b="1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b="1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s.x</a:t>
            </a:r>
            <a:r>
              <a:rPr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.</a:t>
            </a:r>
            <a:endParaRPr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</p:txBody>
      </p:sp>
      <p:sp>
        <p:nvSpPr>
          <p:cNvPr id="8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1045">
              <a:lnSpc>
                <a:spcPts val="5020"/>
              </a:lnSpc>
            </a:pPr>
            <a:r>
              <a:rPr spc="-25" dirty="0"/>
              <a:t>The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z="4200" spc="-85" dirty="0">
                <a:latin typeface="Tahoma"/>
                <a:cs typeface="Tahoma"/>
              </a:rPr>
              <a:t>thi</a:t>
            </a:r>
            <a:r>
              <a:rPr sz="4200" spc="-95" dirty="0">
                <a:latin typeface="Tahoma"/>
                <a:cs typeface="Tahoma"/>
              </a:rPr>
              <a:t>s</a:t>
            </a:r>
            <a:r>
              <a:rPr sz="4200" spc="204" dirty="0">
                <a:latin typeface="Times New Roman"/>
                <a:cs typeface="Times New Roman"/>
              </a:rPr>
              <a:t> </a:t>
            </a:r>
            <a:r>
              <a:rPr spc="-25" dirty="0"/>
              <a:t>Keyw</a:t>
            </a:r>
            <a:r>
              <a:rPr spc="-20" dirty="0"/>
              <a:t>o</a:t>
            </a:r>
            <a:r>
              <a:rPr spc="-25" dirty="0"/>
              <a:t>rd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05713"/>
            <a:ext cx="3843020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can be used within a constructor to invoke another constructor of the same class.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27578" y="1305713"/>
            <a:ext cx="139509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{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,y;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0740" y="2403375"/>
            <a:ext cx="1783714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()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this(0,0)</a:t>
            </a:r>
            <a:r>
              <a:rPr sz="2400" spc="-1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0740" y="3866678"/>
            <a:ext cx="2326640" cy="142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(int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,int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yy)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{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xx</a:t>
            </a:r>
            <a:r>
              <a:rPr sz="2400" spc="-1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y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y;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7578" y="5695801"/>
            <a:ext cx="127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05355" y="2951104"/>
            <a:ext cx="772160" cy="706755"/>
          </a:xfrm>
          <a:custGeom>
            <a:avLst/>
            <a:gdLst/>
            <a:ahLst/>
            <a:cxnLst/>
            <a:rect l="l" t="t" r="r" b="b"/>
            <a:pathLst>
              <a:path w="772159" h="706754">
                <a:moveTo>
                  <a:pt x="279135" y="11033"/>
                </a:moveTo>
                <a:lnTo>
                  <a:pt x="228478" y="14356"/>
                </a:lnTo>
                <a:lnTo>
                  <a:pt x="229240" y="27035"/>
                </a:lnTo>
                <a:lnTo>
                  <a:pt x="279897" y="23743"/>
                </a:lnTo>
                <a:lnTo>
                  <a:pt x="279135" y="11033"/>
                </a:lnTo>
                <a:close/>
              </a:path>
              <a:path w="772159" h="706754">
                <a:moveTo>
                  <a:pt x="367924" y="5577"/>
                </a:moveTo>
                <a:lnTo>
                  <a:pt x="317113" y="8625"/>
                </a:lnTo>
                <a:lnTo>
                  <a:pt x="317997" y="21335"/>
                </a:lnTo>
                <a:lnTo>
                  <a:pt x="368686" y="18287"/>
                </a:lnTo>
                <a:lnTo>
                  <a:pt x="367924" y="5577"/>
                </a:lnTo>
                <a:close/>
              </a:path>
              <a:path w="772159" h="706754">
                <a:moveTo>
                  <a:pt x="456803" y="1402"/>
                </a:moveTo>
                <a:lnTo>
                  <a:pt x="406024" y="3688"/>
                </a:lnTo>
                <a:lnTo>
                  <a:pt x="406633" y="16367"/>
                </a:lnTo>
                <a:lnTo>
                  <a:pt x="457321" y="14081"/>
                </a:lnTo>
                <a:lnTo>
                  <a:pt x="456803" y="1402"/>
                </a:lnTo>
                <a:close/>
              </a:path>
              <a:path w="772159" h="706754">
                <a:moveTo>
                  <a:pt x="545957" y="0"/>
                </a:moveTo>
                <a:lnTo>
                  <a:pt x="533278" y="0"/>
                </a:lnTo>
                <a:lnTo>
                  <a:pt x="510265" y="121"/>
                </a:lnTo>
                <a:lnTo>
                  <a:pt x="495025" y="365"/>
                </a:lnTo>
                <a:lnTo>
                  <a:pt x="495299" y="13075"/>
                </a:lnTo>
                <a:lnTo>
                  <a:pt x="533278" y="12679"/>
                </a:lnTo>
                <a:lnTo>
                  <a:pt x="545957" y="12679"/>
                </a:lnTo>
                <a:lnTo>
                  <a:pt x="545957" y="0"/>
                </a:lnTo>
                <a:close/>
              </a:path>
              <a:path w="772159" h="706754">
                <a:moveTo>
                  <a:pt x="584332" y="761"/>
                </a:moveTo>
                <a:lnTo>
                  <a:pt x="583813" y="13441"/>
                </a:lnTo>
                <a:lnTo>
                  <a:pt x="597133" y="13959"/>
                </a:lnTo>
                <a:lnTo>
                  <a:pt x="616579" y="15118"/>
                </a:lnTo>
                <a:lnTo>
                  <a:pt x="634227" y="16489"/>
                </a:lnTo>
                <a:lnTo>
                  <a:pt x="635233" y="3931"/>
                </a:lnTo>
                <a:lnTo>
                  <a:pt x="617341" y="2407"/>
                </a:lnTo>
                <a:lnTo>
                  <a:pt x="597651" y="1249"/>
                </a:lnTo>
                <a:lnTo>
                  <a:pt x="584332" y="761"/>
                </a:lnTo>
                <a:close/>
              </a:path>
              <a:path w="772159" h="706754">
                <a:moveTo>
                  <a:pt x="673607" y="8869"/>
                </a:moveTo>
                <a:lnTo>
                  <a:pt x="671321" y="21335"/>
                </a:lnTo>
                <a:lnTo>
                  <a:pt x="684397" y="23743"/>
                </a:lnTo>
                <a:lnTo>
                  <a:pt x="698357" y="27035"/>
                </a:lnTo>
                <a:lnTo>
                  <a:pt x="711189" y="30845"/>
                </a:lnTo>
                <a:lnTo>
                  <a:pt x="719327" y="33893"/>
                </a:lnTo>
                <a:lnTo>
                  <a:pt x="723899" y="22097"/>
                </a:lnTo>
                <a:lnTo>
                  <a:pt x="714755" y="18531"/>
                </a:lnTo>
                <a:lnTo>
                  <a:pt x="701283" y="14721"/>
                </a:lnTo>
                <a:lnTo>
                  <a:pt x="686683" y="11308"/>
                </a:lnTo>
                <a:lnTo>
                  <a:pt x="673607" y="8869"/>
                </a:lnTo>
                <a:close/>
              </a:path>
              <a:path w="772159" h="706754">
                <a:moveTo>
                  <a:pt x="771436" y="84947"/>
                </a:moveTo>
                <a:lnTo>
                  <a:pt x="758830" y="84947"/>
                </a:lnTo>
                <a:lnTo>
                  <a:pt x="758555" y="86105"/>
                </a:lnTo>
                <a:lnTo>
                  <a:pt x="756544" y="93725"/>
                </a:lnTo>
                <a:lnTo>
                  <a:pt x="768857" y="96895"/>
                </a:lnTo>
                <a:lnTo>
                  <a:pt x="771022" y="88270"/>
                </a:lnTo>
                <a:lnTo>
                  <a:pt x="771143" y="87873"/>
                </a:lnTo>
                <a:lnTo>
                  <a:pt x="771265" y="87508"/>
                </a:lnTo>
                <a:lnTo>
                  <a:pt x="771265" y="87111"/>
                </a:lnTo>
                <a:lnTo>
                  <a:pt x="771436" y="84947"/>
                </a:lnTo>
                <a:close/>
              </a:path>
              <a:path w="772159" h="706754">
                <a:moveTo>
                  <a:pt x="758567" y="85955"/>
                </a:moveTo>
                <a:lnTo>
                  <a:pt x="758528" y="86105"/>
                </a:lnTo>
                <a:lnTo>
                  <a:pt x="758567" y="85955"/>
                </a:lnTo>
                <a:close/>
              </a:path>
              <a:path w="772159" h="706754">
                <a:moveTo>
                  <a:pt x="758830" y="84947"/>
                </a:moveTo>
                <a:lnTo>
                  <a:pt x="758567" y="85955"/>
                </a:lnTo>
                <a:lnTo>
                  <a:pt x="758555" y="86105"/>
                </a:lnTo>
                <a:lnTo>
                  <a:pt x="758830" y="84947"/>
                </a:lnTo>
                <a:close/>
              </a:path>
              <a:path w="772159" h="706754">
                <a:moveTo>
                  <a:pt x="759261" y="77157"/>
                </a:moveTo>
                <a:lnTo>
                  <a:pt x="758567" y="85955"/>
                </a:lnTo>
                <a:lnTo>
                  <a:pt x="758830" y="84947"/>
                </a:lnTo>
                <a:lnTo>
                  <a:pt x="771436" y="84947"/>
                </a:lnTo>
                <a:lnTo>
                  <a:pt x="772006" y="77723"/>
                </a:lnTo>
                <a:lnTo>
                  <a:pt x="759317" y="77723"/>
                </a:lnTo>
                <a:lnTo>
                  <a:pt x="759261" y="77157"/>
                </a:lnTo>
                <a:close/>
              </a:path>
              <a:path w="772159" h="706754">
                <a:moveTo>
                  <a:pt x="759317" y="76443"/>
                </a:moveTo>
                <a:lnTo>
                  <a:pt x="759290" y="77449"/>
                </a:lnTo>
                <a:lnTo>
                  <a:pt x="759317" y="77723"/>
                </a:lnTo>
                <a:lnTo>
                  <a:pt x="759317" y="76443"/>
                </a:lnTo>
                <a:close/>
              </a:path>
              <a:path w="772159" h="706754">
                <a:moveTo>
                  <a:pt x="772027" y="76443"/>
                </a:moveTo>
                <a:lnTo>
                  <a:pt x="759317" y="76443"/>
                </a:lnTo>
                <a:lnTo>
                  <a:pt x="759317" y="77723"/>
                </a:lnTo>
                <a:lnTo>
                  <a:pt x="772006" y="77723"/>
                </a:lnTo>
                <a:lnTo>
                  <a:pt x="772027" y="76443"/>
                </a:lnTo>
                <a:close/>
              </a:path>
              <a:path w="772159" h="706754">
                <a:moveTo>
                  <a:pt x="758530" y="69792"/>
                </a:moveTo>
                <a:lnTo>
                  <a:pt x="759261" y="77157"/>
                </a:lnTo>
                <a:lnTo>
                  <a:pt x="759317" y="76443"/>
                </a:lnTo>
                <a:lnTo>
                  <a:pt x="772027" y="76443"/>
                </a:lnTo>
                <a:lnTo>
                  <a:pt x="771338" y="70225"/>
                </a:lnTo>
                <a:lnTo>
                  <a:pt x="758677" y="70225"/>
                </a:lnTo>
                <a:lnTo>
                  <a:pt x="758530" y="69792"/>
                </a:lnTo>
                <a:close/>
              </a:path>
              <a:path w="772159" h="706754">
                <a:moveTo>
                  <a:pt x="758433" y="68823"/>
                </a:moveTo>
                <a:lnTo>
                  <a:pt x="758530" y="69792"/>
                </a:lnTo>
                <a:lnTo>
                  <a:pt x="758677" y="70225"/>
                </a:lnTo>
                <a:lnTo>
                  <a:pt x="758433" y="68823"/>
                </a:lnTo>
                <a:close/>
              </a:path>
              <a:path w="772159" h="706754">
                <a:moveTo>
                  <a:pt x="771180" y="68823"/>
                </a:moveTo>
                <a:lnTo>
                  <a:pt x="758433" y="68823"/>
                </a:lnTo>
                <a:lnTo>
                  <a:pt x="758677" y="70225"/>
                </a:lnTo>
                <a:lnTo>
                  <a:pt x="771338" y="70225"/>
                </a:lnTo>
                <a:lnTo>
                  <a:pt x="771180" y="68823"/>
                </a:lnTo>
                <a:close/>
              </a:path>
              <a:path w="772159" h="706754">
                <a:moveTo>
                  <a:pt x="755980" y="62311"/>
                </a:moveTo>
                <a:lnTo>
                  <a:pt x="758530" y="69792"/>
                </a:lnTo>
                <a:lnTo>
                  <a:pt x="758433" y="68823"/>
                </a:lnTo>
                <a:lnTo>
                  <a:pt x="771180" y="68823"/>
                </a:lnTo>
                <a:lnTo>
                  <a:pt x="771022" y="67421"/>
                </a:lnTo>
                <a:lnTo>
                  <a:pt x="771022" y="66934"/>
                </a:lnTo>
                <a:lnTo>
                  <a:pt x="770869" y="66537"/>
                </a:lnTo>
                <a:lnTo>
                  <a:pt x="770747" y="66019"/>
                </a:lnTo>
                <a:lnTo>
                  <a:pt x="769784" y="63245"/>
                </a:lnTo>
                <a:lnTo>
                  <a:pt x="756544" y="63245"/>
                </a:lnTo>
                <a:lnTo>
                  <a:pt x="755980" y="62311"/>
                </a:lnTo>
                <a:close/>
              </a:path>
              <a:path w="772159" h="706754">
                <a:moveTo>
                  <a:pt x="755903" y="62087"/>
                </a:moveTo>
                <a:lnTo>
                  <a:pt x="755980" y="62311"/>
                </a:lnTo>
                <a:lnTo>
                  <a:pt x="756544" y="63245"/>
                </a:lnTo>
                <a:lnTo>
                  <a:pt x="755903" y="62087"/>
                </a:lnTo>
                <a:close/>
              </a:path>
              <a:path w="772159" h="706754">
                <a:moveTo>
                  <a:pt x="769382" y="62087"/>
                </a:moveTo>
                <a:lnTo>
                  <a:pt x="755903" y="62087"/>
                </a:lnTo>
                <a:lnTo>
                  <a:pt x="756544" y="63245"/>
                </a:lnTo>
                <a:lnTo>
                  <a:pt x="769784" y="63245"/>
                </a:lnTo>
                <a:lnTo>
                  <a:pt x="769382" y="62087"/>
                </a:lnTo>
                <a:close/>
              </a:path>
              <a:path w="772159" h="706754">
                <a:moveTo>
                  <a:pt x="752359" y="56310"/>
                </a:moveTo>
                <a:lnTo>
                  <a:pt x="755980" y="62311"/>
                </a:lnTo>
                <a:lnTo>
                  <a:pt x="755903" y="62087"/>
                </a:lnTo>
                <a:lnTo>
                  <a:pt x="769382" y="62087"/>
                </a:lnTo>
                <a:lnTo>
                  <a:pt x="767974" y="58033"/>
                </a:lnTo>
                <a:lnTo>
                  <a:pt x="767821" y="57515"/>
                </a:lnTo>
                <a:lnTo>
                  <a:pt x="767699" y="57149"/>
                </a:lnTo>
                <a:lnTo>
                  <a:pt x="767455" y="56753"/>
                </a:lnTo>
                <a:lnTo>
                  <a:pt x="752734" y="56753"/>
                </a:lnTo>
                <a:lnTo>
                  <a:pt x="752359" y="56310"/>
                </a:lnTo>
                <a:close/>
              </a:path>
              <a:path w="772159" h="706754">
                <a:moveTo>
                  <a:pt x="752093" y="55869"/>
                </a:moveTo>
                <a:lnTo>
                  <a:pt x="752359" y="56310"/>
                </a:lnTo>
                <a:lnTo>
                  <a:pt x="752734" y="56753"/>
                </a:lnTo>
                <a:lnTo>
                  <a:pt x="752093" y="55869"/>
                </a:lnTo>
                <a:close/>
              </a:path>
              <a:path w="772159" h="706754">
                <a:moveTo>
                  <a:pt x="766920" y="55869"/>
                </a:moveTo>
                <a:lnTo>
                  <a:pt x="752093" y="55869"/>
                </a:lnTo>
                <a:lnTo>
                  <a:pt x="752734" y="56753"/>
                </a:lnTo>
                <a:lnTo>
                  <a:pt x="767455" y="56753"/>
                </a:lnTo>
                <a:lnTo>
                  <a:pt x="766920" y="55869"/>
                </a:lnTo>
                <a:close/>
              </a:path>
              <a:path w="772159" h="706754">
                <a:moveTo>
                  <a:pt x="758433" y="43799"/>
                </a:moveTo>
                <a:lnTo>
                  <a:pt x="748771" y="52059"/>
                </a:lnTo>
                <a:lnTo>
                  <a:pt x="752359" y="56310"/>
                </a:lnTo>
                <a:lnTo>
                  <a:pt x="752093" y="55869"/>
                </a:lnTo>
                <a:lnTo>
                  <a:pt x="766920" y="55869"/>
                </a:lnTo>
                <a:lnTo>
                  <a:pt x="763005" y="49408"/>
                </a:lnTo>
                <a:lnTo>
                  <a:pt x="762883" y="49011"/>
                </a:lnTo>
                <a:lnTo>
                  <a:pt x="762365" y="48493"/>
                </a:lnTo>
                <a:lnTo>
                  <a:pt x="758433" y="43799"/>
                </a:lnTo>
                <a:close/>
              </a:path>
              <a:path w="772159" h="706754">
                <a:moveTo>
                  <a:pt x="738743" y="124327"/>
                </a:moveTo>
                <a:lnTo>
                  <a:pt x="711189" y="155813"/>
                </a:lnTo>
                <a:lnTo>
                  <a:pt x="705490" y="161543"/>
                </a:lnTo>
                <a:lnTo>
                  <a:pt x="714481" y="170413"/>
                </a:lnTo>
                <a:lnTo>
                  <a:pt x="742675" y="139933"/>
                </a:lnTo>
                <a:lnTo>
                  <a:pt x="748924" y="131947"/>
                </a:lnTo>
                <a:lnTo>
                  <a:pt x="738743" y="124327"/>
                </a:lnTo>
                <a:close/>
              </a:path>
              <a:path w="772159" h="706754">
                <a:moveTo>
                  <a:pt x="678301" y="187695"/>
                </a:moveTo>
                <a:lnTo>
                  <a:pt x="663427" y="201411"/>
                </a:lnTo>
                <a:lnTo>
                  <a:pt x="640567" y="221467"/>
                </a:lnTo>
                <a:lnTo>
                  <a:pt x="648827" y="231129"/>
                </a:lnTo>
                <a:lnTo>
                  <a:pt x="649223" y="230885"/>
                </a:lnTo>
                <a:lnTo>
                  <a:pt x="672083" y="210677"/>
                </a:lnTo>
                <a:lnTo>
                  <a:pt x="686927" y="197083"/>
                </a:lnTo>
                <a:lnTo>
                  <a:pt x="678301" y="187695"/>
                </a:lnTo>
                <a:close/>
              </a:path>
              <a:path w="772159" h="706754">
                <a:moveTo>
                  <a:pt x="611611" y="246004"/>
                </a:moveTo>
                <a:lnTo>
                  <a:pt x="572261" y="278008"/>
                </a:lnTo>
                <a:lnTo>
                  <a:pt x="580247" y="287914"/>
                </a:lnTo>
                <a:lnTo>
                  <a:pt x="598291" y="273283"/>
                </a:lnTo>
                <a:lnTo>
                  <a:pt x="619627" y="255757"/>
                </a:lnTo>
                <a:lnTo>
                  <a:pt x="611611" y="246004"/>
                </a:lnTo>
                <a:close/>
              </a:path>
              <a:path w="772159" h="706754">
                <a:moveTo>
                  <a:pt x="542422" y="301630"/>
                </a:moveTo>
                <a:lnTo>
                  <a:pt x="534040" y="308213"/>
                </a:lnTo>
                <a:lnTo>
                  <a:pt x="504169" y="331195"/>
                </a:lnTo>
                <a:lnTo>
                  <a:pt x="502401" y="332597"/>
                </a:lnTo>
                <a:lnTo>
                  <a:pt x="510021" y="342778"/>
                </a:lnTo>
                <a:lnTo>
                  <a:pt x="512063" y="341254"/>
                </a:lnTo>
                <a:lnTo>
                  <a:pt x="541903" y="318241"/>
                </a:lnTo>
                <a:lnTo>
                  <a:pt x="550285" y="311657"/>
                </a:lnTo>
                <a:lnTo>
                  <a:pt x="542422" y="301630"/>
                </a:lnTo>
                <a:close/>
              </a:path>
              <a:path w="772159" h="706754">
                <a:moveTo>
                  <a:pt x="472043" y="355732"/>
                </a:moveTo>
                <a:lnTo>
                  <a:pt x="431413" y="386059"/>
                </a:lnTo>
                <a:lnTo>
                  <a:pt x="438911" y="396239"/>
                </a:lnTo>
                <a:lnTo>
                  <a:pt x="479663" y="365881"/>
                </a:lnTo>
                <a:lnTo>
                  <a:pt x="472043" y="355732"/>
                </a:lnTo>
                <a:close/>
              </a:path>
              <a:path w="772159" h="706754">
                <a:moveTo>
                  <a:pt x="400811" y="408675"/>
                </a:moveTo>
                <a:lnTo>
                  <a:pt x="359785" y="438637"/>
                </a:lnTo>
                <a:lnTo>
                  <a:pt x="367283" y="448939"/>
                </a:lnTo>
                <a:lnTo>
                  <a:pt x="408310" y="418978"/>
                </a:lnTo>
                <a:lnTo>
                  <a:pt x="400811" y="408675"/>
                </a:lnTo>
                <a:close/>
              </a:path>
              <a:path w="772159" h="706754">
                <a:moveTo>
                  <a:pt x="328909" y="461009"/>
                </a:moveTo>
                <a:lnTo>
                  <a:pt x="287761" y="490727"/>
                </a:lnTo>
                <a:lnTo>
                  <a:pt x="295137" y="500999"/>
                </a:lnTo>
                <a:lnTo>
                  <a:pt x="336407" y="471281"/>
                </a:lnTo>
                <a:lnTo>
                  <a:pt x="328909" y="461009"/>
                </a:lnTo>
                <a:close/>
              </a:path>
              <a:path w="772159" h="706754">
                <a:moveTo>
                  <a:pt x="256793" y="512825"/>
                </a:moveTo>
                <a:lnTo>
                  <a:pt x="215524" y="542422"/>
                </a:lnTo>
                <a:lnTo>
                  <a:pt x="222869" y="552693"/>
                </a:lnTo>
                <a:lnTo>
                  <a:pt x="229240" y="548243"/>
                </a:lnTo>
                <a:lnTo>
                  <a:pt x="259567" y="526541"/>
                </a:lnTo>
                <a:lnTo>
                  <a:pt x="264139" y="523219"/>
                </a:lnTo>
                <a:lnTo>
                  <a:pt x="256793" y="512825"/>
                </a:lnTo>
                <a:close/>
              </a:path>
              <a:path w="772159" h="706754">
                <a:moveTo>
                  <a:pt x="184403" y="564520"/>
                </a:moveTo>
                <a:lnTo>
                  <a:pt x="142981" y="593963"/>
                </a:lnTo>
                <a:lnTo>
                  <a:pt x="150357" y="604265"/>
                </a:lnTo>
                <a:lnTo>
                  <a:pt x="191749" y="574791"/>
                </a:lnTo>
                <a:lnTo>
                  <a:pt x="184403" y="564520"/>
                </a:lnTo>
                <a:close/>
              </a:path>
              <a:path w="772159" h="706754">
                <a:moveTo>
                  <a:pt x="38099" y="630052"/>
                </a:moveTo>
                <a:lnTo>
                  <a:pt x="0" y="706252"/>
                </a:lnTo>
                <a:lnTo>
                  <a:pt x="83819" y="691012"/>
                </a:lnTo>
                <a:lnTo>
                  <a:pt x="38099" y="630052"/>
                </a:lnTo>
                <a:close/>
              </a:path>
              <a:path w="772159" h="706754">
                <a:moveTo>
                  <a:pt x="112013" y="616061"/>
                </a:moveTo>
                <a:lnTo>
                  <a:pt x="110611" y="617098"/>
                </a:lnTo>
                <a:lnTo>
                  <a:pt x="86349" y="634227"/>
                </a:lnTo>
                <a:lnTo>
                  <a:pt x="70591" y="645657"/>
                </a:lnTo>
                <a:lnTo>
                  <a:pt x="78089" y="655960"/>
                </a:lnTo>
                <a:lnTo>
                  <a:pt x="93725" y="644651"/>
                </a:lnTo>
                <a:lnTo>
                  <a:pt x="118109" y="627369"/>
                </a:lnTo>
                <a:lnTo>
                  <a:pt x="119359" y="626363"/>
                </a:lnTo>
                <a:lnTo>
                  <a:pt x="112013" y="616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7664" y="3220211"/>
            <a:ext cx="656844" cy="26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03141" y="3285439"/>
            <a:ext cx="4654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1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oke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3771" y="298701"/>
            <a:ext cx="82962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spc="-20" dirty="0">
                <a:solidFill>
                  <a:srgbClr val="323298"/>
                </a:solidFill>
                <a:latin typeface="Tahoma"/>
                <a:cs typeface="Tahoma"/>
              </a:rPr>
              <a:t>Controlling</a:t>
            </a:r>
            <a:r>
              <a:rPr sz="3600" spc="19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Access</a:t>
            </a:r>
            <a:r>
              <a:rPr sz="3600" spc="22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23298"/>
                </a:solidFill>
                <a:latin typeface="Tahoma"/>
                <a:cs typeface="Tahoma"/>
              </a:rPr>
              <a:t>t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o</a:t>
            </a:r>
            <a:r>
              <a:rPr sz="3600" spc="21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Members</a:t>
            </a:r>
            <a:r>
              <a:rPr sz="3600" spc="21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of</a:t>
            </a:r>
            <a:r>
              <a:rPr sz="3600" spc="22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323298"/>
                </a:solidFill>
                <a:latin typeface="Tahoma"/>
                <a:cs typeface="Tahoma"/>
              </a:rPr>
              <a:t>a</a:t>
            </a:r>
            <a:r>
              <a:rPr sz="3600" spc="22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35" dirty="0">
                <a:solidFill>
                  <a:srgbClr val="323298"/>
                </a:solidFill>
                <a:latin typeface="Tahoma"/>
                <a:cs typeface="Tahoma"/>
              </a:rPr>
              <a:t>C</a:t>
            </a:r>
            <a:r>
              <a:rPr sz="3600" spc="-15" dirty="0">
                <a:solidFill>
                  <a:srgbClr val="323298"/>
                </a:solidFill>
                <a:latin typeface="Tahoma"/>
                <a:cs typeface="Tahoma"/>
              </a:rPr>
              <a:t>lass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86881"/>
            <a:ext cx="8608060" cy="4916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ess</a:t>
            </a:r>
            <a:r>
              <a:rPr sz="28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leve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ers</a:t>
            </a:r>
            <a:r>
              <a:rPr sz="28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mine</a:t>
            </a:r>
            <a:r>
              <a:rPr sz="28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whe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ot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>
              <a:lnSpc>
                <a:spcPct val="100000"/>
              </a:lnSpc>
            </a:pP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clas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ess</a:t>
            </a:r>
            <a:r>
              <a:rPr sz="28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eld</a:t>
            </a:r>
            <a:r>
              <a:rPr sz="28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invoke</a:t>
            </a:r>
            <a:r>
              <a:rPr sz="28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ho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sz="28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8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sz="28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8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cess</a:t>
            </a:r>
            <a:r>
              <a:rPr sz="2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FF0065"/>
              </a:buClr>
              <a:buSzPct val="68750"/>
              <a:buFont typeface="Wingdings"/>
              <a:buChar char=""/>
              <a:tabLst>
                <a:tab pos="756920" algn="l"/>
              </a:tabLst>
            </a:pP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At</a:t>
            </a:r>
            <a:r>
              <a:rPr sz="2400" spc="4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the</a:t>
            </a:r>
            <a:r>
              <a:rPr sz="2400" spc="5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top</a:t>
            </a:r>
            <a:r>
              <a:rPr sz="2400" spc="5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vel</a:t>
            </a:r>
            <a:r>
              <a:rPr sz="2400" spc="9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–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packa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-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privat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sz="2400" spc="9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(no</a:t>
            </a:r>
            <a:r>
              <a:rPr sz="2400" spc="7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x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pl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cit</a:t>
            </a:r>
            <a:r>
              <a:rPr sz="2400" spc="10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dirty="0" smtClean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modifier</a:t>
            </a:r>
            <a:r>
              <a:rPr lang="en-US" sz="2400" dirty="0" smtClean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dirty="0" smtClean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stated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r>
              <a:rPr sz="2400" spc="4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sz="2400" spc="6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u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ic.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756285" marR="495934" lvl="1" indent="-286385">
              <a:lnSpc>
                <a:spcPct val="100000"/>
              </a:lnSpc>
              <a:spcBef>
                <a:spcPts val="575"/>
              </a:spcBef>
              <a:buClr>
                <a:srgbClr val="FF0065"/>
              </a:buClr>
              <a:buSzPct val="68750"/>
              <a:buFont typeface="Wingdings"/>
              <a:buChar char=""/>
              <a:tabLst>
                <a:tab pos="756920" algn="l"/>
              </a:tabLst>
            </a:pP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At</a:t>
            </a:r>
            <a:r>
              <a:rPr sz="2400" spc="4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the</a:t>
            </a:r>
            <a:r>
              <a:rPr sz="2400" spc="5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mem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be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sz="2400" spc="6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leve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</a:t>
            </a:r>
            <a:r>
              <a:rPr sz="2400" spc="8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–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packa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g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-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privat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sz="2400" spc="9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(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n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</a:t>
            </a:r>
            <a:r>
              <a:rPr sz="2400" spc="6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x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pl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cit modifier</a:t>
            </a:r>
            <a:r>
              <a:rPr sz="2400" spc="6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tate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),</a:t>
            </a:r>
            <a:r>
              <a:rPr sz="2400" spc="5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pu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b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l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ic,</a:t>
            </a:r>
            <a:r>
              <a:rPr sz="2400" spc="8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private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sz="2400" spc="7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o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</a:t>
            </a:r>
            <a:r>
              <a:rPr sz="2400" spc="6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pro</a:t>
            </a:r>
            <a:r>
              <a:rPr sz="2400" spc="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ecte</a:t>
            </a:r>
            <a:r>
              <a:rPr sz="2400" spc="5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Wh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lass</a:t>
            </a:r>
            <a:r>
              <a:rPr sz="2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8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8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c,</a:t>
            </a:r>
            <a:r>
              <a:rPr sz="2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8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ibl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8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ses</a:t>
            </a:r>
            <a:r>
              <a:rPr sz="28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ywh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e.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28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lass</a:t>
            </a:r>
            <a:r>
              <a:rPr sz="28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8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dif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8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ibl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sz="28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wit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>
              <a:lnSpc>
                <a:spcPct val="100000"/>
              </a:lnSpc>
            </a:pP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8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ge.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1871" y="374901"/>
            <a:ext cx="8296909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spc="-20" dirty="0">
                <a:solidFill>
                  <a:srgbClr val="323298"/>
                </a:solidFill>
                <a:latin typeface="Tahoma"/>
                <a:cs typeface="Tahoma"/>
              </a:rPr>
              <a:t>Controlling</a:t>
            </a:r>
            <a:r>
              <a:rPr sz="3600" spc="19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Access</a:t>
            </a:r>
            <a:r>
              <a:rPr sz="3600" spc="22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23298"/>
                </a:solidFill>
                <a:latin typeface="Tahoma"/>
                <a:cs typeface="Tahoma"/>
              </a:rPr>
              <a:t>t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o</a:t>
            </a:r>
            <a:r>
              <a:rPr sz="3600" spc="21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Members</a:t>
            </a:r>
            <a:r>
              <a:rPr sz="3600" spc="22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23298"/>
                </a:solidFill>
                <a:latin typeface="Tahoma"/>
                <a:cs typeface="Tahoma"/>
              </a:rPr>
              <a:t>of</a:t>
            </a:r>
            <a:r>
              <a:rPr sz="3600" spc="22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323298"/>
                </a:solidFill>
                <a:latin typeface="Tahoma"/>
                <a:cs typeface="Tahoma"/>
              </a:rPr>
              <a:t>a</a:t>
            </a:r>
            <a:r>
              <a:rPr sz="3600" spc="22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600" spc="-35" dirty="0">
                <a:solidFill>
                  <a:srgbClr val="323298"/>
                </a:solidFill>
                <a:latin typeface="Tahoma"/>
                <a:cs typeface="Tahoma"/>
              </a:rPr>
              <a:t>C</a:t>
            </a:r>
            <a:r>
              <a:rPr sz="3600" spc="-15" dirty="0">
                <a:solidFill>
                  <a:srgbClr val="323298"/>
                </a:solidFill>
                <a:latin typeface="Tahoma"/>
                <a:cs typeface="Tahoma"/>
              </a:rPr>
              <a:t>lass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78865"/>
            <a:ext cx="7769225" cy="267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first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dat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column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dic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tes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ethe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itself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acces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mem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define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acces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leve</a:t>
            </a:r>
            <a:r>
              <a:rPr sz="2400" spc="-10" dirty="0">
                <a:latin typeface="Arial"/>
                <a:cs typeface="Arial"/>
              </a:rPr>
              <a:t>l.</a:t>
            </a:r>
            <a:endParaRPr sz="2400">
              <a:latin typeface="Arial"/>
              <a:cs typeface="Arial"/>
            </a:endParaRPr>
          </a:p>
          <a:p>
            <a:pPr marL="355600" marR="355600" indent="-342900">
              <a:lnSpc>
                <a:spcPct val="100000"/>
              </a:lnSpc>
              <a:spcBef>
                <a:spcPts val="580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um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dic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tes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ethe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sses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same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packa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eg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rdless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parentag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hav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acces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mem</a:t>
            </a:r>
            <a:r>
              <a:rPr sz="2400" spc="-5" dirty="0">
                <a:latin typeface="Arial"/>
                <a:cs typeface="Arial"/>
              </a:rPr>
              <a:t>ber.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fourth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um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cates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ethe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sses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acces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mem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71875"/>
              </p:ext>
            </p:extLst>
          </p:nvPr>
        </p:nvGraphicFramePr>
        <p:xfrm>
          <a:off x="3276600" y="4189327"/>
          <a:ext cx="5181597" cy="232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674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Mod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fi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Pa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orld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4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pub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22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protec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59">
                <a:tc>
                  <a:txBody>
                    <a:bodyPr/>
                    <a:lstStyle/>
                    <a:p>
                      <a:pPr marL="77470" marR="208279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mod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fi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pri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53792" y="430751"/>
            <a:ext cx="18395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85"/>
              </a:lnSpc>
            </a:pPr>
            <a:r>
              <a:rPr sz="4000" spc="-15" dirty="0">
                <a:solidFill>
                  <a:srgbClr val="323298"/>
                </a:solidFill>
                <a:latin typeface="Tahoma"/>
                <a:cs typeface="Tahoma"/>
              </a:rPr>
              <a:t>Visibility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5564" y="1693164"/>
            <a:ext cx="1769364" cy="2074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1676400"/>
            <a:ext cx="1752600" cy="2057400"/>
          </a:xfrm>
          <a:custGeom>
            <a:avLst/>
            <a:gdLst/>
            <a:ahLst/>
            <a:cxnLst/>
            <a:rect l="l" t="t" r="r" b="b"/>
            <a:pathLst>
              <a:path w="1752600" h="2057400">
                <a:moveTo>
                  <a:pt x="0" y="2057399"/>
                </a:moveTo>
                <a:lnTo>
                  <a:pt x="1752599" y="2057399"/>
                </a:lnTo>
                <a:lnTo>
                  <a:pt x="1752599" y="0"/>
                </a:lnTo>
                <a:lnTo>
                  <a:pt x="0" y="0"/>
                </a:lnTo>
                <a:lnTo>
                  <a:pt x="0" y="205739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1676400"/>
            <a:ext cx="1752600" cy="2057400"/>
          </a:xfrm>
          <a:custGeom>
            <a:avLst/>
            <a:gdLst/>
            <a:ahLst/>
            <a:cxnLst/>
            <a:rect l="l" t="t" r="r" b="b"/>
            <a:pathLst>
              <a:path w="1752600" h="2057400">
                <a:moveTo>
                  <a:pt x="0" y="2057399"/>
                </a:moveTo>
                <a:lnTo>
                  <a:pt x="1752599" y="2057399"/>
                </a:lnTo>
                <a:lnTo>
                  <a:pt x="1752599" y="0"/>
                </a:lnTo>
                <a:lnTo>
                  <a:pt x="0" y="0"/>
                </a:lnTo>
                <a:lnTo>
                  <a:pt x="0" y="20573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57400" y="1981200"/>
            <a:ext cx="1295400" cy="685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Al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ha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7400" y="2819400"/>
            <a:ext cx="1295400" cy="685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57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80888" y="1693164"/>
            <a:ext cx="1767839" cy="2074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2600" y="1676400"/>
            <a:ext cx="1752600" cy="2057400"/>
          </a:xfrm>
          <a:custGeom>
            <a:avLst/>
            <a:gdLst/>
            <a:ahLst/>
            <a:cxnLst/>
            <a:rect l="l" t="t" r="r" b="b"/>
            <a:pathLst>
              <a:path w="1752600" h="2057400">
                <a:moveTo>
                  <a:pt x="0" y="2057399"/>
                </a:moveTo>
                <a:lnTo>
                  <a:pt x="1752599" y="2057399"/>
                </a:lnTo>
                <a:lnTo>
                  <a:pt x="1752599" y="0"/>
                </a:lnTo>
                <a:lnTo>
                  <a:pt x="0" y="0"/>
                </a:lnTo>
                <a:lnTo>
                  <a:pt x="0" y="2057399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2600" y="1676400"/>
            <a:ext cx="1752600" cy="2057400"/>
          </a:xfrm>
          <a:custGeom>
            <a:avLst/>
            <a:gdLst/>
            <a:ahLst/>
            <a:cxnLst/>
            <a:rect l="l" t="t" r="r" b="b"/>
            <a:pathLst>
              <a:path w="1752600" h="2057400">
                <a:moveTo>
                  <a:pt x="0" y="2057399"/>
                </a:moveTo>
                <a:lnTo>
                  <a:pt x="1752599" y="2057399"/>
                </a:lnTo>
                <a:lnTo>
                  <a:pt x="1752599" y="0"/>
                </a:lnTo>
                <a:lnTo>
                  <a:pt x="0" y="0"/>
                </a:lnTo>
                <a:lnTo>
                  <a:pt x="0" y="20573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91200" y="1981200"/>
            <a:ext cx="1295400" cy="685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732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Al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1200" y="2819400"/>
            <a:ext cx="1295400" cy="685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558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Gamma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8247" y="1239824"/>
            <a:ext cx="14090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18433" y="1234871"/>
            <a:ext cx="13887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cka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52800" y="2260610"/>
            <a:ext cx="2438400" cy="127000"/>
          </a:xfrm>
          <a:custGeom>
            <a:avLst/>
            <a:gdLst/>
            <a:ahLst/>
            <a:cxnLst/>
            <a:rect l="l" t="t" r="r" b="b"/>
            <a:pathLst>
              <a:path w="2438400" h="127000">
                <a:moveTo>
                  <a:pt x="127010" y="0"/>
                </a:moveTo>
                <a:lnTo>
                  <a:pt x="0" y="63489"/>
                </a:lnTo>
                <a:lnTo>
                  <a:pt x="127010" y="126979"/>
                </a:lnTo>
                <a:lnTo>
                  <a:pt x="81273" y="69829"/>
                </a:lnTo>
                <a:lnTo>
                  <a:pt x="76199" y="69829"/>
                </a:lnTo>
                <a:lnTo>
                  <a:pt x="76199" y="57137"/>
                </a:lnTo>
                <a:lnTo>
                  <a:pt x="81283" y="57137"/>
                </a:lnTo>
                <a:lnTo>
                  <a:pt x="127010" y="0"/>
                </a:lnTo>
                <a:close/>
              </a:path>
              <a:path w="2438400" h="127000">
                <a:moveTo>
                  <a:pt x="76199" y="63489"/>
                </a:moveTo>
                <a:lnTo>
                  <a:pt x="76199" y="69829"/>
                </a:lnTo>
                <a:lnTo>
                  <a:pt x="81273" y="69829"/>
                </a:lnTo>
                <a:lnTo>
                  <a:pt x="76199" y="63489"/>
                </a:lnTo>
                <a:close/>
              </a:path>
              <a:path w="2438400" h="127000">
                <a:moveTo>
                  <a:pt x="2438399" y="57137"/>
                </a:moveTo>
                <a:lnTo>
                  <a:pt x="81283" y="57137"/>
                </a:lnTo>
                <a:lnTo>
                  <a:pt x="76199" y="63489"/>
                </a:lnTo>
                <a:lnTo>
                  <a:pt x="81273" y="69829"/>
                </a:lnTo>
                <a:lnTo>
                  <a:pt x="2438399" y="69829"/>
                </a:lnTo>
                <a:lnTo>
                  <a:pt x="2438399" y="57137"/>
                </a:lnTo>
                <a:close/>
              </a:path>
              <a:path w="2438400" h="127000">
                <a:moveTo>
                  <a:pt x="81283" y="57137"/>
                </a:moveTo>
                <a:lnTo>
                  <a:pt x="76199" y="57137"/>
                </a:lnTo>
                <a:lnTo>
                  <a:pt x="76199" y="63489"/>
                </a:lnTo>
                <a:lnTo>
                  <a:pt x="81283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73401" y="1997253"/>
            <a:ext cx="9512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bc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ass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14512" y="3871912"/>
          <a:ext cx="5484874" cy="2322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67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Mod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fi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pha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Beta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pha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am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48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pub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protec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77">
                <a:tc>
                  <a:txBody>
                    <a:bodyPr/>
                    <a:lstStyle/>
                    <a:p>
                      <a:pPr marL="76835" marR="2686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mod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fi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pri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4220">
              <a:lnSpc>
                <a:spcPts val="4685"/>
              </a:lnSpc>
            </a:pPr>
            <a:r>
              <a:rPr spc="-30" dirty="0"/>
              <a:t>De</a:t>
            </a:r>
            <a:r>
              <a:rPr spc="-15" dirty="0"/>
              <a:t>c</a:t>
            </a:r>
            <a:r>
              <a:rPr spc="-20" dirty="0"/>
              <a:t>laring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-20" dirty="0"/>
              <a:t>Class</a:t>
            </a:r>
            <a:r>
              <a:rPr spc="-25" dirty="0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06362"/>
            <a:ext cx="7520940" cy="4107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9000"/>
              </a:lnSpc>
              <a:buClr>
                <a:srgbClr val="0000FF"/>
              </a:buClr>
              <a:buSzPct val="70312"/>
              <a:buFont typeface="Wingdings"/>
              <a:buChar char="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class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clara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consists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class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keyword,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class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Arial"/>
                <a:cs typeface="Arial"/>
              </a:rPr>
              <a:t>nam</a:t>
            </a:r>
            <a:r>
              <a:rPr sz="3200" i="1" dirty="0">
                <a:latin typeface="Arial"/>
                <a:cs typeface="Arial"/>
              </a:rPr>
              <a:t>e</a:t>
            </a:r>
            <a:r>
              <a:rPr sz="3200" i="1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Arial"/>
                <a:cs typeface="Arial"/>
              </a:rPr>
              <a:t>bod</a:t>
            </a:r>
            <a:r>
              <a:rPr sz="3200" i="1" spc="5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: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2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2800" spc="-2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r>
              <a:rPr sz="2800"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Cla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r>
              <a:rPr sz="2800" spc="-2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sName</a:t>
            </a:r>
            <a:r>
              <a:rPr sz="2800" spc="10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endParaRPr sz="2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756285">
              <a:lnSpc>
                <a:spcPts val="3329"/>
              </a:lnSpc>
              <a:spcBef>
                <a:spcPts val="670"/>
              </a:spcBef>
            </a:pPr>
            <a:r>
              <a:rPr lang="en-US"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f</a:t>
            </a:r>
            <a:r>
              <a:rPr sz="2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2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elds</a:t>
            </a:r>
            <a:endParaRPr lang="en-US" altLang="zh-CN" sz="2800" spc="-15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756285">
              <a:lnSpc>
                <a:spcPts val="3329"/>
              </a:lnSpc>
              <a:spcBef>
                <a:spcPts val="670"/>
              </a:spcBef>
            </a:pPr>
            <a:r>
              <a:rPr lang="en-US" sz="2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constructors</a:t>
            </a:r>
          </a:p>
          <a:p>
            <a:pPr marL="756285">
              <a:lnSpc>
                <a:spcPts val="3329"/>
              </a:lnSpc>
              <a:spcBef>
                <a:spcPts val="670"/>
              </a:spcBef>
            </a:pPr>
            <a:r>
              <a:rPr lang="en-US" sz="2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methods</a:t>
            </a:r>
          </a:p>
          <a:p>
            <a:pPr>
              <a:lnSpc>
                <a:spcPts val="3329"/>
              </a:lnSpc>
              <a:spcBef>
                <a:spcPts val="670"/>
              </a:spcBef>
            </a:pPr>
            <a:r>
              <a:rPr lang="en-US" sz="2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   }</a:t>
            </a:r>
          </a:p>
          <a:p>
            <a:pPr marL="756285">
              <a:lnSpc>
                <a:spcPts val="3329"/>
              </a:lnSpc>
              <a:spcBef>
                <a:spcPts val="670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066066"/>
            <a:ext cx="79248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750"/>
              </a:spcBef>
              <a:buClr>
                <a:srgbClr val="0000FF"/>
              </a:buClr>
              <a:buSzPct val="70312"/>
              <a:buFont typeface="Wingdings"/>
              <a:buChar char="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class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clare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thr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com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ts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b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dy.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6200" y="2895600"/>
            <a:ext cx="152400" cy="1600200"/>
          </a:xfrm>
          <a:custGeom>
            <a:avLst/>
            <a:gdLst/>
            <a:ahLst/>
            <a:cxnLst/>
            <a:rect l="l" t="t" r="r" b="b"/>
            <a:pathLst>
              <a:path w="152400" h="1600200">
                <a:moveTo>
                  <a:pt x="0" y="0"/>
                </a:moveTo>
                <a:lnTo>
                  <a:pt x="38174" y="17933"/>
                </a:lnTo>
                <a:lnTo>
                  <a:pt x="59982" y="51125"/>
                </a:lnTo>
                <a:lnTo>
                  <a:pt x="73264" y="96587"/>
                </a:lnTo>
                <a:lnTo>
                  <a:pt x="76199" y="133349"/>
                </a:lnTo>
                <a:lnTo>
                  <a:pt x="76199" y="666749"/>
                </a:lnTo>
                <a:lnTo>
                  <a:pt x="76886" y="684712"/>
                </a:lnTo>
                <a:lnTo>
                  <a:pt x="86462" y="733606"/>
                </a:lnTo>
                <a:lnTo>
                  <a:pt x="105442" y="771754"/>
                </a:lnTo>
                <a:lnTo>
                  <a:pt x="141211" y="798670"/>
                </a:lnTo>
                <a:lnTo>
                  <a:pt x="152399" y="800099"/>
                </a:lnTo>
                <a:lnTo>
                  <a:pt x="142149" y="801298"/>
                </a:lnTo>
                <a:lnTo>
                  <a:pt x="106157" y="827475"/>
                </a:lnTo>
                <a:lnTo>
                  <a:pt x="86923" y="865222"/>
                </a:lnTo>
                <a:lnTo>
                  <a:pt x="77018" y="913844"/>
                </a:lnTo>
                <a:lnTo>
                  <a:pt x="76199" y="933449"/>
                </a:lnTo>
                <a:lnTo>
                  <a:pt x="76199" y="1466849"/>
                </a:lnTo>
                <a:lnTo>
                  <a:pt x="75513" y="1484811"/>
                </a:lnTo>
                <a:lnTo>
                  <a:pt x="73515" y="1502043"/>
                </a:lnTo>
                <a:lnTo>
                  <a:pt x="60536" y="1547820"/>
                </a:lnTo>
                <a:lnTo>
                  <a:pt x="38958" y="1581457"/>
                </a:lnTo>
                <a:lnTo>
                  <a:pt x="972" y="1600189"/>
                </a:lnTo>
                <a:lnTo>
                  <a:pt x="0" y="16001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06903" y="3537383"/>
            <a:ext cx="11023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dy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22113" y="6465815"/>
            <a:ext cx="20320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485">
              <a:lnSpc>
                <a:spcPts val="4685"/>
              </a:lnSpc>
            </a:pPr>
            <a:r>
              <a:rPr spc="-20" dirty="0"/>
              <a:t>Tips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25" dirty="0"/>
              <a:t>on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25" dirty="0"/>
              <a:t>Ch</a:t>
            </a:r>
            <a:r>
              <a:rPr spc="-20" dirty="0"/>
              <a:t>oosing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25" dirty="0"/>
              <a:t>an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25" dirty="0"/>
              <a:t>A</a:t>
            </a:r>
            <a:r>
              <a:rPr spc="-10" dirty="0"/>
              <a:t>c</a:t>
            </a:r>
            <a:r>
              <a:rPr spc="-25" dirty="0"/>
              <a:t>ce</a:t>
            </a:r>
            <a:r>
              <a:rPr spc="-15" dirty="0"/>
              <a:t>s</a:t>
            </a:r>
            <a:r>
              <a:rPr spc="-20" dirty="0"/>
              <a:t>s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25" dirty="0"/>
              <a:t>Level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9581"/>
            <a:ext cx="8420347" cy="3967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2069" indent="-342900">
              <a:lnSpc>
                <a:spcPct val="100000"/>
              </a:lnSpc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25" dirty="0">
                <a:latin typeface="Arial"/>
                <a:cs typeface="Arial"/>
              </a:rPr>
              <a:t>Us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the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mo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str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v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cess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leve</a:t>
            </a:r>
            <a:r>
              <a:rPr sz="2800" spc="-10" dirty="0">
                <a:latin typeface="Arial"/>
                <a:cs typeface="Arial"/>
              </a:rPr>
              <a:t>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h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makes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se</a:t>
            </a:r>
            <a:r>
              <a:rPr sz="2800" spc="-25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p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rt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cu</a:t>
            </a:r>
            <a:r>
              <a:rPr sz="2800" spc="-20" dirty="0">
                <a:latin typeface="Arial"/>
                <a:cs typeface="Arial"/>
              </a:rPr>
              <a:t>la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membe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.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Us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pr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vate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u</a:t>
            </a:r>
            <a:r>
              <a:rPr sz="2800" spc="-15" dirty="0">
                <a:latin typeface="Arial"/>
                <a:cs typeface="Arial"/>
              </a:rPr>
              <a:t>nless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yo</a:t>
            </a:r>
            <a:r>
              <a:rPr sz="2800" spc="-20" dirty="0">
                <a:latin typeface="Arial"/>
                <a:cs typeface="Arial"/>
              </a:rPr>
              <a:t>u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ha</a:t>
            </a:r>
            <a:r>
              <a:rPr sz="2800" spc="-5" dirty="0">
                <a:latin typeface="Arial"/>
                <a:cs typeface="Arial"/>
              </a:rPr>
              <a:t>v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g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re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n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to.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15" dirty="0">
                <a:latin typeface="Arial"/>
                <a:cs typeface="Arial"/>
              </a:rPr>
              <a:t>Avoid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pu</a:t>
            </a:r>
            <a:r>
              <a:rPr sz="2800" spc="-15" dirty="0">
                <a:latin typeface="Arial"/>
                <a:cs typeface="Arial"/>
              </a:rPr>
              <a:t>blic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5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x</a:t>
            </a:r>
            <a:r>
              <a:rPr sz="2800" spc="-15" dirty="0">
                <a:latin typeface="Arial"/>
                <a:cs typeface="Arial"/>
              </a:rPr>
              <a:t>ce</a:t>
            </a:r>
            <a:r>
              <a:rPr sz="2800" spc="-25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co</a:t>
            </a:r>
            <a:r>
              <a:rPr sz="2800" spc="-25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tan</a:t>
            </a:r>
            <a:r>
              <a:rPr sz="2800" spc="-10" dirty="0">
                <a:latin typeface="Arial"/>
                <a:cs typeface="Arial"/>
              </a:rPr>
              <a:t>ts.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(M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ny</a:t>
            </a:r>
            <a:r>
              <a:rPr sz="2800" spc="-1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the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x</a:t>
            </a:r>
            <a:r>
              <a:rPr sz="2800" spc="-25" dirty="0">
                <a:latin typeface="Arial"/>
                <a:cs typeface="Arial"/>
              </a:rPr>
              <a:t>ampl</a:t>
            </a:r>
            <a:r>
              <a:rPr sz="2800" spc="-15" dirty="0">
                <a:latin typeface="Arial"/>
                <a:cs typeface="Arial"/>
              </a:rPr>
              <a:t>es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the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book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u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p</a:t>
            </a:r>
            <a:r>
              <a:rPr sz="2800" spc="-25" dirty="0">
                <a:latin typeface="Arial"/>
                <a:cs typeface="Arial"/>
              </a:rPr>
              <a:t>ub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ic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fie</a:t>
            </a:r>
            <a:r>
              <a:rPr sz="2800" spc="-20" dirty="0">
                <a:latin typeface="Arial"/>
                <a:cs typeface="Arial"/>
              </a:rPr>
              <a:t>ld</a:t>
            </a:r>
            <a:r>
              <a:rPr sz="2800" spc="-10" dirty="0">
                <a:latin typeface="Arial"/>
                <a:cs typeface="Arial"/>
              </a:rPr>
              <a:t>s.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This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may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h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l</a:t>
            </a:r>
            <a:r>
              <a:rPr sz="2800" spc="-20" dirty="0">
                <a:latin typeface="Arial"/>
                <a:cs typeface="Arial"/>
              </a:rPr>
              <a:t>p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il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5" dirty="0">
                <a:latin typeface="Arial"/>
                <a:cs typeface="Arial"/>
              </a:rPr>
              <a:t>u</a:t>
            </a:r>
            <a:r>
              <a:rPr sz="2800" spc="-10" dirty="0">
                <a:latin typeface="Arial"/>
                <a:cs typeface="Arial"/>
              </a:rPr>
              <a:t>stra</a:t>
            </a:r>
            <a:r>
              <a:rPr sz="2800" spc="-15" dirty="0">
                <a:latin typeface="Arial"/>
                <a:cs typeface="Arial"/>
              </a:rPr>
              <a:t>te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so</a:t>
            </a:r>
            <a:r>
              <a:rPr sz="2800" spc="-20" dirty="0">
                <a:latin typeface="Arial"/>
                <a:cs typeface="Arial"/>
              </a:rPr>
              <a:t>me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p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nts</a:t>
            </a:r>
            <a:r>
              <a:rPr sz="2800" spc="-15" dirty="0">
                <a:latin typeface="Times New Roman"/>
                <a:cs typeface="Times New Roman"/>
              </a:rPr>
              <a:t>  </a:t>
            </a:r>
            <a:r>
              <a:rPr sz="2800" spc="-15" dirty="0">
                <a:latin typeface="Arial"/>
                <a:cs typeface="Arial"/>
              </a:rPr>
              <a:t>co</a:t>
            </a:r>
            <a:r>
              <a:rPr sz="2800" spc="-25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y,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b</a:t>
            </a:r>
            <a:r>
              <a:rPr sz="2800" spc="-15" dirty="0">
                <a:latin typeface="Arial"/>
                <a:cs typeface="Arial"/>
              </a:rPr>
              <a:t>u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is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eco</a:t>
            </a:r>
            <a:r>
              <a:rPr sz="2800" spc="-20" dirty="0">
                <a:latin typeface="Arial"/>
                <a:cs typeface="Arial"/>
              </a:rPr>
              <a:t>mmen</a:t>
            </a:r>
            <a:r>
              <a:rPr sz="2800" spc="-25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pr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25" dirty="0">
                <a:latin typeface="Arial"/>
                <a:cs typeface="Arial"/>
              </a:rPr>
              <a:t>du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tion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code</a:t>
            </a:r>
            <a:r>
              <a:rPr sz="2800" spc="-10" dirty="0">
                <a:latin typeface="Arial"/>
                <a:cs typeface="Arial"/>
              </a:rPr>
              <a:t>.)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Pu</a:t>
            </a:r>
            <a:r>
              <a:rPr sz="2800" spc="-15" dirty="0">
                <a:latin typeface="Arial"/>
                <a:cs typeface="Arial"/>
              </a:rPr>
              <a:t>blic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fi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ld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ten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link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you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pa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tic</a:t>
            </a:r>
            <a:r>
              <a:rPr sz="2800" spc="-25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im</a:t>
            </a:r>
            <a:r>
              <a:rPr sz="2800" spc="-15" dirty="0">
                <a:latin typeface="Arial"/>
                <a:cs typeface="Arial"/>
              </a:rPr>
              <a:t>ple</a:t>
            </a:r>
            <a:r>
              <a:rPr sz="2800" spc="-20" dirty="0">
                <a:latin typeface="Arial"/>
                <a:cs typeface="Arial"/>
              </a:rPr>
              <a:t>menta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io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0" dirty="0">
                <a:latin typeface="Arial"/>
                <a:cs typeface="Arial"/>
              </a:rPr>
              <a:t>imi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yo</a:t>
            </a:r>
            <a:r>
              <a:rPr sz="2800" spc="-20" dirty="0">
                <a:latin typeface="Arial"/>
                <a:cs typeface="Arial"/>
              </a:rPr>
              <a:t>ur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fl</a:t>
            </a:r>
            <a:r>
              <a:rPr sz="2800" spc="-15" dirty="0">
                <a:latin typeface="Arial"/>
                <a:cs typeface="Arial"/>
              </a:rPr>
              <a:t>ex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y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25" dirty="0">
                <a:latin typeface="Arial"/>
                <a:cs typeface="Arial"/>
              </a:rPr>
              <a:t>h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n</a:t>
            </a:r>
            <a:r>
              <a:rPr sz="2800" spc="-15" dirty="0">
                <a:latin typeface="Arial"/>
                <a:cs typeface="Arial"/>
              </a:rPr>
              <a:t>gin</a:t>
            </a:r>
            <a:r>
              <a:rPr sz="2800" spc="-20" dirty="0">
                <a:latin typeface="Arial"/>
                <a:cs typeface="Arial"/>
              </a:rPr>
              <a:t>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u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d</a:t>
            </a:r>
            <a:r>
              <a:rPr sz="2800" spc="-20" dirty="0">
                <a:latin typeface="Arial"/>
                <a:cs typeface="Arial"/>
              </a:rPr>
              <a:t>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920">
              <a:lnSpc>
                <a:spcPts val="4785"/>
              </a:lnSpc>
            </a:pPr>
            <a:r>
              <a:rPr spc="-20" dirty="0"/>
              <a:t>Class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-20" dirty="0"/>
              <a:t>Variables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(or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25" dirty="0"/>
              <a:t>Stati</a:t>
            </a:r>
            <a:r>
              <a:rPr spc="-20" dirty="0"/>
              <a:t>c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-25" dirty="0"/>
              <a:t>Fields)</a:t>
            </a:r>
          </a:p>
        </p:txBody>
      </p:sp>
      <p:sp>
        <p:nvSpPr>
          <p:cNvPr id="4" name="object 4"/>
          <p:cNvSpPr/>
          <p:nvPr/>
        </p:nvSpPr>
        <p:spPr>
          <a:xfrm>
            <a:off x="2590800" y="4692646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0999"/>
                </a:moveTo>
                <a:lnTo>
                  <a:pt x="914399" y="380999"/>
                </a:lnTo>
                <a:lnTo>
                  <a:pt x="914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0" y="4800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199" y="0"/>
                </a:moveTo>
                <a:lnTo>
                  <a:pt x="35725" y="11648"/>
                </a:lnTo>
                <a:lnTo>
                  <a:pt x="8130" y="41948"/>
                </a:lnTo>
                <a:lnTo>
                  <a:pt x="0" y="76199"/>
                </a:lnTo>
                <a:lnTo>
                  <a:pt x="1380" y="90692"/>
                </a:lnTo>
                <a:lnTo>
                  <a:pt x="20019" y="127647"/>
                </a:lnTo>
                <a:lnTo>
                  <a:pt x="54988" y="149401"/>
                </a:lnTo>
                <a:lnTo>
                  <a:pt x="76199" y="152399"/>
                </a:lnTo>
                <a:lnTo>
                  <a:pt x="90689" y="151019"/>
                </a:lnTo>
                <a:lnTo>
                  <a:pt x="127644" y="132380"/>
                </a:lnTo>
                <a:lnTo>
                  <a:pt x="149400" y="97411"/>
                </a:lnTo>
                <a:lnTo>
                  <a:pt x="152399" y="76199"/>
                </a:lnTo>
                <a:lnTo>
                  <a:pt x="151019" y="61707"/>
                </a:lnTo>
                <a:lnTo>
                  <a:pt x="132376" y="24752"/>
                </a:lnTo>
                <a:lnTo>
                  <a:pt x="97408" y="2998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800" y="4800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76199"/>
                </a:moveTo>
                <a:lnTo>
                  <a:pt x="140749" y="35725"/>
                </a:lnTo>
                <a:lnTo>
                  <a:pt x="110447" y="8130"/>
                </a:lnTo>
                <a:lnTo>
                  <a:pt x="76199" y="0"/>
                </a:lnTo>
                <a:lnTo>
                  <a:pt x="35725" y="11648"/>
                </a:lnTo>
                <a:lnTo>
                  <a:pt x="8130" y="41948"/>
                </a:lnTo>
                <a:lnTo>
                  <a:pt x="0" y="76199"/>
                </a:lnTo>
                <a:lnTo>
                  <a:pt x="11648" y="116674"/>
                </a:lnTo>
                <a:lnTo>
                  <a:pt x="41948" y="144269"/>
                </a:lnTo>
                <a:lnTo>
                  <a:pt x="76199" y="152399"/>
                </a:lnTo>
                <a:lnTo>
                  <a:pt x="116670" y="140751"/>
                </a:lnTo>
                <a:lnTo>
                  <a:pt x="144267" y="110451"/>
                </a:lnTo>
                <a:lnTo>
                  <a:pt x="152069" y="83330"/>
                </a:lnTo>
                <a:lnTo>
                  <a:pt x="152399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4267200"/>
            <a:ext cx="1295400" cy="1219200"/>
          </a:xfrm>
          <a:custGeom>
            <a:avLst/>
            <a:gdLst/>
            <a:ahLst/>
            <a:cxnLst/>
            <a:rect l="l" t="t" r="r" b="b"/>
            <a:pathLst>
              <a:path w="1295400" h="1219200">
                <a:moveTo>
                  <a:pt x="647699" y="0"/>
                </a:moveTo>
                <a:lnTo>
                  <a:pt x="594577" y="2020"/>
                </a:lnTo>
                <a:lnTo>
                  <a:pt x="542637" y="7978"/>
                </a:lnTo>
                <a:lnTo>
                  <a:pt x="492047" y="17716"/>
                </a:lnTo>
                <a:lnTo>
                  <a:pt x="442973" y="31077"/>
                </a:lnTo>
                <a:lnTo>
                  <a:pt x="395582" y="47905"/>
                </a:lnTo>
                <a:lnTo>
                  <a:pt x="350041" y="68042"/>
                </a:lnTo>
                <a:lnTo>
                  <a:pt x="306515" y="91332"/>
                </a:lnTo>
                <a:lnTo>
                  <a:pt x="265173" y="117617"/>
                </a:lnTo>
                <a:lnTo>
                  <a:pt x="226180" y="146741"/>
                </a:lnTo>
                <a:lnTo>
                  <a:pt x="189704" y="178547"/>
                </a:lnTo>
                <a:lnTo>
                  <a:pt x="155910" y="212878"/>
                </a:lnTo>
                <a:lnTo>
                  <a:pt x="124966" y="249578"/>
                </a:lnTo>
                <a:lnTo>
                  <a:pt x="97038" y="288488"/>
                </a:lnTo>
                <a:lnTo>
                  <a:pt x="72293" y="329453"/>
                </a:lnTo>
                <a:lnTo>
                  <a:pt x="50898" y="372316"/>
                </a:lnTo>
                <a:lnTo>
                  <a:pt x="33019" y="416919"/>
                </a:lnTo>
                <a:lnTo>
                  <a:pt x="18823" y="463106"/>
                </a:lnTo>
                <a:lnTo>
                  <a:pt x="8477" y="510719"/>
                </a:lnTo>
                <a:lnTo>
                  <a:pt x="2147" y="559603"/>
                </a:lnTo>
                <a:lnTo>
                  <a:pt x="0" y="609599"/>
                </a:lnTo>
                <a:lnTo>
                  <a:pt x="2147" y="659596"/>
                </a:lnTo>
                <a:lnTo>
                  <a:pt x="8477" y="708480"/>
                </a:lnTo>
                <a:lnTo>
                  <a:pt x="18823" y="756093"/>
                </a:lnTo>
                <a:lnTo>
                  <a:pt x="33019" y="802280"/>
                </a:lnTo>
                <a:lnTo>
                  <a:pt x="50898" y="846883"/>
                </a:lnTo>
                <a:lnTo>
                  <a:pt x="72293" y="889746"/>
                </a:lnTo>
                <a:lnTo>
                  <a:pt x="97038" y="930711"/>
                </a:lnTo>
                <a:lnTo>
                  <a:pt x="124966" y="969621"/>
                </a:lnTo>
                <a:lnTo>
                  <a:pt x="155910" y="1006321"/>
                </a:lnTo>
                <a:lnTo>
                  <a:pt x="189704" y="1040652"/>
                </a:lnTo>
                <a:lnTo>
                  <a:pt x="226180" y="1072458"/>
                </a:lnTo>
                <a:lnTo>
                  <a:pt x="265173" y="1101582"/>
                </a:lnTo>
                <a:lnTo>
                  <a:pt x="306515" y="1127867"/>
                </a:lnTo>
                <a:lnTo>
                  <a:pt x="350041" y="1151157"/>
                </a:lnTo>
                <a:lnTo>
                  <a:pt x="395582" y="1171294"/>
                </a:lnTo>
                <a:lnTo>
                  <a:pt x="442973" y="1188122"/>
                </a:lnTo>
                <a:lnTo>
                  <a:pt x="492047" y="1201483"/>
                </a:lnTo>
                <a:lnTo>
                  <a:pt x="542637" y="1211221"/>
                </a:lnTo>
                <a:lnTo>
                  <a:pt x="594577" y="1217179"/>
                </a:lnTo>
                <a:lnTo>
                  <a:pt x="647699" y="1219199"/>
                </a:lnTo>
                <a:lnTo>
                  <a:pt x="700827" y="1217179"/>
                </a:lnTo>
                <a:lnTo>
                  <a:pt x="752771" y="1211221"/>
                </a:lnTo>
                <a:lnTo>
                  <a:pt x="803364" y="1201483"/>
                </a:lnTo>
                <a:lnTo>
                  <a:pt x="852440" y="1188122"/>
                </a:lnTo>
                <a:lnTo>
                  <a:pt x="899832" y="1171294"/>
                </a:lnTo>
                <a:lnTo>
                  <a:pt x="945374" y="1151157"/>
                </a:lnTo>
                <a:lnTo>
                  <a:pt x="988900" y="1127867"/>
                </a:lnTo>
                <a:lnTo>
                  <a:pt x="1030242" y="1101582"/>
                </a:lnTo>
                <a:lnTo>
                  <a:pt x="1069234" y="1072458"/>
                </a:lnTo>
                <a:lnTo>
                  <a:pt x="1105709" y="1040652"/>
                </a:lnTo>
                <a:lnTo>
                  <a:pt x="1139501" y="1006321"/>
                </a:lnTo>
                <a:lnTo>
                  <a:pt x="1170444" y="969621"/>
                </a:lnTo>
                <a:lnTo>
                  <a:pt x="1198370" y="930711"/>
                </a:lnTo>
                <a:lnTo>
                  <a:pt x="1223113" y="889746"/>
                </a:lnTo>
                <a:lnTo>
                  <a:pt x="1244506" y="846883"/>
                </a:lnTo>
                <a:lnTo>
                  <a:pt x="1262384" y="802280"/>
                </a:lnTo>
                <a:lnTo>
                  <a:pt x="1276578" y="756093"/>
                </a:lnTo>
                <a:lnTo>
                  <a:pt x="1286923" y="708480"/>
                </a:lnTo>
                <a:lnTo>
                  <a:pt x="1293253" y="659596"/>
                </a:lnTo>
                <a:lnTo>
                  <a:pt x="1295399" y="609599"/>
                </a:lnTo>
                <a:lnTo>
                  <a:pt x="1293253" y="559603"/>
                </a:lnTo>
                <a:lnTo>
                  <a:pt x="1286923" y="510719"/>
                </a:lnTo>
                <a:lnTo>
                  <a:pt x="1276578" y="463106"/>
                </a:lnTo>
                <a:lnTo>
                  <a:pt x="1262384" y="416919"/>
                </a:lnTo>
                <a:lnTo>
                  <a:pt x="1244506" y="372316"/>
                </a:lnTo>
                <a:lnTo>
                  <a:pt x="1223113" y="329453"/>
                </a:lnTo>
                <a:lnTo>
                  <a:pt x="1198370" y="288488"/>
                </a:lnTo>
                <a:lnTo>
                  <a:pt x="1170444" y="249578"/>
                </a:lnTo>
                <a:lnTo>
                  <a:pt x="1139501" y="212878"/>
                </a:lnTo>
                <a:lnTo>
                  <a:pt x="1105709" y="178547"/>
                </a:lnTo>
                <a:lnTo>
                  <a:pt x="1069234" y="146741"/>
                </a:lnTo>
                <a:lnTo>
                  <a:pt x="1030242" y="117617"/>
                </a:lnTo>
                <a:lnTo>
                  <a:pt x="988900" y="91332"/>
                </a:lnTo>
                <a:lnTo>
                  <a:pt x="945374" y="68042"/>
                </a:lnTo>
                <a:lnTo>
                  <a:pt x="899832" y="47905"/>
                </a:lnTo>
                <a:lnTo>
                  <a:pt x="852440" y="31077"/>
                </a:lnTo>
                <a:lnTo>
                  <a:pt x="803364" y="17716"/>
                </a:lnTo>
                <a:lnTo>
                  <a:pt x="752771" y="7978"/>
                </a:lnTo>
                <a:lnTo>
                  <a:pt x="700827" y="2020"/>
                </a:lnTo>
                <a:lnTo>
                  <a:pt x="64769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4267200"/>
            <a:ext cx="1295400" cy="1219200"/>
          </a:xfrm>
          <a:custGeom>
            <a:avLst/>
            <a:gdLst/>
            <a:ahLst/>
            <a:cxnLst/>
            <a:rect l="l" t="t" r="r" b="b"/>
            <a:pathLst>
              <a:path w="1295400" h="1219200">
                <a:moveTo>
                  <a:pt x="1295399" y="609599"/>
                </a:moveTo>
                <a:lnTo>
                  <a:pt x="1293253" y="559603"/>
                </a:lnTo>
                <a:lnTo>
                  <a:pt x="1286923" y="510719"/>
                </a:lnTo>
                <a:lnTo>
                  <a:pt x="1276578" y="463106"/>
                </a:lnTo>
                <a:lnTo>
                  <a:pt x="1262384" y="416919"/>
                </a:lnTo>
                <a:lnTo>
                  <a:pt x="1244506" y="372316"/>
                </a:lnTo>
                <a:lnTo>
                  <a:pt x="1223113" y="329453"/>
                </a:lnTo>
                <a:lnTo>
                  <a:pt x="1198370" y="288488"/>
                </a:lnTo>
                <a:lnTo>
                  <a:pt x="1170444" y="249578"/>
                </a:lnTo>
                <a:lnTo>
                  <a:pt x="1139501" y="212878"/>
                </a:lnTo>
                <a:lnTo>
                  <a:pt x="1105709" y="178547"/>
                </a:lnTo>
                <a:lnTo>
                  <a:pt x="1069234" y="146741"/>
                </a:lnTo>
                <a:lnTo>
                  <a:pt x="1030242" y="117617"/>
                </a:lnTo>
                <a:lnTo>
                  <a:pt x="988900" y="91332"/>
                </a:lnTo>
                <a:lnTo>
                  <a:pt x="945374" y="68042"/>
                </a:lnTo>
                <a:lnTo>
                  <a:pt x="899832" y="47905"/>
                </a:lnTo>
                <a:lnTo>
                  <a:pt x="852440" y="31077"/>
                </a:lnTo>
                <a:lnTo>
                  <a:pt x="803364" y="17716"/>
                </a:lnTo>
                <a:lnTo>
                  <a:pt x="752771" y="7978"/>
                </a:lnTo>
                <a:lnTo>
                  <a:pt x="700827" y="2020"/>
                </a:lnTo>
                <a:lnTo>
                  <a:pt x="647699" y="0"/>
                </a:lnTo>
                <a:lnTo>
                  <a:pt x="594577" y="2020"/>
                </a:lnTo>
                <a:lnTo>
                  <a:pt x="542637" y="7978"/>
                </a:lnTo>
                <a:lnTo>
                  <a:pt x="492047" y="17716"/>
                </a:lnTo>
                <a:lnTo>
                  <a:pt x="442973" y="31077"/>
                </a:lnTo>
                <a:lnTo>
                  <a:pt x="395582" y="47905"/>
                </a:lnTo>
                <a:lnTo>
                  <a:pt x="350041" y="68042"/>
                </a:lnTo>
                <a:lnTo>
                  <a:pt x="306515" y="91332"/>
                </a:lnTo>
                <a:lnTo>
                  <a:pt x="265173" y="117617"/>
                </a:lnTo>
                <a:lnTo>
                  <a:pt x="226180" y="146741"/>
                </a:lnTo>
                <a:lnTo>
                  <a:pt x="189704" y="178547"/>
                </a:lnTo>
                <a:lnTo>
                  <a:pt x="155910" y="212878"/>
                </a:lnTo>
                <a:lnTo>
                  <a:pt x="124966" y="249578"/>
                </a:lnTo>
                <a:lnTo>
                  <a:pt x="97038" y="288488"/>
                </a:lnTo>
                <a:lnTo>
                  <a:pt x="72293" y="329453"/>
                </a:lnTo>
                <a:lnTo>
                  <a:pt x="50898" y="372316"/>
                </a:lnTo>
                <a:lnTo>
                  <a:pt x="33019" y="416919"/>
                </a:lnTo>
                <a:lnTo>
                  <a:pt x="18823" y="463106"/>
                </a:lnTo>
                <a:lnTo>
                  <a:pt x="8477" y="510719"/>
                </a:lnTo>
                <a:lnTo>
                  <a:pt x="2147" y="559603"/>
                </a:lnTo>
                <a:lnTo>
                  <a:pt x="0" y="609599"/>
                </a:lnTo>
                <a:lnTo>
                  <a:pt x="2147" y="659596"/>
                </a:lnTo>
                <a:lnTo>
                  <a:pt x="8477" y="708480"/>
                </a:lnTo>
                <a:lnTo>
                  <a:pt x="18823" y="756093"/>
                </a:lnTo>
                <a:lnTo>
                  <a:pt x="33019" y="802280"/>
                </a:lnTo>
                <a:lnTo>
                  <a:pt x="50898" y="846883"/>
                </a:lnTo>
                <a:lnTo>
                  <a:pt x="72293" y="889746"/>
                </a:lnTo>
                <a:lnTo>
                  <a:pt x="97038" y="930711"/>
                </a:lnTo>
                <a:lnTo>
                  <a:pt x="124966" y="969621"/>
                </a:lnTo>
                <a:lnTo>
                  <a:pt x="155910" y="1006321"/>
                </a:lnTo>
                <a:lnTo>
                  <a:pt x="189704" y="1040652"/>
                </a:lnTo>
                <a:lnTo>
                  <a:pt x="226180" y="1072458"/>
                </a:lnTo>
                <a:lnTo>
                  <a:pt x="265173" y="1101582"/>
                </a:lnTo>
                <a:lnTo>
                  <a:pt x="306515" y="1127867"/>
                </a:lnTo>
                <a:lnTo>
                  <a:pt x="350041" y="1151157"/>
                </a:lnTo>
                <a:lnTo>
                  <a:pt x="395582" y="1171294"/>
                </a:lnTo>
                <a:lnTo>
                  <a:pt x="442973" y="1188122"/>
                </a:lnTo>
                <a:lnTo>
                  <a:pt x="492047" y="1201483"/>
                </a:lnTo>
                <a:lnTo>
                  <a:pt x="542637" y="1211221"/>
                </a:lnTo>
                <a:lnTo>
                  <a:pt x="594577" y="1217179"/>
                </a:lnTo>
                <a:lnTo>
                  <a:pt x="647699" y="1219199"/>
                </a:lnTo>
                <a:lnTo>
                  <a:pt x="700827" y="1217179"/>
                </a:lnTo>
                <a:lnTo>
                  <a:pt x="752771" y="1211221"/>
                </a:lnTo>
                <a:lnTo>
                  <a:pt x="803364" y="1201483"/>
                </a:lnTo>
                <a:lnTo>
                  <a:pt x="852440" y="1188122"/>
                </a:lnTo>
                <a:lnTo>
                  <a:pt x="899832" y="1171294"/>
                </a:lnTo>
                <a:lnTo>
                  <a:pt x="945374" y="1151157"/>
                </a:lnTo>
                <a:lnTo>
                  <a:pt x="988900" y="1127867"/>
                </a:lnTo>
                <a:lnTo>
                  <a:pt x="1030242" y="1101582"/>
                </a:lnTo>
                <a:lnTo>
                  <a:pt x="1069234" y="1072458"/>
                </a:lnTo>
                <a:lnTo>
                  <a:pt x="1105709" y="1040652"/>
                </a:lnTo>
                <a:lnTo>
                  <a:pt x="1139501" y="1006321"/>
                </a:lnTo>
                <a:lnTo>
                  <a:pt x="1170444" y="969621"/>
                </a:lnTo>
                <a:lnTo>
                  <a:pt x="1198370" y="930711"/>
                </a:lnTo>
                <a:lnTo>
                  <a:pt x="1223113" y="889746"/>
                </a:lnTo>
                <a:lnTo>
                  <a:pt x="1244506" y="846883"/>
                </a:lnTo>
                <a:lnTo>
                  <a:pt x="1262384" y="802280"/>
                </a:lnTo>
                <a:lnTo>
                  <a:pt x="1276578" y="756093"/>
                </a:lnTo>
                <a:lnTo>
                  <a:pt x="1286923" y="708480"/>
                </a:lnTo>
                <a:lnTo>
                  <a:pt x="1293253" y="659596"/>
                </a:lnTo>
                <a:lnTo>
                  <a:pt x="1295399" y="609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483870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4445"/>
                </a:lnTo>
                <a:lnTo>
                  <a:pt x="63495" y="44445"/>
                </a:lnTo>
                <a:lnTo>
                  <a:pt x="63495" y="31753"/>
                </a:lnTo>
                <a:lnTo>
                  <a:pt x="76199" y="31753"/>
                </a:lnTo>
                <a:lnTo>
                  <a:pt x="76199" y="0"/>
                </a:lnTo>
                <a:close/>
              </a:path>
              <a:path w="1066800" h="76200">
                <a:moveTo>
                  <a:pt x="76199" y="31753"/>
                </a:moveTo>
                <a:lnTo>
                  <a:pt x="63495" y="31753"/>
                </a:lnTo>
                <a:lnTo>
                  <a:pt x="63495" y="44445"/>
                </a:lnTo>
                <a:lnTo>
                  <a:pt x="76199" y="44445"/>
                </a:lnTo>
                <a:lnTo>
                  <a:pt x="76199" y="31753"/>
                </a:lnTo>
                <a:close/>
              </a:path>
              <a:path w="1066800" h="76200">
                <a:moveTo>
                  <a:pt x="1066799" y="31753"/>
                </a:moveTo>
                <a:lnTo>
                  <a:pt x="76199" y="31753"/>
                </a:lnTo>
                <a:lnTo>
                  <a:pt x="76199" y="44445"/>
                </a:lnTo>
                <a:lnTo>
                  <a:pt x="1066799" y="44445"/>
                </a:lnTo>
                <a:lnTo>
                  <a:pt x="1066799" y="31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sz="half" idx="2"/>
          </p:nvPr>
        </p:nvSpPr>
        <p:spPr>
          <a:xfrm>
            <a:off x="535940" y="1085756"/>
            <a:ext cx="3872229" cy="3124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dirty="0"/>
              <a:t>E</a:t>
            </a:r>
            <a:r>
              <a:rPr spc="-10" dirty="0"/>
              <a:t>a</a:t>
            </a:r>
            <a:r>
              <a:rPr dirty="0"/>
              <a:t>ch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spc="-10" dirty="0"/>
              <a:t>b</a:t>
            </a:r>
            <a:r>
              <a:rPr spc="-5" dirty="0"/>
              <a:t>jec</a:t>
            </a:r>
            <a:r>
              <a:rPr dirty="0"/>
              <a:t>t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5" dirty="0"/>
              <a:t>h</a:t>
            </a:r>
            <a:r>
              <a:rPr spc="-10" dirty="0"/>
              <a:t>a</a:t>
            </a:r>
            <a:r>
              <a:rPr dirty="0"/>
              <a:t>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it</a:t>
            </a:r>
            <a:r>
              <a:rPr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spc="-10" dirty="0"/>
              <a:t>w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copy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10" dirty="0"/>
              <a:t>f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/>
              <a:t>i</a:t>
            </a:r>
            <a:r>
              <a:rPr spc="-5" dirty="0"/>
              <a:t>nstanc</a:t>
            </a:r>
            <a:r>
              <a:rPr dirty="0"/>
              <a:t>e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variab</a:t>
            </a:r>
            <a:r>
              <a:rPr spc="-15" dirty="0"/>
              <a:t>l</a:t>
            </a:r>
            <a:r>
              <a:rPr spc="-5" dirty="0"/>
              <a:t>es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(</a:t>
            </a:r>
            <a:r>
              <a:rPr spc="-5" dirty="0"/>
              <a:t>fi</a:t>
            </a:r>
            <a:r>
              <a:rPr spc="-10" dirty="0"/>
              <a:t>e</a:t>
            </a:r>
            <a:r>
              <a:rPr spc="-5" dirty="0"/>
              <a:t>l</a:t>
            </a:r>
            <a:r>
              <a:rPr spc="-10" dirty="0"/>
              <a:t>d</a:t>
            </a:r>
            <a:r>
              <a:rPr dirty="0"/>
              <a:t>s</a:t>
            </a:r>
            <a:r>
              <a:rPr spc="-10" dirty="0"/>
              <a:t>).</a:t>
            </a:r>
          </a:p>
          <a:p>
            <a:pPr marL="355600" marR="90170" indent="-342900">
              <a:lnSpc>
                <a:spcPct val="90000"/>
              </a:lnSpc>
              <a:spcBef>
                <a:spcPts val="535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pc="-5" dirty="0"/>
              <a:t>C</a:t>
            </a:r>
            <a:r>
              <a:rPr spc="-10" dirty="0"/>
              <a:t>l</a:t>
            </a:r>
            <a:r>
              <a:rPr spc="-5" dirty="0"/>
              <a:t>as</a:t>
            </a:r>
            <a:r>
              <a:rPr dirty="0"/>
              <a:t>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variab</a:t>
            </a:r>
            <a:r>
              <a:rPr spc="-15" dirty="0"/>
              <a:t>l</a:t>
            </a:r>
            <a:r>
              <a:rPr spc="-5" dirty="0"/>
              <a:t>e</a:t>
            </a:r>
            <a:r>
              <a:rPr dirty="0"/>
              <a:t>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10" dirty="0"/>
              <a:t>(</a:t>
            </a:r>
            <a:r>
              <a:rPr i="1" spc="-10" dirty="0">
                <a:latin typeface="Arial"/>
                <a:cs typeface="Arial"/>
              </a:rPr>
              <a:t>static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dirty="0"/>
              <a:t>fie</a:t>
            </a:r>
            <a:r>
              <a:rPr spc="-15" dirty="0"/>
              <a:t>l</a:t>
            </a:r>
            <a:r>
              <a:rPr spc="-5" dirty="0"/>
              <a:t>ds</a:t>
            </a:r>
            <a:r>
              <a:rPr dirty="0"/>
              <a:t>)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ar</a:t>
            </a:r>
            <a:r>
              <a:rPr dirty="0"/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common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object</a:t>
            </a:r>
            <a:r>
              <a:rPr dirty="0"/>
              <a:t>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10" dirty="0"/>
              <a:t>f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0" dirty="0"/>
              <a:t>that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cl</a:t>
            </a:r>
            <a:r>
              <a:rPr spc="-10" dirty="0"/>
              <a:t>a</a:t>
            </a:r>
            <a:r>
              <a:rPr dirty="0"/>
              <a:t>ss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5" dirty="0"/>
              <a:t>(</a:t>
            </a:r>
            <a:r>
              <a:rPr spc="-5" dirty="0"/>
              <a:t>on</a:t>
            </a:r>
            <a:r>
              <a:rPr spc="-10" dirty="0"/>
              <a:t>l</a:t>
            </a:r>
            <a:r>
              <a:rPr dirty="0"/>
              <a:t>y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on</a:t>
            </a:r>
            <a:r>
              <a:rPr dirty="0"/>
              <a:t>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copy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e</a:t>
            </a:r>
            <a:r>
              <a:rPr spc="-10" dirty="0"/>
              <a:t>x</a:t>
            </a:r>
            <a:r>
              <a:rPr spc="-15" dirty="0"/>
              <a:t>ist).</a:t>
            </a:r>
          </a:p>
          <a:p>
            <a:pPr marL="355600" indent="-342900">
              <a:lnSpc>
                <a:spcPts val="2740"/>
              </a:lnSpc>
              <a:spcBef>
                <a:spcPts val="285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pc="-5" dirty="0"/>
              <a:t>C</a:t>
            </a:r>
            <a:r>
              <a:rPr spc="-10" dirty="0"/>
              <a:t>l</a:t>
            </a:r>
            <a:r>
              <a:rPr spc="-5" dirty="0"/>
              <a:t>as</a:t>
            </a:r>
            <a:r>
              <a:rPr dirty="0"/>
              <a:t>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/>
              <a:t>variab</a:t>
            </a:r>
            <a:r>
              <a:rPr spc="-15" dirty="0"/>
              <a:t>l</a:t>
            </a:r>
            <a:r>
              <a:rPr spc="-5" dirty="0"/>
              <a:t>e</a:t>
            </a:r>
            <a:r>
              <a:rPr dirty="0"/>
              <a:t>s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/>
              <a:t>are</a:t>
            </a:r>
          </a:p>
          <a:p>
            <a:pPr marL="355600">
              <a:lnSpc>
                <a:spcPts val="2740"/>
              </a:lnSpc>
            </a:pPr>
            <a:r>
              <a:rPr spc="-5" dirty="0"/>
              <a:t>ass</a:t>
            </a:r>
            <a:r>
              <a:rPr spc="-10" dirty="0"/>
              <a:t>o</a:t>
            </a:r>
            <a:r>
              <a:rPr dirty="0"/>
              <a:t>ci</a:t>
            </a:r>
            <a:r>
              <a:rPr spc="-15" dirty="0"/>
              <a:t>a</a:t>
            </a:r>
            <a:r>
              <a:rPr dirty="0"/>
              <a:t>ted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" dirty="0"/>
              <a:t>w</a:t>
            </a:r>
            <a:r>
              <a:rPr spc="-15" dirty="0"/>
              <a:t>i</a:t>
            </a:r>
            <a:r>
              <a:rPr dirty="0"/>
              <a:t>th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cl</a:t>
            </a:r>
            <a:r>
              <a:rPr spc="-15" dirty="0"/>
              <a:t>a</a:t>
            </a:r>
            <a:r>
              <a:rPr dirty="0"/>
              <a:t>ss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727578" y="1049180"/>
            <a:ext cx="2519045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aa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10" dirty="0"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stat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String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cv</a:t>
            </a:r>
            <a:r>
              <a:rPr sz="2400" spc="-10" dirty="0"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70740" y="2512471"/>
            <a:ext cx="255651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AA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aa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;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7573" y="2878479"/>
            <a:ext cx="127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7573" y="3609999"/>
            <a:ext cx="411162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AA o1 = new AA(5);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AA o2 = new AA(6);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AA.cv =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// or o1.cv =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2000" y="4776728"/>
            <a:ext cx="533400" cy="228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1695" y="4778413"/>
            <a:ext cx="3130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aak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10200" y="5454646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0999"/>
                </a:moveTo>
                <a:lnTo>
                  <a:pt x="914399" y="380999"/>
                </a:lnTo>
                <a:lnTo>
                  <a:pt x="914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91200" y="5562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199" y="0"/>
                </a:moveTo>
                <a:lnTo>
                  <a:pt x="30209" y="15453"/>
                </a:lnTo>
                <a:lnTo>
                  <a:pt x="5350" y="48110"/>
                </a:lnTo>
                <a:lnTo>
                  <a:pt x="0" y="76199"/>
                </a:lnTo>
                <a:lnTo>
                  <a:pt x="330" y="83338"/>
                </a:lnTo>
                <a:lnTo>
                  <a:pt x="15470" y="122214"/>
                </a:lnTo>
                <a:lnTo>
                  <a:pt x="48134" y="147057"/>
                </a:lnTo>
                <a:lnTo>
                  <a:pt x="76199" y="152399"/>
                </a:lnTo>
                <a:lnTo>
                  <a:pt x="83329" y="152070"/>
                </a:lnTo>
                <a:lnTo>
                  <a:pt x="122190" y="136946"/>
                </a:lnTo>
                <a:lnTo>
                  <a:pt x="147049" y="104289"/>
                </a:lnTo>
                <a:lnTo>
                  <a:pt x="152399" y="76199"/>
                </a:lnTo>
                <a:lnTo>
                  <a:pt x="152069" y="69061"/>
                </a:lnTo>
                <a:lnTo>
                  <a:pt x="136929" y="30185"/>
                </a:lnTo>
                <a:lnTo>
                  <a:pt x="104265" y="5342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91200" y="5562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199"/>
                </a:moveTo>
                <a:lnTo>
                  <a:pt x="11650" y="35704"/>
                </a:lnTo>
                <a:lnTo>
                  <a:pt x="41952" y="8122"/>
                </a:lnTo>
                <a:lnTo>
                  <a:pt x="76199" y="0"/>
                </a:lnTo>
                <a:lnTo>
                  <a:pt x="116670" y="11636"/>
                </a:lnTo>
                <a:lnTo>
                  <a:pt x="144267" y="41926"/>
                </a:lnTo>
                <a:lnTo>
                  <a:pt x="152399" y="76199"/>
                </a:lnTo>
                <a:lnTo>
                  <a:pt x="140749" y="116695"/>
                </a:lnTo>
                <a:lnTo>
                  <a:pt x="110447" y="144277"/>
                </a:lnTo>
                <a:lnTo>
                  <a:pt x="76199" y="152399"/>
                </a:lnTo>
                <a:lnTo>
                  <a:pt x="35729" y="140763"/>
                </a:lnTo>
                <a:lnTo>
                  <a:pt x="8132" y="110473"/>
                </a:lnTo>
                <a:lnTo>
                  <a:pt x="330" y="83338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0400" y="5029200"/>
            <a:ext cx="1295400" cy="1219200"/>
          </a:xfrm>
          <a:custGeom>
            <a:avLst/>
            <a:gdLst/>
            <a:ahLst/>
            <a:cxnLst/>
            <a:rect l="l" t="t" r="r" b="b"/>
            <a:pathLst>
              <a:path w="1295400" h="1219200">
                <a:moveTo>
                  <a:pt x="647699" y="0"/>
                </a:moveTo>
                <a:lnTo>
                  <a:pt x="594574" y="2020"/>
                </a:lnTo>
                <a:lnTo>
                  <a:pt x="542632" y="7978"/>
                </a:lnTo>
                <a:lnTo>
                  <a:pt x="492040" y="17716"/>
                </a:lnTo>
                <a:lnTo>
                  <a:pt x="442965" y="31077"/>
                </a:lnTo>
                <a:lnTo>
                  <a:pt x="395573" y="47905"/>
                </a:lnTo>
                <a:lnTo>
                  <a:pt x="350031" y="68042"/>
                </a:lnTo>
                <a:lnTo>
                  <a:pt x="306506" y="91332"/>
                </a:lnTo>
                <a:lnTo>
                  <a:pt x="265164" y="117617"/>
                </a:lnTo>
                <a:lnTo>
                  <a:pt x="226171" y="146741"/>
                </a:lnTo>
                <a:lnTo>
                  <a:pt x="189696" y="178547"/>
                </a:lnTo>
                <a:lnTo>
                  <a:pt x="155903" y="212878"/>
                </a:lnTo>
                <a:lnTo>
                  <a:pt x="124960" y="249578"/>
                </a:lnTo>
                <a:lnTo>
                  <a:pt x="97033" y="288488"/>
                </a:lnTo>
                <a:lnTo>
                  <a:pt x="72289" y="329453"/>
                </a:lnTo>
                <a:lnTo>
                  <a:pt x="50895" y="372316"/>
                </a:lnTo>
                <a:lnTo>
                  <a:pt x="33017" y="416919"/>
                </a:lnTo>
                <a:lnTo>
                  <a:pt x="18822" y="463106"/>
                </a:lnTo>
                <a:lnTo>
                  <a:pt x="8476" y="510719"/>
                </a:lnTo>
                <a:lnTo>
                  <a:pt x="2146" y="559603"/>
                </a:lnTo>
                <a:lnTo>
                  <a:pt x="0" y="609599"/>
                </a:lnTo>
                <a:lnTo>
                  <a:pt x="2146" y="659596"/>
                </a:lnTo>
                <a:lnTo>
                  <a:pt x="8476" y="708480"/>
                </a:lnTo>
                <a:lnTo>
                  <a:pt x="18822" y="756093"/>
                </a:lnTo>
                <a:lnTo>
                  <a:pt x="33017" y="802280"/>
                </a:lnTo>
                <a:lnTo>
                  <a:pt x="50895" y="846883"/>
                </a:lnTo>
                <a:lnTo>
                  <a:pt x="72289" y="889746"/>
                </a:lnTo>
                <a:lnTo>
                  <a:pt x="97033" y="930711"/>
                </a:lnTo>
                <a:lnTo>
                  <a:pt x="124960" y="969621"/>
                </a:lnTo>
                <a:lnTo>
                  <a:pt x="155903" y="1006321"/>
                </a:lnTo>
                <a:lnTo>
                  <a:pt x="189696" y="1040652"/>
                </a:lnTo>
                <a:lnTo>
                  <a:pt x="226171" y="1072458"/>
                </a:lnTo>
                <a:lnTo>
                  <a:pt x="265164" y="1101582"/>
                </a:lnTo>
                <a:lnTo>
                  <a:pt x="306506" y="1127867"/>
                </a:lnTo>
                <a:lnTo>
                  <a:pt x="350031" y="1151157"/>
                </a:lnTo>
                <a:lnTo>
                  <a:pt x="395573" y="1171294"/>
                </a:lnTo>
                <a:lnTo>
                  <a:pt x="442965" y="1188122"/>
                </a:lnTo>
                <a:lnTo>
                  <a:pt x="492040" y="1201483"/>
                </a:lnTo>
                <a:lnTo>
                  <a:pt x="542632" y="1211221"/>
                </a:lnTo>
                <a:lnTo>
                  <a:pt x="594574" y="1217179"/>
                </a:lnTo>
                <a:lnTo>
                  <a:pt x="647699" y="1219199"/>
                </a:lnTo>
                <a:lnTo>
                  <a:pt x="700829" y="1217179"/>
                </a:lnTo>
                <a:lnTo>
                  <a:pt x="752774" y="1211221"/>
                </a:lnTo>
                <a:lnTo>
                  <a:pt x="803369" y="1201483"/>
                </a:lnTo>
                <a:lnTo>
                  <a:pt x="852446" y="1188122"/>
                </a:lnTo>
                <a:lnTo>
                  <a:pt x="899839" y="1171294"/>
                </a:lnTo>
                <a:lnTo>
                  <a:pt x="945381" y="1151157"/>
                </a:lnTo>
                <a:lnTo>
                  <a:pt x="988907" y="1127867"/>
                </a:lnTo>
                <a:lnTo>
                  <a:pt x="1030248" y="1101582"/>
                </a:lnTo>
                <a:lnTo>
                  <a:pt x="1069240" y="1072458"/>
                </a:lnTo>
                <a:lnTo>
                  <a:pt x="1105715" y="1040652"/>
                </a:lnTo>
                <a:lnTo>
                  <a:pt x="1139506" y="1006321"/>
                </a:lnTo>
                <a:lnTo>
                  <a:pt x="1170448" y="969621"/>
                </a:lnTo>
                <a:lnTo>
                  <a:pt x="1198373" y="930711"/>
                </a:lnTo>
                <a:lnTo>
                  <a:pt x="1223116" y="889746"/>
                </a:lnTo>
                <a:lnTo>
                  <a:pt x="1244508" y="846883"/>
                </a:lnTo>
                <a:lnTo>
                  <a:pt x="1262385" y="802280"/>
                </a:lnTo>
                <a:lnTo>
                  <a:pt x="1276579" y="756093"/>
                </a:lnTo>
                <a:lnTo>
                  <a:pt x="1286924" y="708480"/>
                </a:lnTo>
                <a:lnTo>
                  <a:pt x="1293253" y="659596"/>
                </a:lnTo>
                <a:lnTo>
                  <a:pt x="1295399" y="609599"/>
                </a:lnTo>
                <a:lnTo>
                  <a:pt x="1293253" y="559603"/>
                </a:lnTo>
                <a:lnTo>
                  <a:pt x="1286924" y="510719"/>
                </a:lnTo>
                <a:lnTo>
                  <a:pt x="1276579" y="463106"/>
                </a:lnTo>
                <a:lnTo>
                  <a:pt x="1262385" y="416919"/>
                </a:lnTo>
                <a:lnTo>
                  <a:pt x="1244508" y="372316"/>
                </a:lnTo>
                <a:lnTo>
                  <a:pt x="1223116" y="329453"/>
                </a:lnTo>
                <a:lnTo>
                  <a:pt x="1198373" y="288488"/>
                </a:lnTo>
                <a:lnTo>
                  <a:pt x="1170448" y="249578"/>
                </a:lnTo>
                <a:lnTo>
                  <a:pt x="1139506" y="212878"/>
                </a:lnTo>
                <a:lnTo>
                  <a:pt x="1105715" y="178547"/>
                </a:lnTo>
                <a:lnTo>
                  <a:pt x="1069240" y="146741"/>
                </a:lnTo>
                <a:lnTo>
                  <a:pt x="1030248" y="117617"/>
                </a:lnTo>
                <a:lnTo>
                  <a:pt x="988907" y="91332"/>
                </a:lnTo>
                <a:lnTo>
                  <a:pt x="945381" y="68042"/>
                </a:lnTo>
                <a:lnTo>
                  <a:pt x="899839" y="47905"/>
                </a:lnTo>
                <a:lnTo>
                  <a:pt x="852446" y="31077"/>
                </a:lnTo>
                <a:lnTo>
                  <a:pt x="803369" y="17716"/>
                </a:lnTo>
                <a:lnTo>
                  <a:pt x="752774" y="7978"/>
                </a:lnTo>
                <a:lnTo>
                  <a:pt x="700829" y="2020"/>
                </a:lnTo>
                <a:lnTo>
                  <a:pt x="64769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0400" y="5029200"/>
            <a:ext cx="1295400" cy="1219200"/>
          </a:xfrm>
          <a:custGeom>
            <a:avLst/>
            <a:gdLst/>
            <a:ahLst/>
            <a:cxnLst/>
            <a:rect l="l" t="t" r="r" b="b"/>
            <a:pathLst>
              <a:path w="1295400" h="1219200">
                <a:moveTo>
                  <a:pt x="0" y="609599"/>
                </a:moveTo>
                <a:lnTo>
                  <a:pt x="2146" y="559603"/>
                </a:lnTo>
                <a:lnTo>
                  <a:pt x="8476" y="510719"/>
                </a:lnTo>
                <a:lnTo>
                  <a:pt x="18822" y="463106"/>
                </a:lnTo>
                <a:lnTo>
                  <a:pt x="33017" y="416919"/>
                </a:lnTo>
                <a:lnTo>
                  <a:pt x="50895" y="372316"/>
                </a:lnTo>
                <a:lnTo>
                  <a:pt x="72289" y="329453"/>
                </a:lnTo>
                <a:lnTo>
                  <a:pt x="97033" y="288488"/>
                </a:lnTo>
                <a:lnTo>
                  <a:pt x="124960" y="249578"/>
                </a:lnTo>
                <a:lnTo>
                  <a:pt x="155903" y="212878"/>
                </a:lnTo>
                <a:lnTo>
                  <a:pt x="189696" y="178547"/>
                </a:lnTo>
                <a:lnTo>
                  <a:pt x="226171" y="146741"/>
                </a:lnTo>
                <a:lnTo>
                  <a:pt x="265164" y="117617"/>
                </a:lnTo>
                <a:lnTo>
                  <a:pt x="306506" y="91332"/>
                </a:lnTo>
                <a:lnTo>
                  <a:pt x="350031" y="68042"/>
                </a:lnTo>
                <a:lnTo>
                  <a:pt x="395573" y="47905"/>
                </a:lnTo>
                <a:lnTo>
                  <a:pt x="442965" y="31077"/>
                </a:lnTo>
                <a:lnTo>
                  <a:pt x="492040" y="17716"/>
                </a:lnTo>
                <a:lnTo>
                  <a:pt x="542632" y="7978"/>
                </a:lnTo>
                <a:lnTo>
                  <a:pt x="594574" y="2020"/>
                </a:lnTo>
                <a:lnTo>
                  <a:pt x="647699" y="0"/>
                </a:lnTo>
                <a:lnTo>
                  <a:pt x="700829" y="2020"/>
                </a:lnTo>
                <a:lnTo>
                  <a:pt x="752774" y="7978"/>
                </a:lnTo>
                <a:lnTo>
                  <a:pt x="803369" y="17716"/>
                </a:lnTo>
                <a:lnTo>
                  <a:pt x="852446" y="31077"/>
                </a:lnTo>
                <a:lnTo>
                  <a:pt x="899839" y="47905"/>
                </a:lnTo>
                <a:lnTo>
                  <a:pt x="945381" y="68042"/>
                </a:lnTo>
                <a:lnTo>
                  <a:pt x="988907" y="91332"/>
                </a:lnTo>
                <a:lnTo>
                  <a:pt x="1030248" y="117617"/>
                </a:lnTo>
                <a:lnTo>
                  <a:pt x="1069240" y="146741"/>
                </a:lnTo>
                <a:lnTo>
                  <a:pt x="1105715" y="178547"/>
                </a:lnTo>
                <a:lnTo>
                  <a:pt x="1139506" y="212878"/>
                </a:lnTo>
                <a:lnTo>
                  <a:pt x="1170448" y="249578"/>
                </a:lnTo>
                <a:lnTo>
                  <a:pt x="1198373" y="288488"/>
                </a:lnTo>
                <a:lnTo>
                  <a:pt x="1223116" y="329453"/>
                </a:lnTo>
                <a:lnTo>
                  <a:pt x="1244508" y="372316"/>
                </a:lnTo>
                <a:lnTo>
                  <a:pt x="1262385" y="416919"/>
                </a:lnTo>
                <a:lnTo>
                  <a:pt x="1276579" y="463106"/>
                </a:lnTo>
                <a:lnTo>
                  <a:pt x="1286924" y="510719"/>
                </a:lnTo>
                <a:lnTo>
                  <a:pt x="1293253" y="559603"/>
                </a:lnTo>
                <a:lnTo>
                  <a:pt x="1295399" y="609599"/>
                </a:lnTo>
                <a:lnTo>
                  <a:pt x="1293253" y="659596"/>
                </a:lnTo>
                <a:lnTo>
                  <a:pt x="1286924" y="708480"/>
                </a:lnTo>
                <a:lnTo>
                  <a:pt x="1276579" y="756093"/>
                </a:lnTo>
                <a:lnTo>
                  <a:pt x="1262385" y="802280"/>
                </a:lnTo>
                <a:lnTo>
                  <a:pt x="1244508" y="846883"/>
                </a:lnTo>
                <a:lnTo>
                  <a:pt x="1223116" y="889746"/>
                </a:lnTo>
                <a:lnTo>
                  <a:pt x="1198373" y="930711"/>
                </a:lnTo>
                <a:lnTo>
                  <a:pt x="1170448" y="969621"/>
                </a:lnTo>
                <a:lnTo>
                  <a:pt x="1139506" y="1006321"/>
                </a:lnTo>
                <a:lnTo>
                  <a:pt x="1105715" y="1040652"/>
                </a:lnTo>
                <a:lnTo>
                  <a:pt x="1069240" y="1072458"/>
                </a:lnTo>
                <a:lnTo>
                  <a:pt x="1030248" y="1101582"/>
                </a:lnTo>
                <a:lnTo>
                  <a:pt x="988907" y="1127867"/>
                </a:lnTo>
                <a:lnTo>
                  <a:pt x="945381" y="1151157"/>
                </a:lnTo>
                <a:lnTo>
                  <a:pt x="899839" y="1171294"/>
                </a:lnTo>
                <a:lnTo>
                  <a:pt x="852446" y="1188122"/>
                </a:lnTo>
                <a:lnTo>
                  <a:pt x="803369" y="1201483"/>
                </a:lnTo>
                <a:lnTo>
                  <a:pt x="752774" y="1211221"/>
                </a:lnTo>
                <a:lnTo>
                  <a:pt x="700829" y="1217179"/>
                </a:lnTo>
                <a:lnTo>
                  <a:pt x="647699" y="1219199"/>
                </a:lnTo>
                <a:lnTo>
                  <a:pt x="594574" y="1217179"/>
                </a:lnTo>
                <a:lnTo>
                  <a:pt x="542632" y="1211221"/>
                </a:lnTo>
                <a:lnTo>
                  <a:pt x="492040" y="1201483"/>
                </a:lnTo>
                <a:lnTo>
                  <a:pt x="442965" y="1188122"/>
                </a:lnTo>
                <a:lnTo>
                  <a:pt x="395573" y="1171294"/>
                </a:lnTo>
                <a:lnTo>
                  <a:pt x="350031" y="1151157"/>
                </a:lnTo>
                <a:lnTo>
                  <a:pt x="306506" y="1127867"/>
                </a:lnTo>
                <a:lnTo>
                  <a:pt x="265164" y="1101582"/>
                </a:lnTo>
                <a:lnTo>
                  <a:pt x="226171" y="1072458"/>
                </a:lnTo>
                <a:lnTo>
                  <a:pt x="189696" y="1040652"/>
                </a:lnTo>
                <a:lnTo>
                  <a:pt x="155903" y="1006321"/>
                </a:lnTo>
                <a:lnTo>
                  <a:pt x="124960" y="969621"/>
                </a:lnTo>
                <a:lnTo>
                  <a:pt x="97033" y="930711"/>
                </a:lnTo>
                <a:lnTo>
                  <a:pt x="72289" y="889746"/>
                </a:lnTo>
                <a:lnTo>
                  <a:pt x="50895" y="846883"/>
                </a:lnTo>
                <a:lnTo>
                  <a:pt x="33017" y="802280"/>
                </a:lnTo>
                <a:lnTo>
                  <a:pt x="18822" y="756093"/>
                </a:lnTo>
                <a:lnTo>
                  <a:pt x="8476" y="708480"/>
                </a:lnTo>
                <a:lnTo>
                  <a:pt x="2146" y="659596"/>
                </a:lnTo>
                <a:lnTo>
                  <a:pt x="0" y="6095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20000" y="5538785"/>
            <a:ext cx="533400" cy="228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42823" y="5540740"/>
            <a:ext cx="3130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aak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43600" y="560070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599" y="0"/>
                </a:moveTo>
                <a:lnTo>
                  <a:pt x="990599" y="76199"/>
                </a:lnTo>
                <a:lnTo>
                  <a:pt x="1054107" y="44446"/>
                </a:lnTo>
                <a:lnTo>
                  <a:pt x="1003304" y="44446"/>
                </a:lnTo>
                <a:lnTo>
                  <a:pt x="1003304" y="31754"/>
                </a:lnTo>
                <a:lnTo>
                  <a:pt x="1054108" y="31754"/>
                </a:lnTo>
                <a:lnTo>
                  <a:pt x="990599" y="0"/>
                </a:lnTo>
                <a:close/>
              </a:path>
              <a:path w="1066800" h="76200">
                <a:moveTo>
                  <a:pt x="990599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990599" y="44446"/>
                </a:lnTo>
                <a:lnTo>
                  <a:pt x="990599" y="31754"/>
                </a:lnTo>
                <a:close/>
              </a:path>
              <a:path w="1066800" h="76200">
                <a:moveTo>
                  <a:pt x="1054108" y="31754"/>
                </a:moveTo>
                <a:lnTo>
                  <a:pt x="1003304" y="31754"/>
                </a:lnTo>
                <a:lnTo>
                  <a:pt x="1003304" y="44446"/>
                </a:lnTo>
                <a:lnTo>
                  <a:pt x="1054107" y="44446"/>
                </a:lnTo>
                <a:lnTo>
                  <a:pt x="1066799" y="38099"/>
                </a:lnTo>
                <a:lnTo>
                  <a:pt x="1054108" y="3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37356" y="5191813"/>
            <a:ext cx="27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05200" y="5530846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533399"/>
                </a:moveTo>
                <a:lnTo>
                  <a:pt x="1295399" y="533399"/>
                </a:lnTo>
                <a:lnTo>
                  <a:pt x="129539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200" y="5530846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533399"/>
                </a:moveTo>
                <a:lnTo>
                  <a:pt x="1295399" y="533399"/>
                </a:lnTo>
                <a:lnTo>
                  <a:pt x="129539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14800" y="5683246"/>
            <a:ext cx="533400" cy="228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57600" y="5665791"/>
            <a:ext cx="361950" cy="262255"/>
          </a:xfrm>
          <a:custGeom>
            <a:avLst/>
            <a:gdLst/>
            <a:ahLst/>
            <a:cxnLst/>
            <a:rect l="l" t="t" r="r" b="b"/>
            <a:pathLst>
              <a:path w="361950" h="262254">
                <a:moveTo>
                  <a:pt x="0" y="261937"/>
                </a:moveTo>
                <a:lnTo>
                  <a:pt x="361949" y="261937"/>
                </a:lnTo>
                <a:lnTo>
                  <a:pt x="361949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36978" y="5685222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cv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05000" y="5607046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0999"/>
                </a:moveTo>
                <a:lnTo>
                  <a:pt x="914399" y="380999"/>
                </a:lnTo>
                <a:lnTo>
                  <a:pt x="914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0" y="5715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199" y="0"/>
                </a:moveTo>
                <a:lnTo>
                  <a:pt x="30205" y="15453"/>
                </a:lnTo>
                <a:lnTo>
                  <a:pt x="5349" y="48110"/>
                </a:lnTo>
                <a:lnTo>
                  <a:pt x="0" y="76199"/>
                </a:lnTo>
                <a:lnTo>
                  <a:pt x="330" y="83338"/>
                </a:lnTo>
                <a:lnTo>
                  <a:pt x="15468" y="122214"/>
                </a:lnTo>
                <a:lnTo>
                  <a:pt x="48130" y="147057"/>
                </a:lnTo>
                <a:lnTo>
                  <a:pt x="76199" y="152399"/>
                </a:lnTo>
                <a:lnTo>
                  <a:pt x="83330" y="152070"/>
                </a:lnTo>
                <a:lnTo>
                  <a:pt x="122194" y="136946"/>
                </a:lnTo>
                <a:lnTo>
                  <a:pt x="147050" y="104289"/>
                </a:lnTo>
                <a:lnTo>
                  <a:pt x="152399" y="76199"/>
                </a:lnTo>
                <a:lnTo>
                  <a:pt x="152069" y="69061"/>
                </a:lnTo>
                <a:lnTo>
                  <a:pt x="136931" y="30185"/>
                </a:lnTo>
                <a:lnTo>
                  <a:pt x="104269" y="5342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5715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199"/>
                </a:moveTo>
                <a:lnTo>
                  <a:pt x="11648" y="35704"/>
                </a:lnTo>
                <a:lnTo>
                  <a:pt x="41948" y="8122"/>
                </a:lnTo>
                <a:lnTo>
                  <a:pt x="76199" y="0"/>
                </a:lnTo>
                <a:lnTo>
                  <a:pt x="116674" y="11636"/>
                </a:lnTo>
                <a:lnTo>
                  <a:pt x="144269" y="41926"/>
                </a:lnTo>
                <a:lnTo>
                  <a:pt x="152399" y="76199"/>
                </a:lnTo>
                <a:lnTo>
                  <a:pt x="140751" y="116695"/>
                </a:lnTo>
                <a:lnTo>
                  <a:pt x="110451" y="144277"/>
                </a:lnTo>
                <a:lnTo>
                  <a:pt x="76199" y="152399"/>
                </a:lnTo>
                <a:lnTo>
                  <a:pt x="35725" y="140763"/>
                </a:lnTo>
                <a:lnTo>
                  <a:pt x="8130" y="110473"/>
                </a:lnTo>
                <a:lnTo>
                  <a:pt x="330" y="83338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38400" y="5758994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843" y="0"/>
                </a:moveTo>
                <a:lnTo>
                  <a:pt x="990640" y="31748"/>
                </a:lnTo>
                <a:lnTo>
                  <a:pt x="1003310" y="31824"/>
                </a:lnTo>
                <a:lnTo>
                  <a:pt x="1003310" y="44528"/>
                </a:lnTo>
                <a:lnTo>
                  <a:pt x="990558" y="44528"/>
                </a:lnTo>
                <a:lnTo>
                  <a:pt x="990356" y="76199"/>
                </a:lnTo>
                <a:lnTo>
                  <a:pt x="1054663" y="44528"/>
                </a:lnTo>
                <a:lnTo>
                  <a:pt x="1003310" y="44528"/>
                </a:lnTo>
                <a:lnTo>
                  <a:pt x="1054818" y="44452"/>
                </a:lnTo>
                <a:lnTo>
                  <a:pt x="1066799" y="38551"/>
                </a:lnTo>
                <a:lnTo>
                  <a:pt x="990843" y="0"/>
                </a:lnTo>
                <a:close/>
              </a:path>
              <a:path w="1066800" h="76200">
                <a:moveTo>
                  <a:pt x="990640" y="31748"/>
                </a:moveTo>
                <a:lnTo>
                  <a:pt x="990559" y="44452"/>
                </a:lnTo>
                <a:lnTo>
                  <a:pt x="1003310" y="44528"/>
                </a:lnTo>
                <a:lnTo>
                  <a:pt x="1003310" y="31824"/>
                </a:lnTo>
                <a:lnTo>
                  <a:pt x="990640" y="31748"/>
                </a:lnTo>
                <a:close/>
              </a:path>
              <a:path w="1066800" h="76200">
                <a:moveTo>
                  <a:pt x="0" y="25859"/>
                </a:moveTo>
                <a:lnTo>
                  <a:pt x="0" y="38551"/>
                </a:lnTo>
                <a:lnTo>
                  <a:pt x="990559" y="44452"/>
                </a:lnTo>
                <a:lnTo>
                  <a:pt x="990640" y="31748"/>
                </a:lnTo>
                <a:lnTo>
                  <a:pt x="0" y="25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60195" y="5350690"/>
            <a:ext cx="622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AA.cv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81300" y="433018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o1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4785"/>
              </a:lnSpc>
            </a:pPr>
            <a:r>
              <a:rPr spc="-20" dirty="0"/>
              <a:t>Class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25" dirty="0"/>
              <a:t>Methods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20" dirty="0"/>
              <a:t>(or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-25" dirty="0"/>
              <a:t>St</a:t>
            </a:r>
            <a:r>
              <a:rPr spc="-20" dirty="0"/>
              <a:t>atic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-25" dirty="0"/>
              <a:t>Methods)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305713"/>
            <a:ext cx="3875404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Static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met</a:t>
            </a:r>
            <a:r>
              <a:rPr sz="2400" spc="-5" dirty="0">
                <a:latin typeface="Arial"/>
                <a:cs typeface="Arial"/>
              </a:rPr>
              <a:t>ho</a:t>
            </a:r>
            <a:r>
              <a:rPr sz="2400" spc="-10" dirty="0">
                <a:latin typeface="Arial"/>
                <a:cs typeface="Arial"/>
              </a:rPr>
              <a:t>ds,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ik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static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fie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20" dirty="0">
                <a:latin typeface="Arial"/>
                <a:cs typeface="Arial"/>
              </a:rPr>
              <a:t>ds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class.</a:t>
            </a:r>
          </a:p>
          <a:p>
            <a:pPr marL="355600" marR="429259" indent="-342900">
              <a:lnSpc>
                <a:spcPts val="2300"/>
              </a:lnSpc>
              <a:spcBef>
                <a:spcPts val="580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method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voked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ith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nam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ob</a:t>
            </a:r>
            <a:r>
              <a:rPr sz="2400" spc="5" dirty="0">
                <a:latin typeface="Arial"/>
                <a:cs typeface="Arial"/>
              </a:rPr>
              <a:t>j</a:t>
            </a:r>
            <a:r>
              <a:rPr sz="2400" spc="-20" dirty="0">
                <a:latin typeface="Arial"/>
                <a:cs typeface="Arial"/>
              </a:rPr>
              <a:t>ect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refe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enc</a:t>
            </a:r>
            <a:r>
              <a:rPr sz="2400" spc="-10" dirty="0">
                <a:latin typeface="Arial"/>
                <a:cs typeface="Arial"/>
              </a:rPr>
              <a:t>e: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0"/>
              </a:spcBef>
              <a:buClr>
                <a:srgbClr val="FF0065"/>
              </a:buClr>
              <a:buSzPct val="69444"/>
              <a:buFont typeface="Wingdings"/>
              <a:buChar char="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me.met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5" dirty="0" err="1">
                <a:latin typeface="Arial"/>
                <a:cs typeface="Arial"/>
              </a:rPr>
              <a:t>ar</a:t>
            </a:r>
            <a:r>
              <a:rPr sz="1800" spc="-10" dirty="0" err="1">
                <a:latin typeface="Arial"/>
                <a:cs typeface="Arial"/>
              </a:rPr>
              <a:t>g</a:t>
            </a:r>
            <a:r>
              <a:rPr sz="1800" dirty="0" err="1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)</a:t>
            </a:r>
            <a:endParaRPr lang="en-US" altLang="zh-CN" sz="1800" dirty="0">
              <a:latin typeface="Arial"/>
              <a:cs typeface="Arial"/>
            </a:endParaRPr>
          </a:p>
          <a:p>
            <a:pPr marL="927100" lvl="2">
              <a:spcBef>
                <a:spcPts val="30"/>
              </a:spcBef>
              <a:buClr>
                <a:srgbClr val="FF0065"/>
              </a:buClr>
              <a:buSzPct val="69444"/>
              <a:tabLst>
                <a:tab pos="756920" algn="l"/>
              </a:tabLst>
            </a:pPr>
            <a:r>
              <a:rPr lang="en-US" altLang="zh-CN" dirty="0" err="1">
                <a:latin typeface="Arial"/>
                <a:cs typeface="Arial"/>
              </a:rPr>
              <a:t>AA.clsM</a:t>
            </a:r>
            <a:r>
              <a:rPr lang="en-US" altLang="zh-CN" spc="-10" dirty="0" err="1">
                <a:latin typeface="Arial"/>
                <a:cs typeface="Arial"/>
              </a:rPr>
              <a:t>e</a:t>
            </a:r>
            <a:r>
              <a:rPr lang="en-US" altLang="zh-CN" dirty="0" err="1">
                <a:latin typeface="Arial"/>
                <a:cs typeface="Arial"/>
              </a:rPr>
              <a:t>th</a:t>
            </a:r>
            <a:r>
              <a:rPr lang="en-US" altLang="zh-CN" spc="-10" dirty="0" err="1">
                <a:latin typeface="Arial"/>
                <a:cs typeface="Arial"/>
              </a:rPr>
              <a:t>od</a:t>
            </a:r>
            <a:r>
              <a:rPr lang="en-US" altLang="zh-CN" spc="-10" dirty="0">
                <a:latin typeface="Arial"/>
                <a:cs typeface="Arial"/>
              </a:rPr>
              <a:t>();</a:t>
            </a:r>
          </a:p>
          <a:p>
            <a:pPr marL="927100" lvl="2">
              <a:spcBef>
                <a:spcPts val="30"/>
              </a:spcBef>
              <a:buClr>
                <a:srgbClr val="FF0065"/>
              </a:buClr>
              <a:buSzPct val="69444"/>
              <a:tabLst>
                <a:tab pos="756920" algn="l"/>
              </a:tabLst>
            </a:pPr>
            <a:endParaRPr lang="en-US" altLang="zh-CN" spc="-10" dirty="0">
              <a:latin typeface="Arial"/>
              <a:cs typeface="Arial"/>
            </a:endParaRPr>
          </a:p>
          <a:p>
            <a:pPr marL="755650" lvl="1" indent="-285750">
              <a:spcBef>
                <a:spcPts val="30"/>
              </a:spcBef>
              <a:buClr>
                <a:srgbClr val="FF0065"/>
              </a:buClr>
              <a:buSzPct val="69444"/>
              <a:buFont typeface="Wingdings" panose="05000000000000000000" pitchFamily="2" charset="2"/>
              <a:buChar char="l"/>
              <a:tabLst>
                <a:tab pos="756920" algn="l"/>
              </a:tabLst>
            </a:pPr>
            <a:r>
              <a:rPr lang="en-US" altLang="zh-CN" spc="-5" dirty="0" err="1">
                <a:latin typeface="Arial"/>
                <a:cs typeface="Arial"/>
              </a:rPr>
              <a:t>i</a:t>
            </a:r>
            <a:r>
              <a:rPr lang="en-US" altLang="zh-CN" spc="-10" dirty="0" err="1">
                <a:latin typeface="Arial"/>
                <a:cs typeface="Arial"/>
              </a:rPr>
              <a:t>n</a:t>
            </a:r>
            <a:r>
              <a:rPr lang="en-US" altLang="zh-CN" dirty="0" err="1">
                <a:latin typeface="Arial"/>
                <a:cs typeface="Arial"/>
              </a:rPr>
              <a:t>sta</a:t>
            </a:r>
            <a:r>
              <a:rPr lang="en-US" altLang="zh-CN" spc="-10" dirty="0" err="1">
                <a:latin typeface="Arial"/>
                <a:cs typeface="Arial"/>
              </a:rPr>
              <a:t>n</a:t>
            </a:r>
            <a:r>
              <a:rPr lang="en-US" altLang="zh-CN" dirty="0" err="1">
                <a:latin typeface="Arial"/>
                <a:cs typeface="Arial"/>
              </a:rPr>
              <a:t>ce</a:t>
            </a:r>
            <a:r>
              <a:rPr lang="en-US" altLang="zh-CN" spc="-10" dirty="0" err="1">
                <a:latin typeface="Arial"/>
                <a:cs typeface="Arial"/>
              </a:rPr>
              <a:t>N</a:t>
            </a:r>
            <a:r>
              <a:rPr lang="en-US" altLang="zh-CN" spc="-5" dirty="0" err="1">
                <a:latin typeface="Arial"/>
                <a:cs typeface="Arial"/>
              </a:rPr>
              <a:t>am</a:t>
            </a:r>
            <a:r>
              <a:rPr lang="en-US" altLang="zh-CN" spc="-10" dirty="0" err="1">
                <a:latin typeface="Arial"/>
                <a:cs typeface="Arial"/>
              </a:rPr>
              <a:t>e</a:t>
            </a:r>
            <a:r>
              <a:rPr lang="en-US" altLang="zh-CN" dirty="0" err="1">
                <a:latin typeface="Arial"/>
                <a:cs typeface="Arial"/>
              </a:rPr>
              <a:t>.meth</a:t>
            </a:r>
            <a:r>
              <a:rPr lang="en-US" altLang="zh-CN" spc="-10" dirty="0" err="1">
                <a:latin typeface="Arial"/>
                <a:cs typeface="Arial"/>
              </a:rPr>
              <a:t>o</a:t>
            </a:r>
            <a:r>
              <a:rPr lang="en-US" altLang="zh-CN" spc="-5" dirty="0" err="1">
                <a:latin typeface="Arial"/>
                <a:cs typeface="Arial"/>
              </a:rPr>
              <a:t>d</a:t>
            </a:r>
            <a:r>
              <a:rPr lang="en-US" altLang="zh-CN" dirty="0">
                <a:latin typeface="Arial"/>
                <a:cs typeface="Arial"/>
              </a:rPr>
              <a:t>(</a:t>
            </a:r>
            <a:r>
              <a:rPr lang="en-US" altLang="zh-CN" spc="-5" dirty="0" err="1">
                <a:latin typeface="Arial"/>
                <a:cs typeface="Arial"/>
              </a:rPr>
              <a:t>ar</a:t>
            </a:r>
            <a:r>
              <a:rPr lang="en-US" altLang="zh-CN" spc="-10" dirty="0" err="1">
                <a:latin typeface="Arial"/>
                <a:cs typeface="Arial"/>
              </a:rPr>
              <a:t>g</a:t>
            </a:r>
            <a:r>
              <a:rPr lang="en-US" altLang="zh-CN" dirty="0" err="1">
                <a:latin typeface="Arial"/>
                <a:cs typeface="Arial"/>
              </a:rPr>
              <a:t>s</a:t>
            </a:r>
            <a:r>
              <a:rPr lang="en-US" altLang="zh-CN" dirty="0">
                <a:latin typeface="Arial"/>
                <a:cs typeface="Arial"/>
              </a:rPr>
              <a:t>)</a:t>
            </a:r>
          </a:p>
          <a:p>
            <a:pPr marL="927100" lvl="2">
              <a:spcBef>
                <a:spcPts val="30"/>
              </a:spcBef>
              <a:buClr>
                <a:srgbClr val="FF0065"/>
              </a:buClr>
              <a:buSzPct val="69444"/>
              <a:tabLst>
                <a:tab pos="756920" algn="l"/>
              </a:tabLst>
            </a:pPr>
            <a:r>
              <a:rPr lang="en-US" altLang="zh-CN" spc="-20" dirty="0">
                <a:latin typeface="Arial"/>
                <a:cs typeface="Arial"/>
              </a:rPr>
              <a:t>A</a:t>
            </a:r>
            <a:r>
              <a:rPr lang="en-US" altLang="zh-CN" spc="-15" dirty="0">
                <a:latin typeface="Arial"/>
                <a:cs typeface="Arial"/>
              </a:rPr>
              <a:t>A</a:t>
            </a:r>
            <a:r>
              <a:rPr lang="en-US" altLang="zh-CN" spc="40" dirty="0">
                <a:latin typeface="Times New Roman"/>
                <a:cs typeface="Times New Roman"/>
              </a:rPr>
              <a:t> </a:t>
            </a:r>
            <a:r>
              <a:rPr lang="en-US" altLang="zh-CN" spc="-5" dirty="0" err="1">
                <a:latin typeface="Arial"/>
                <a:cs typeface="Arial"/>
              </a:rPr>
              <a:t>o</a:t>
            </a:r>
            <a:r>
              <a:rPr lang="en-US" altLang="zh-CN" dirty="0" err="1">
                <a:latin typeface="Arial"/>
                <a:cs typeface="Arial"/>
              </a:rPr>
              <a:t>a</a:t>
            </a:r>
            <a:r>
              <a:rPr lang="en-US" altLang="zh-CN" spc="45" dirty="0">
                <a:latin typeface="Times New Roman"/>
                <a:cs typeface="Times New Roman"/>
              </a:rPr>
              <a:t> </a:t>
            </a:r>
            <a:r>
              <a:rPr lang="en-US" altLang="zh-CN" spc="-15" dirty="0">
                <a:latin typeface="Arial"/>
                <a:cs typeface="Arial"/>
              </a:rPr>
              <a:t>=</a:t>
            </a:r>
            <a:r>
              <a:rPr lang="en-US" altLang="zh-CN" spc="50" dirty="0">
                <a:latin typeface="Times New Roman"/>
                <a:cs typeface="Times New Roman"/>
              </a:rPr>
              <a:t> </a:t>
            </a:r>
            <a:r>
              <a:rPr lang="en-US" altLang="zh-CN" spc="-10" dirty="0">
                <a:latin typeface="Arial"/>
                <a:cs typeface="Arial"/>
              </a:rPr>
              <a:t>n</a:t>
            </a:r>
            <a:r>
              <a:rPr lang="en-US" altLang="zh-CN" spc="-5" dirty="0">
                <a:latin typeface="Arial"/>
                <a:cs typeface="Arial"/>
              </a:rPr>
              <a:t>e</a:t>
            </a:r>
            <a:r>
              <a:rPr lang="en-US" altLang="zh-CN" dirty="0">
                <a:latin typeface="Arial"/>
                <a:cs typeface="Arial"/>
              </a:rPr>
              <a:t>w</a:t>
            </a:r>
            <a:r>
              <a:rPr lang="en-US" altLang="zh-CN" spc="55" dirty="0">
                <a:latin typeface="Times New Roman"/>
                <a:cs typeface="Times New Roman"/>
              </a:rPr>
              <a:t> </a:t>
            </a:r>
            <a:r>
              <a:rPr lang="en-US" altLang="zh-CN" spc="-10" dirty="0">
                <a:latin typeface="Arial"/>
                <a:cs typeface="Arial"/>
              </a:rPr>
              <a:t>AA();</a:t>
            </a:r>
            <a:r>
              <a:rPr lang="en-US" altLang="zh-CN" spc="-5" dirty="0">
                <a:latin typeface="Times New Roman"/>
                <a:cs typeface="Times New Roman"/>
              </a:rPr>
              <a:t> </a:t>
            </a:r>
            <a:r>
              <a:rPr lang="en-US" altLang="zh-CN" spc="-5" dirty="0" err="1">
                <a:latin typeface="Arial"/>
                <a:cs typeface="Arial"/>
              </a:rPr>
              <a:t>o</a:t>
            </a:r>
            <a:r>
              <a:rPr lang="en-US" altLang="zh-CN" spc="-10" dirty="0" err="1">
                <a:latin typeface="Arial"/>
                <a:cs typeface="Arial"/>
              </a:rPr>
              <a:t>a</a:t>
            </a:r>
            <a:r>
              <a:rPr lang="en-US" altLang="zh-CN" dirty="0" err="1">
                <a:latin typeface="Arial"/>
                <a:cs typeface="Arial"/>
              </a:rPr>
              <a:t>.clsMet</a:t>
            </a:r>
            <a:r>
              <a:rPr lang="en-US" altLang="zh-CN" spc="-10" dirty="0" err="1">
                <a:latin typeface="Arial"/>
                <a:cs typeface="Arial"/>
              </a:rPr>
              <a:t>h</a:t>
            </a:r>
            <a:r>
              <a:rPr lang="en-US" altLang="zh-CN" spc="-5" dirty="0" err="1">
                <a:latin typeface="Arial"/>
                <a:cs typeface="Arial"/>
              </a:rPr>
              <a:t>o</a:t>
            </a:r>
            <a:r>
              <a:rPr lang="en-US" altLang="zh-CN" spc="-15" dirty="0" err="1">
                <a:latin typeface="Arial"/>
                <a:cs typeface="Arial"/>
              </a:rPr>
              <a:t>d</a:t>
            </a:r>
            <a:r>
              <a:rPr lang="en-US" altLang="zh-CN" spc="-10" dirty="0">
                <a:latin typeface="Arial"/>
                <a:cs typeface="Arial"/>
              </a:rPr>
              <a:t>();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5138581"/>
            <a:ext cx="4010025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595"/>
              </a:lnSpc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comm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us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static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595"/>
              </a:lnSpc>
            </a:pPr>
            <a:r>
              <a:rPr sz="2400" dirty="0">
                <a:latin typeface="Arial"/>
                <a:cs typeface="Arial"/>
              </a:rPr>
              <a:t>metho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acc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static</a:t>
            </a:r>
            <a:r>
              <a:rPr lang="en-US" altLang="zh-CN" sz="2400" dirty="0">
                <a:latin typeface="Arial"/>
                <a:cs typeface="Arial"/>
              </a:rPr>
              <a:t> fie</a:t>
            </a:r>
            <a:r>
              <a:rPr lang="en-US" altLang="zh-CN" sz="2400" spc="-10" dirty="0">
                <a:latin typeface="Arial"/>
                <a:cs typeface="Arial"/>
              </a:rPr>
              <a:t>l</a:t>
            </a:r>
            <a:r>
              <a:rPr lang="en-US" altLang="zh-CN" sz="2400" spc="-20" dirty="0">
                <a:latin typeface="Arial"/>
                <a:cs typeface="Arial"/>
              </a:rPr>
              <a:t>ds.</a:t>
            </a:r>
            <a:endParaRPr lang="en-US" altLang="zh-CN"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7578" y="1305713"/>
            <a:ext cx="2044064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54050" indent="-34353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{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ak;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stat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cv;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70733" y="2769135"/>
            <a:ext cx="3329304" cy="289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1087120" indent="-5715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vo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ethod(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{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this.aak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3;</a:t>
            </a:r>
            <a:endParaRPr sz="2400" dirty="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cv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2;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stat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clsMethod()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{</a:t>
            </a:r>
            <a:endParaRPr sz="2400" dirty="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cv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4</a:t>
            </a:r>
            <a:r>
              <a:rPr sz="2400" dirty="0">
                <a:latin typeface="Arial"/>
                <a:cs typeface="Arial"/>
              </a:rPr>
              <a:t>;</a:t>
            </a:r>
          </a:p>
          <a:p>
            <a:pPr marL="584200">
              <a:lnSpc>
                <a:spcPct val="100000"/>
              </a:lnSpc>
              <a:tabLst>
                <a:tab pos="2413000" algn="l"/>
              </a:tabLst>
            </a:pPr>
            <a:r>
              <a:rPr sz="2400" dirty="0">
                <a:latin typeface="Arial"/>
                <a:cs typeface="Arial"/>
              </a:rPr>
              <a:t>this.aak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5;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//</a:t>
            </a:r>
            <a:r>
              <a:rPr sz="2400" spc="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er</a:t>
            </a:r>
            <a:r>
              <a:rPr sz="2400" spc="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7571" y="5695797"/>
            <a:ext cx="127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95038" y="1219962"/>
            <a:ext cx="1905" cy="4953635"/>
          </a:xfrm>
          <a:custGeom>
            <a:avLst/>
            <a:gdLst/>
            <a:ahLst/>
            <a:cxnLst/>
            <a:rect l="l" t="t" r="r" b="b"/>
            <a:pathLst>
              <a:path w="1904" h="4953635">
                <a:moveTo>
                  <a:pt x="1523" y="0"/>
                </a:moveTo>
                <a:lnTo>
                  <a:pt x="0" y="49530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3" grpId="0"/>
      <p:bldP spid="14" grpId="0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2420">
              <a:lnSpc>
                <a:spcPts val="4685"/>
              </a:lnSpc>
            </a:pPr>
            <a:r>
              <a:rPr spc="-25" dirty="0"/>
              <a:t>Con</a:t>
            </a:r>
            <a:r>
              <a:rPr spc="-15" dirty="0"/>
              <a:t>s</a:t>
            </a:r>
            <a:r>
              <a:rPr spc="-25" dirty="0"/>
              <a:t>tants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406362"/>
            <a:ext cx="7519670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0312"/>
              <a:buFont typeface="Wingdings"/>
              <a:buChar char="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consta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use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fi</a:t>
            </a:r>
            <a:r>
              <a:rPr sz="3200" i="1" spc="-15" dirty="0">
                <a:latin typeface="Arial"/>
                <a:cs typeface="Arial"/>
              </a:rPr>
              <a:t>n</a:t>
            </a:r>
            <a:r>
              <a:rPr sz="3200" i="1" spc="-5" dirty="0">
                <a:latin typeface="Arial"/>
                <a:cs typeface="Arial"/>
              </a:rPr>
              <a:t>a</a:t>
            </a:r>
            <a:r>
              <a:rPr sz="3200" i="1" dirty="0">
                <a:latin typeface="Arial"/>
                <a:cs typeface="Arial"/>
              </a:rPr>
              <a:t>l</a:t>
            </a:r>
            <a:r>
              <a:rPr sz="3200" i="1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keyword.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FF"/>
              </a:buClr>
              <a:buSzPct val="70312"/>
              <a:buFont typeface="Wingdings"/>
              <a:buChar char="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const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can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it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5" dirty="0">
                <a:latin typeface="Arial"/>
                <a:cs typeface="Arial"/>
              </a:rPr>
              <a:t>ize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bu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ca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t</a:t>
            </a:r>
          </a:p>
          <a:p>
            <a:pPr marL="3556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cha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val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e.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FF"/>
              </a:buClr>
              <a:buSzPct val="70312"/>
              <a:buFont typeface="Wingdings"/>
              <a:buChar char="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Exam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les: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lnSpc>
                <a:spcPts val="3329"/>
              </a:lnSpc>
              <a:spcBef>
                <a:spcPts val="690"/>
              </a:spcBef>
              <a:buClr>
                <a:srgbClr val="FF0065"/>
              </a:buClr>
              <a:buSzPct val="69642"/>
              <a:buFont typeface="Wingdings"/>
              <a:buChar char=""/>
              <a:tabLst>
                <a:tab pos="756920" algn="l"/>
                <a:tab pos="3670300" algn="l"/>
              </a:tabLst>
            </a:pPr>
            <a:r>
              <a:rPr sz="2800" spc="-10" dirty="0">
                <a:latin typeface="Arial"/>
                <a:cs typeface="Arial"/>
              </a:rPr>
              <a:t>fi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in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valu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=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3</a:t>
            </a:r>
            <a:r>
              <a:rPr sz="2800" spc="-10" dirty="0">
                <a:latin typeface="Arial"/>
                <a:cs typeface="Arial"/>
              </a:rPr>
              <a:t>;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Arial"/>
                <a:cs typeface="Arial"/>
              </a:rPr>
              <a:t>//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init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z</a:t>
            </a:r>
            <a:r>
              <a:rPr sz="2800" spc="-25" dirty="0">
                <a:latin typeface="Arial"/>
                <a:cs typeface="Arial"/>
              </a:rPr>
              <a:t>ed</a:t>
            </a:r>
            <a:endParaRPr lang="en-US" altLang="zh-CN" sz="2800" spc="-25" dirty="0">
              <a:latin typeface="Arial"/>
              <a:cs typeface="Arial"/>
            </a:endParaRPr>
          </a:p>
          <a:p>
            <a:pPr marL="927100" lvl="2">
              <a:lnSpc>
                <a:spcPts val="3329"/>
              </a:lnSpc>
              <a:spcBef>
                <a:spcPts val="690"/>
              </a:spcBef>
              <a:buClr>
                <a:srgbClr val="FF0065"/>
              </a:buClr>
              <a:buSzPct val="69642"/>
              <a:tabLst>
                <a:tab pos="756920" algn="l"/>
                <a:tab pos="3670300" algn="l"/>
              </a:tabLst>
            </a:pPr>
            <a:r>
              <a:rPr lang="en-US" sz="2800" dirty="0">
                <a:latin typeface="Arial"/>
                <a:cs typeface="Arial"/>
              </a:rPr>
              <a:t>value = 5;	</a:t>
            </a:r>
            <a:r>
              <a:rPr lang="en-US" altLang="zh-CN" sz="2800" spc="-10" dirty="0">
                <a:solidFill>
                  <a:srgbClr val="C00000"/>
                </a:solidFill>
                <a:latin typeface="Arial"/>
                <a:cs typeface="Arial"/>
              </a:rPr>
              <a:t>//</a:t>
            </a:r>
            <a:r>
              <a:rPr lang="en-US" altLang="zh-CN" sz="2800" spc="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-2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lang="en-US" altLang="zh-CN" sz="2800" spc="-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lang="en-US" altLang="zh-CN" sz="2800" spc="-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lang="en-US" altLang="zh-CN" sz="2800" spc="-1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lang="en-US" altLang="zh-CN" sz="2800" spc="-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endParaRPr lang="en-US" sz="2800" dirty="0">
              <a:latin typeface="Arial"/>
              <a:cs typeface="Arial"/>
            </a:endParaRPr>
          </a:p>
          <a:p>
            <a:pPr marL="756285" lvl="1" indent="-286385">
              <a:lnSpc>
                <a:spcPts val="3329"/>
              </a:lnSpc>
              <a:spcBef>
                <a:spcPts val="690"/>
              </a:spcBef>
              <a:buClr>
                <a:srgbClr val="FF0065"/>
              </a:buClr>
              <a:buSzPct val="69642"/>
              <a:buFont typeface="Wingdings"/>
              <a:buChar char=""/>
              <a:tabLst>
                <a:tab pos="756920" algn="l"/>
                <a:tab pos="3670300" algn="l"/>
              </a:tabLst>
            </a:pPr>
            <a:r>
              <a:rPr lang="en-US" sz="2800" dirty="0">
                <a:latin typeface="Arial"/>
                <a:cs typeface="Arial"/>
              </a:rPr>
              <a:t>final </a:t>
            </a:r>
            <a:r>
              <a:rPr lang="en-US" sz="2800" dirty="0" err="1">
                <a:latin typeface="Arial"/>
                <a:cs typeface="Arial"/>
              </a:rPr>
              <a:t>int</a:t>
            </a:r>
            <a:r>
              <a:rPr lang="en-US" sz="2800" dirty="0">
                <a:latin typeface="Arial"/>
                <a:cs typeface="Arial"/>
              </a:rPr>
              <a:t> value; 	</a:t>
            </a:r>
            <a:r>
              <a:rPr lang="en-US" altLang="zh-CN" sz="2800" spc="-10" dirty="0">
                <a:latin typeface="Arial"/>
                <a:cs typeface="Arial"/>
              </a:rPr>
              <a:t>//</a:t>
            </a:r>
            <a:r>
              <a:rPr lang="en-US" altLang="zh-CN" sz="2800" spc="60" dirty="0">
                <a:latin typeface="Times New Roman"/>
                <a:cs typeface="Times New Roman"/>
              </a:rPr>
              <a:t> </a:t>
            </a:r>
            <a:r>
              <a:rPr lang="en-US" altLang="zh-CN" sz="2800" spc="-25" dirty="0">
                <a:latin typeface="Arial"/>
                <a:cs typeface="Arial"/>
              </a:rPr>
              <a:t>no</a:t>
            </a:r>
            <a:r>
              <a:rPr lang="en-US" altLang="zh-CN" sz="2800" spc="-10" dirty="0">
                <a:latin typeface="Arial"/>
                <a:cs typeface="Arial"/>
              </a:rPr>
              <a:t>t</a:t>
            </a:r>
            <a:r>
              <a:rPr lang="en-US" altLang="zh-CN" sz="2800" spc="75" dirty="0">
                <a:latin typeface="Times New Roman"/>
                <a:cs typeface="Times New Roman"/>
              </a:rPr>
              <a:t> </a:t>
            </a:r>
            <a:r>
              <a:rPr lang="en-US" altLang="zh-CN" sz="2800" spc="-20" dirty="0">
                <a:latin typeface="Arial"/>
                <a:cs typeface="Arial"/>
              </a:rPr>
              <a:t>in</a:t>
            </a:r>
            <a:r>
              <a:rPr lang="en-US" altLang="zh-CN" sz="2800" spc="-5" dirty="0">
                <a:latin typeface="Arial"/>
                <a:cs typeface="Arial"/>
              </a:rPr>
              <a:t>i</a:t>
            </a:r>
            <a:r>
              <a:rPr lang="en-US" altLang="zh-CN" sz="2800" spc="-10" dirty="0">
                <a:latin typeface="Arial"/>
                <a:cs typeface="Arial"/>
              </a:rPr>
              <a:t>tia</a:t>
            </a:r>
            <a:r>
              <a:rPr lang="en-US" altLang="zh-CN" sz="2800" spc="-15" dirty="0">
                <a:latin typeface="Arial"/>
                <a:cs typeface="Arial"/>
              </a:rPr>
              <a:t>li</a:t>
            </a:r>
            <a:r>
              <a:rPr lang="en-US" altLang="zh-CN" sz="2800" spc="-10" dirty="0">
                <a:latin typeface="Arial"/>
                <a:cs typeface="Arial"/>
              </a:rPr>
              <a:t>z</a:t>
            </a:r>
            <a:r>
              <a:rPr lang="en-US" altLang="zh-CN" sz="2800" spc="-25" dirty="0">
                <a:latin typeface="Arial"/>
                <a:cs typeface="Arial"/>
              </a:rPr>
              <a:t>ed</a:t>
            </a:r>
            <a:endParaRPr lang="en-US" sz="2800" dirty="0">
              <a:latin typeface="Arial"/>
              <a:cs typeface="Arial"/>
            </a:endParaRPr>
          </a:p>
          <a:p>
            <a:pPr marL="927100" lvl="2">
              <a:lnSpc>
                <a:spcPts val="3329"/>
              </a:lnSpc>
              <a:spcBef>
                <a:spcPts val="690"/>
              </a:spcBef>
              <a:buClr>
                <a:srgbClr val="FF0065"/>
              </a:buClr>
              <a:buSzPct val="69642"/>
              <a:tabLst>
                <a:tab pos="756920" algn="l"/>
                <a:tab pos="3670300" algn="l"/>
              </a:tabLst>
            </a:pPr>
            <a:r>
              <a:rPr lang="en-US" sz="2800" dirty="0">
                <a:latin typeface="Arial"/>
                <a:cs typeface="Arial"/>
              </a:rPr>
              <a:t>value = 5; 	</a:t>
            </a:r>
            <a:r>
              <a:rPr lang="en-US" altLang="zh-CN" sz="2800" spc="-10" dirty="0">
                <a:latin typeface="Arial"/>
                <a:cs typeface="Arial"/>
              </a:rPr>
              <a:t>//</a:t>
            </a:r>
            <a:r>
              <a:rPr lang="en-US" altLang="zh-CN" sz="2800" spc="60" dirty="0">
                <a:latin typeface="Times New Roman"/>
                <a:cs typeface="Times New Roman"/>
              </a:rPr>
              <a:t> </a:t>
            </a:r>
            <a:r>
              <a:rPr lang="en-US" altLang="zh-CN" sz="2800" spc="-15" dirty="0">
                <a:latin typeface="Arial"/>
                <a:cs typeface="Arial"/>
              </a:rPr>
              <a:t>init</a:t>
            </a:r>
            <a:r>
              <a:rPr lang="en-US" altLang="zh-CN" sz="2800" spc="-5" dirty="0">
                <a:latin typeface="Arial"/>
                <a:cs typeface="Arial"/>
              </a:rPr>
              <a:t>i</a:t>
            </a:r>
            <a:r>
              <a:rPr lang="en-US" altLang="zh-CN" sz="2800" spc="-25" dirty="0">
                <a:latin typeface="Arial"/>
                <a:cs typeface="Arial"/>
              </a:rPr>
              <a:t>a</a:t>
            </a:r>
            <a:r>
              <a:rPr lang="en-US" altLang="zh-CN" sz="2800" spc="-5" dirty="0">
                <a:latin typeface="Arial"/>
                <a:cs typeface="Arial"/>
              </a:rPr>
              <a:t>l</a:t>
            </a:r>
            <a:r>
              <a:rPr lang="en-US" altLang="zh-CN" sz="2800" spc="-15" dirty="0">
                <a:latin typeface="Arial"/>
                <a:cs typeface="Arial"/>
              </a:rPr>
              <a:t>i</a:t>
            </a:r>
            <a:r>
              <a:rPr lang="en-US" altLang="zh-CN" sz="2800" spc="-10" dirty="0">
                <a:latin typeface="Arial"/>
                <a:cs typeface="Arial"/>
              </a:rPr>
              <a:t>z</a:t>
            </a:r>
            <a:r>
              <a:rPr lang="en-US" altLang="zh-CN" sz="2800" spc="-25" dirty="0">
                <a:latin typeface="Arial"/>
                <a:cs typeface="Arial"/>
              </a:rPr>
              <a:t>ed</a:t>
            </a:r>
            <a:endParaRPr lang="en-US" sz="2800" dirty="0">
              <a:latin typeface="Arial"/>
              <a:cs typeface="Arial"/>
            </a:endParaRPr>
          </a:p>
          <a:p>
            <a:pPr marL="927100" lvl="2">
              <a:lnSpc>
                <a:spcPts val="3329"/>
              </a:lnSpc>
              <a:spcBef>
                <a:spcPts val="690"/>
              </a:spcBef>
              <a:buClr>
                <a:srgbClr val="FF0065"/>
              </a:buClr>
              <a:buSzPct val="69642"/>
              <a:tabLst>
                <a:tab pos="756920" algn="l"/>
                <a:tab pos="3670300" algn="l"/>
              </a:tabLst>
            </a:pPr>
            <a:r>
              <a:rPr lang="en-US" sz="2800" dirty="0">
                <a:latin typeface="Arial"/>
                <a:cs typeface="Arial"/>
              </a:rPr>
              <a:t>value = 6;	</a:t>
            </a:r>
            <a:r>
              <a:rPr lang="en-US" altLang="zh-CN" sz="2800" spc="-10" dirty="0">
                <a:solidFill>
                  <a:srgbClr val="C00000"/>
                </a:solidFill>
                <a:latin typeface="Arial"/>
                <a:cs typeface="Arial"/>
              </a:rPr>
              <a:t>//</a:t>
            </a:r>
            <a:r>
              <a:rPr lang="en-US" altLang="zh-CN" sz="2800" spc="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-2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lang="en-US" altLang="zh-CN" sz="2800" spc="-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lang="en-US" altLang="zh-CN" sz="2800" spc="-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lang="en-US" altLang="zh-CN" sz="2800" spc="-1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lang="en-US" altLang="zh-CN" sz="2800" spc="-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1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131" y="202150"/>
            <a:ext cx="787463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85"/>
              </a:lnSpc>
            </a:pPr>
            <a:r>
              <a:rPr sz="4000" spc="-30" dirty="0">
                <a:solidFill>
                  <a:srgbClr val="323298"/>
                </a:solidFill>
                <a:latin typeface="Tahoma"/>
                <a:cs typeface="Tahoma"/>
              </a:rPr>
              <a:t>Impleme</a:t>
            </a:r>
            <a:r>
              <a:rPr sz="4000" spc="-10" dirty="0">
                <a:solidFill>
                  <a:srgbClr val="323298"/>
                </a:solidFill>
                <a:latin typeface="Tahoma"/>
                <a:cs typeface="Tahoma"/>
              </a:rPr>
              <a:t>n</a:t>
            </a:r>
            <a:r>
              <a:rPr sz="4000" spc="-25" dirty="0">
                <a:solidFill>
                  <a:srgbClr val="323298"/>
                </a:solidFill>
                <a:latin typeface="Tahoma"/>
                <a:cs typeface="Tahoma"/>
              </a:rPr>
              <a:t>tation</a:t>
            </a:r>
            <a:r>
              <a:rPr sz="4000" spc="26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000" spc="-15" dirty="0">
                <a:solidFill>
                  <a:srgbClr val="323298"/>
                </a:solidFill>
                <a:latin typeface="Tahoma"/>
                <a:cs typeface="Tahoma"/>
              </a:rPr>
              <a:t>o</a:t>
            </a:r>
            <a:r>
              <a:rPr sz="4000" dirty="0">
                <a:solidFill>
                  <a:srgbClr val="323298"/>
                </a:solidFill>
                <a:latin typeface="Tahoma"/>
                <a:cs typeface="Tahoma"/>
              </a:rPr>
              <a:t>f</a:t>
            </a:r>
            <a:r>
              <a:rPr sz="4000" spc="26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323298"/>
                </a:solidFill>
                <a:latin typeface="Tahoma"/>
                <a:cs typeface="Tahoma"/>
              </a:rPr>
              <a:t>a</a:t>
            </a:r>
            <a:r>
              <a:rPr sz="4000" spc="25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323298"/>
                </a:solidFill>
                <a:latin typeface="Tahoma"/>
                <a:cs typeface="Tahoma"/>
              </a:rPr>
              <a:t>Bic</a:t>
            </a:r>
            <a:r>
              <a:rPr sz="4000" spc="-5" dirty="0">
                <a:solidFill>
                  <a:srgbClr val="323298"/>
                </a:solidFill>
                <a:latin typeface="Tahoma"/>
                <a:cs typeface="Tahoma"/>
              </a:rPr>
              <a:t>y</a:t>
            </a:r>
            <a:r>
              <a:rPr sz="4000" spc="-25" dirty="0">
                <a:solidFill>
                  <a:srgbClr val="323298"/>
                </a:solidFill>
                <a:latin typeface="Tahoma"/>
                <a:cs typeface="Tahoma"/>
              </a:rPr>
              <a:t>cle</a:t>
            </a:r>
            <a:r>
              <a:rPr sz="4000" spc="-15" dirty="0">
                <a:solidFill>
                  <a:srgbClr val="323298"/>
                </a:solidFill>
                <a:latin typeface="Tahoma"/>
                <a:cs typeface="Tahoma"/>
              </a:rPr>
              <a:t>,</a:t>
            </a:r>
            <a:r>
              <a:rPr sz="4000" spc="275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323298"/>
                </a:solidFill>
                <a:latin typeface="Tahoma"/>
                <a:cs typeface="Tahoma"/>
              </a:rPr>
              <a:t>ver</a:t>
            </a:r>
            <a:r>
              <a:rPr sz="4000" spc="-15" dirty="0">
                <a:solidFill>
                  <a:srgbClr val="323298"/>
                </a:solidFill>
                <a:latin typeface="Tahoma"/>
                <a:cs typeface="Tahoma"/>
              </a:rPr>
              <a:t>.</a:t>
            </a:r>
            <a:r>
              <a:rPr sz="4000" spc="254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323298"/>
                </a:solidFill>
                <a:latin typeface="Tahoma"/>
                <a:cs typeface="Tahoma"/>
              </a:rPr>
              <a:t>2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40" y="1105109"/>
            <a:ext cx="4419508" cy="4842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sz="1800" spc="3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Fil</a:t>
            </a:r>
            <a:r>
              <a:rPr sz="18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:</a:t>
            </a:r>
            <a:r>
              <a:rPr sz="1800" spc="5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Bic</a:t>
            </a:r>
            <a:r>
              <a:rPr sz="1800" spc="-3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y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cl</a:t>
            </a:r>
            <a:r>
              <a:rPr sz="18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.java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355600" marR="5080" indent="-342900">
              <a:lnSpc>
                <a:spcPct val="120000"/>
              </a:lnSpc>
            </a:pP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18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cl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ss</a:t>
            </a:r>
            <a:r>
              <a:rPr sz="1800"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Bic</a:t>
            </a:r>
            <a:r>
              <a:rPr sz="1800" spc="-3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y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cle</a:t>
            </a:r>
            <a:r>
              <a:rPr sz="1800"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r>
              <a:rPr sz="1800"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sz="1800" spc="4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18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1800" spc="-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as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r>
              <a:rPr sz="1800" spc="6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cl</a:t>
            </a:r>
            <a:r>
              <a:rPr sz="18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rati</a:t>
            </a:r>
            <a:r>
              <a:rPr sz="18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pr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vate</a:t>
            </a:r>
            <a:r>
              <a:rPr sz="18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18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ca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nce;</a:t>
            </a:r>
            <a:r>
              <a:rPr sz="1800"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sz="1800" spc="4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Fie</a:t>
            </a:r>
            <a:r>
              <a:rPr sz="18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1800" spc="-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ds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pr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vate</a:t>
            </a:r>
            <a:r>
              <a:rPr sz="18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18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ar;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ri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va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te</a:t>
            </a:r>
            <a:r>
              <a:rPr sz="18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18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peed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</a:t>
            </a:r>
          </a:p>
          <a:p>
            <a:pPr marL="355600" marR="28257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18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Bic</a:t>
            </a:r>
            <a:r>
              <a:rPr sz="1800" spc="-3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y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cl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1800" spc="9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startC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nc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,</a:t>
            </a:r>
            <a:r>
              <a:rPr sz="1800" spc="7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startSp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,</a:t>
            </a:r>
            <a:r>
              <a:rPr sz="18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18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startG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r)</a:t>
            </a:r>
            <a:r>
              <a:rPr sz="18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266573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sz="1800" spc="-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9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Co</a:t>
            </a:r>
            <a:r>
              <a:rPr sz="18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nstructor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927100" marR="658495">
              <a:lnSpc>
                <a:spcPct val="120000"/>
              </a:lnSpc>
            </a:pP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gea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sz="18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sz="18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startG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endParaRPr lang="en-US" sz="1800" dirty="0" smtClean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927100" marR="658495">
              <a:lnSpc>
                <a:spcPct val="120000"/>
              </a:lnSpc>
            </a:pPr>
            <a:r>
              <a:rPr sz="1800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ca</a:t>
            </a:r>
            <a:r>
              <a:rPr sz="1800" spc="-10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1800" spc="-5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10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1800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ce</a:t>
            </a:r>
            <a:r>
              <a:rPr sz="1800" spc="5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sz="1800"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startC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nc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sp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1800"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sz="1800" spc="4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startSp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pub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18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18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ge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tC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aden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1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()</a:t>
            </a:r>
            <a:r>
              <a:rPr sz="18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r>
              <a:rPr sz="18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sz="1800" spc="4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M</a:t>
            </a:r>
            <a:r>
              <a:rPr sz="18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th</a:t>
            </a:r>
            <a:r>
              <a:rPr sz="18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od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ret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rn</a:t>
            </a:r>
            <a:r>
              <a:rPr sz="1800"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ca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nce;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4448" y="1085515"/>
            <a:ext cx="4493352" cy="5217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78435">
              <a:lnSpc>
                <a:spcPct val="100000"/>
              </a:lnSpc>
              <a:spcBef>
                <a:spcPts val="430"/>
              </a:spcBef>
              <a:tabLst>
                <a:tab pos="1762760" algn="l"/>
              </a:tabLst>
            </a:pP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lang="en-US" altLang="zh-CN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vo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lang="en-US" altLang="zh-CN"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setC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nc</a:t>
            </a:r>
            <a:r>
              <a:rPr lang="en-US" altLang="zh-CN" spc="-1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lang="en-US" altLang="zh-CN" spc="-4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w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)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Times New Roman"/>
            </a:endParaRPr>
          </a:p>
          <a:p>
            <a:pPr marL="355600" marR="178435">
              <a:lnSpc>
                <a:spcPct val="100000"/>
              </a:lnSpc>
              <a:spcBef>
                <a:spcPts val="430"/>
              </a:spcBef>
              <a:tabLst>
                <a:tab pos="1762760" algn="l"/>
              </a:tabLs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      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ca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ce</a:t>
            </a:r>
            <a:r>
              <a:rPr lang="en-US" altLang="zh-CN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lang="en-US" altLang="zh-CN"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lang="en-US" altLang="zh-CN" spc="-4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w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lang="en-US" altLang="zh-CN" spc="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lang="en-US" altLang="zh-CN" spc="-5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lang="en-US" altLang="zh-CN" spc="-10" dirty="0" err="1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lang="en-US" altLang="zh-CN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lang="en-US" altLang="zh-CN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  <a:endParaRPr lang="en-US" sz="1800" spc="-5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927100" marR="1883410" indent="-572135">
              <a:lnSpc>
                <a:spcPct val="120000"/>
              </a:lnSpc>
            </a:pP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18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18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r()</a:t>
            </a:r>
            <a:r>
              <a:rPr sz="1800" spc="6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ret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rn</a:t>
            </a:r>
            <a:r>
              <a:rPr sz="1800" spc="3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ar;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pub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18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18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tGe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r(i</a:t>
            </a:r>
            <a:r>
              <a:rPr sz="1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18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ne</a:t>
            </a:r>
            <a:r>
              <a:rPr sz="1800" spc="-4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w</a:t>
            </a:r>
            <a:r>
              <a:rPr sz="18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lue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)</a:t>
            </a:r>
            <a:r>
              <a:rPr sz="1800" spc="8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sz="18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sz="18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5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w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18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18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g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tSp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()</a:t>
            </a:r>
            <a:r>
              <a:rPr sz="18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turn</a:t>
            </a:r>
            <a:r>
              <a:rPr sz="1800" spc="3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peed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</a:t>
            </a: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927100" marR="5080" indent="-572135">
              <a:lnSpc>
                <a:spcPct val="120000"/>
              </a:lnSpc>
            </a:pP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18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vo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1800" spc="5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1800" spc="-2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y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Brak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(</a:t>
            </a:r>
            <a:r>
              <a:rPr sz="1800" spc="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1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</a:t>
            </a:r>
            <a:r>
              <a:rPr sz="1800" spc="8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crem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nt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)</a:t>
            </a:r>
            <a:r>
              <a:rPr sz="1800" spc="6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sp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1800" spc="4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-</a:t>
            </a:r>
            <a:r>
              <a:rPr sz="18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sz="1800" spc="5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ecr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me</a:t>
            </a:r>
            <a:r>
              <a:rPr sz="18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18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t;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</a:p>
          <a:p>
            <a:pPr marR="1479550" algn="ctr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}</a:t>
            </a:r>
            <a:r>
              <a:rPr sz="180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9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sz="1800" spc="3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18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1800" spc="5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f</a:t>
            </a:r>
            <a:r>
              <a:rPr sz="1800" spc="4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cl</a:t>
            </a:r>
            <a:r>
              <a:rPr sz="1800" spc="-1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ss</a:t>
            </a:r>
            <a:r>
              <a:rPr sz="1800" spc="6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de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cl</a:t>
            </a:r>
            <a:r>
              <a:rPr sz="1800" spc="-1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ti</a:t>
            </a:r>
            <a:r>
              <a:rPr sz="18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o</a:t>
            </a:r>
            <a:r>
              <a:rPr sz="18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</a:t>
            </a:r>
            <a:endParaRPr sz="18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08566" y="838200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22113" y="6465815"/>
            <a:ext cx="20320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4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8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717" y="291050"/>
            <a:ext cx="726567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85"/>
              </a:lnSpc>
            </a:pPr>
            <a:r>
              <a:rPr sz="4000" spc="-30" dirty="0">
                <a:solidFill>
                  <a:srgbClr val="323298"/>
                </a:solidFill>
                <a:latin typeface="Tahoma"/>
                <a:cs typeface="Tahoma"/>
              </a:rPr>
              <a:t>Com</a:t>
            </a:r>
            <a:r>
              <a:rPr sz="4000" spc="-25" dirty="0">
                <a:solidFill>
                  <a:srgbClr val="323298"/>
                </a:solidFill>
                <a:latin typeface="Tahoma"/>
                <a:cs typeface="Tahoma"/>
              </a:rPr>
              <a:t>ment</a:t>
            </a:r>
            <a:r>
              <a:rPr sz="4000" spc="-20" dirty="0">
                <a:solidFill>
                  <a:srgbClr val="323298"/>
                </a:solidFill>
                <a:latin typeface="Tahoma"/>
                <a:cs typeface="Tahoma"/>
              </a:rPr>
              <a:t>s</a:t>
            </a:r>
            <a:r>
              <a:rPr sz="4000" spc="254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323298"/>
                </a:solidFill>
                <a:latin typeface="Tahoma"/>
                <a:cs typeface="Tahoma"/>
              </a:rPr>
              <a:t>on</a:t>
            </a:r>
            <a:r>
              <a:rPr sz="4000" spc="26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323298"/>
                </a:solidFill>
                <a:latin typeface="Tahoma"/>
                <a:cs typeface="Tahoma"/>
              </a:rPr>
              <a:t>the</a:t>
            </a:r>
            <a:r>
              <a:rPr sz="4000" spc="254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323298"/>
                </a:solidFill>
                <a:latin typeface="Tahoma"/>
                <a:cs typeface="Tahoma"/>
              </a:rPr>
              <a:t>Previ</a:t>
            </a:r>
            <a:r>
              <a:rPr sz="4000" spc="-15" dirty="0">
                <a:solidFill>
                  <a:srgbClr val="323298"/>
                </a:solidFill>
                <a:latin typeface="Tahoma"/>
                <a:cs typeface="Tahoma"/>
              </a:rPr>
              <a:t>o</a:t>
            </a:r>
            <a:r>
              <a:rPr sz="4000" spc="-20" dirty="0">
                <a:solidFill>
                  <a:srgbClr val="323298"/>
                </a:solidFill>
                <a:latin typeface="Tahoma"/>
                <a:cs typeface="Tahoma"/>
              </a:rPr>
              <a:t>us</a:t>
            </a:r>
            <a:r>
              <a:rPr sz="4000" spc="229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323298"/>
                </a:solidFill>
                <a:latin typeface="Tahoma"/>
                <a:cs typeface="Tahoma"/>
              </a:rPr>
              <a:t>Slide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1018581"/>
            <a:ext cx="8389373" cy="616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94740" indent="-342900">
              <a:lnSpc>
                <a:spcPct val="100000"/>
              </a:lnSpc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20" dirty="0">
                <a:latin typeface="Arial"/>
                <a:cs typeface="Arial"/>
              </a:rPr>
              <a:t>The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mod</a:t>
            </a:r>
            <a:r>
              <a:rPr sz="2800" spc="-15" dirty="0">
                <a:latin typeface="Arial"/>
                <a:cs typeface="Arial"/>
              </a:rPr>
              <a:t>if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Arial"/>
                <a:cs typeface="Arial"/>
              </a:rPr>
              <a:t>p</a:t>
            </a:r>
            <a:r>
              <a:rPr sz="2800" i="1" spc="-15" dirty="0">
                <a:latin typeface="Arial"/>
                <a:cs typeface="Arial"/>
              </a:rPr>
              <a:t>u</a:t>
            </a:r>
            <a:r>
              <a:rPr sz="2800" i="1" spc="-25" dirty="0">
                <a:latin typeface="Arial"/>
                <a:cs typeface="Arial"/>
              </a:rPr>
              <a:t>b</a:t>
            </a:r>
            <a:r>
              <a:rPr sz="2800" i="1" spc="-5" dirty="0">
                <a:latin typeface="Arial"/>
                <a:cs typeface="Arial"/>
              </a:rPr>
              <a:t>l</a:t>
            </a:r>
            <a:r>
              <a:rPr sz="2800" i="1" spc="-15" dirty="0">
                <a:latin typeface="Arial"/>
                <a:cs typeface="Arial"/>
              </a:rPr>
              <a:t>ic</a:t>
            </a:r>
            <a:r>
              <a:rPr sz="2800" i="1" spc="9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ete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min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wha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h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ses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ca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ac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Bicy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le</a:t>
            </a:r>
            <a:r>
              <a:rPr sz="2800" spc="-10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lr>
                <a:srgbClr val="FF0065"/>
              </a:buClr>
              <a:buSzPct val="68750"/>
              <a:buFont typeface="Wingdings"/>
              <a:buChar char=""/>
              <a:tabLst>
                <a:tab pos="756920" algn="l"/>
              </a:tabLst>
            </a:pP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u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24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cl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ss</a:t>
            </a:r>
            <a:r>
              <a:rPr sz="2400" spc="8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B</a:t>
            </a:r>
            <a:r>
              <a:rPr sz="2400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cyc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24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{</a:t>
            </a:r>
            <a:r>
              <a:rPr sz="2400" spc="7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400" spc="70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		</a:t>
            </a:r>
            <a:r>
              <a:rPr sz="24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//</a:t>
            </a:r>
            <a:r>
              <a:rPr sz="2400" spc="5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2400" spc="-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as</a:t>
            </a:r>
            <a:r>
              <a:rPr sz="24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r>
              <a:rPr sz="2400" spc="7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24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cl</a:t>
            </a:r>
            <a:r>
              <a:rPr sz="2400" spc="-1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ration</a:t>
            </a:r>
            <a:endParaRPr sz="2400" dirty="0"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355600" marR="205104" indent="-342900" algn="just">
              <a:spcBef>
                <a:spcPts val="655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lang="en-US" altLang="zh-CN" sz="2800" spc="-10" dirty="0" smtClean="0">
                <a:latin typeface="Arial"/>
                <a:cs typeface="Arial"/>
              </a:rPr>
              <a:t>It</a:t>
            </a:r>
            <a:r>
              <a:rPr lang="en-US" altLang="zh-CN" sz="2800" spc="60" dirty="0" smtClean="0">
                <a:latin typeface="Times New Roman"/>
                <a:cs typeface="Times New Roman"/>
              </a:rPr>
              <a:t> </a:t>
            </a:r>
            <a:r>
              <a:rPr lang="en-US" altLang="zh-CN" sz="2800" spc="-15" dirty="0">
                <a:latin typeface="Arial"/>
                <a:cs typeface="Arial"/>
              </a:rPr>
              <a:t>is</a:t>
            </a:r>
            <a:r>
              <a:rPr lang="en-US" altLang="zh-CN" sz="2800" spc="70" dirty="0">
                <a:latin typeface="Times New Roman"/>
                <a:cs typeface="Times New Roman"/>
              </a:rPr>
              <a:t> </a:t>
            </a:r>
            <a:r>
              <a:rPr lang="en-US" altLang="zh-CN" sz="2800" spc="-15" dirty="0">
                <a:latin typeface="Arial"/>
                <a:cs typeface="Arial"/>
              </a:rPr>
              <a:t>co</a:t>
            </a:r>
            <a:r>
              <a:rPr lang="en-US" altLang="zh-CN" sz="2800" spc="-20" dirty="0">
                <a:latin typeface="Arial"/>
                <a:cs typeface="Arial"/>
              </a:rPr>
              <a:t>mmon</a:t>
            </a:r>
            <a:r>
              <a:rPr lang="en-US" altLang="zh-CN" sz="2800" spc="105" dirty="0">
                <a:latin typeface="Times New Roman"/>
                <a:cs typeface="Times New Roman"/>
              </a:rPr>
              <a:t> </a:t>
            </a:r>
            <a:r>
              <a:rPr lang="en-US" altLang="zh-CN" sz="2800" spc="-15" dirty="0">
                <a:latin typeface="Arial"/>
                <a:cs typeface="Arial"/>
              </a:rPr>
              <a:t>to</a:t>
            </a:r>
            <a:r>
              <a:rPr lang="en-US" altLang="zh-CN" sz="2800" spc="75" dirty="0">
                <a:latin typeface="Times New Roman"/>
                <a:cs typeface="Times New Roman"/>
              </a:rPr>
              <a:t> </a:t>
            </a:r>
            <a:r>
              <a:rPr lang="en-US" altLang="zh-CN" sz="2800" spc="-20" dirty="0">
                <a:latin typeface="Arial"/>
                <a:cs typeface="Arial"/>
              </a:rPr>
              <a:t>ma</a:t>
            </a:r>
            <a:r>
              <a:rPr lang="en-US" altLang="zh-CN" sz="2800" spc="-10" dirty="0">
                <a:latin typeface="Arial"/>
                <a:cs typeface="Arial"/>
              </a:rPr>
              <a:t>k</a:t>
            </a:r>
            <a:r>
              <a:rPr lang="en-US" altLang="zh-CN" sz="2800" spc="-20" dirty="0">
                <a:latin typeface="Arial"/>
                <a:cs typeface="Arial"/>
              </a:rPr>
              <a:t>e</a:t>
            </a:r>
            <a:r>
              <a:rPr lang="en-US" altLang="zh-CN" sz="2800" spc="75" dirty="0">
                <a:latin typeface="Times New Roman"/>
                <a:cs typeface="Times New Roman"/>
              </a:rPr>
              <a:t> </a:t>
            </a:r>
            <a:r>
              <a:rPr lang="en-US" altLang="zh-CN" sz="2800" spc="-5" dirty="0">
                <a:latin typeface="Arial"/>
                <a:cs typeface="Arial"/>
              </a:rPr>
              <a:t>f</a:t>
            </a:r>
            <a:r>
              <a:rPr lang="en-US" altLang="zh-CN" sz="2800" spc="-15" dirty="0">
                <a:latin typeface="Arial"/>
                <a:cs typeface="Arial"/>
              </a:rPr>
              <a:t>ields</a:t>
            </a:r>
            <a:r>
              <a:rPr lang="en-US" altLang="zh-CN" sz="2800" spc="114" dirty="0">
                <a:latin typeface="Times New Roman"/>
                <a:cs typeface="Times New Roman"/>
              </a:rPr>
              <a:t> </a:t>
            </a:r>
            <a:r>
              <a:rPr lang="en-US" altLang="zh-CN" sz="2800" i="1" spc="-25" dirty="0">
                <a:latin typeface="Arial"/>
                <a:cs typeface="Arial"/>
              </a:rPr>
              <a:t>p</a:t>
            </a:r>
            <a:r>
              <a:rPr lang="en-US" altLang="zh-CN" sz="2800" i="1" spc="-5" dirty="0">
                <a:latin typeface="Arial"/>
                <a:cs typeface="Arial"/>
              </a:rPr>
              <a:t>r</a:t>
            </a:r>
            <a:r>
              <a:rPr lang="en-US" altLang="zh-CN" sz="2800" i="1" spc="-15" dirty="0">
                <a:latin typeface="Arial"/>
                <a:cs typeface="Arial"/>
              </a:rPr>
              <a:t>i</a:t>
            </a:r>
            <a:r>
              <a:rPr lang="en-US" altLang="zh-CN" sz="2800" i="1" spc="-10" dirty="0">
                <a:latin typeface="Arial"/>
                <a:cs typeface="Arial"/>
              </a:rPr>
              <a:t>v</a:t>
            </a:r>
            <a:r>
              <a:rPr lang="en-US" altLang="zh-CN" sz="2800" i="1" spc="-20" dirty="0">
                <a:latin typeface="Arial"/>
                <a:cs typeface="Arial"/>
              </a:rPr>
              <a:t>at</a:t>
            </a:r>
            <a:r>
              <a:rPr lang="en-US" altLang="zh-CN" sz="2800" i="1" spc="-5" dirty="0">
                <a:latin typeface="Arial"/>
                <a:cs typeface="Arial"/>
              </a:rPr>
              <a:t>e</a:t>
            </a:r>
            <a:r>
              <a:rPr lang="en-US" altLang="zh-CN" sz="2800" spc="-10" dirty="0">
                <a:latin typeface="Arial"/>
                <a:cs typeface="Arial"/>
              </a:rPr>
              <a:t>.</a:t>
            </a:r>
            <a:r>
              <a:rPr lang="en-US" altLang="zh-CN" sz="2800" spc="75" dirty="0">
                <a:latin typeface="Times New Roman"/>
                <a:cs typeface="Times New Roman"/>
              </a:rPr>
              <a:t> </a:t>
            </a:r>
            <a:r>
              <a:rPr lang="en-US" altLang="zh-CN" sz="2800" spc="-35" dirty="0">
                <a:latin typeface="Arial"/>
                <a:cs typeface="Arial"/>
              </a:rPr>
              <a:t>T</a:t>
            </a:r>
            <a:r>
              <a:rPr lang="en-US" altLang="zh-CN" sz="2800" spc="-25" dirty="0">
                <a:latin typeface="Arial"/>
                <a:cs typeface="Arial"/>
              </a:rPr>
              <a:t>h</a:t>
            </a:r>
            <a:r>
              <a:rPr lang="en-US" altLang="zh-CN" sz="2800" spc="-5" dirty="0">
                <a:latin typeface="Arial"/>
                <a:cs typeface="Arial"/>
              </a:rPr>
              <a:t>i</a:t>
            </a:r>
            <a:r>
              <a:rPr lang="en-US" altLang="zh-CN" sz="2800" spc="-15" dirty="0">
                <a:latin typeface="Arial"/>
                <a:cs typeface="Arial"/>
              </a:rPr>
              <a:t>s</a:t>
            </a:r>
            <a:r>
              <a:rPr lang="en-US" altLang="zh-CN" sz="2800" spc="80" dirty="0">
                <a:latin typeface="Times New Roman"/>
                <a:cs typeface="Times New Roman"/>
              </a:rPr>
              <a:t> </a:t>
            </a:r>
            <a:r>
              <a:rPr lang="en-US" altLang="zh-CN" sz="2800" spc="-20" dirty="0">
                <a:latin typeface="Arial"/>
                <a:cs typeface="Arial"/>
              </a:rPr>
              <a:t>means</a:t>
            </a:r>
            <a:r>
              <a:rPr lang="en-US" altLang="zh-CN" sz="2800" spc="-15" dirty="0">
                <a:latin typeface="Times New Roman"/>
                <a:cs typeface="Times New Roman"/>
              </a:rPr>
              <a:t> </a:t>
            </a:r>
            <a:r>
              <a:rPr lang="en-US" altLang="zh-CN" sz="2800" spc="-15" dirty="0">
                <a:latin typeface="Arial"/>
                <a:cs typeface="Arial"/>
              </a:rPr>
              <a:t>tha</a:t>
            </a:r>
            <a:r>
              <a:rPr lang="en-US" altLang="zh-CN" sz="2800" spc="-10" dirty="0">
                <a:latin typeface="Arial"/>
                <a:cs typeface="Arial"/>
              </a:rPr>
              <a:t>t</a:t>
            </a:r>
            <a:r>
              <a:rPr lang="en-US" altLang="zh-CN" sz="2800" spc="55" dirty="0">
                <a:latin typeface="Times New Roman"/>
                <a:cs typeface="Times New Roman"/>
              </a:rPr>
              <a:t> </a:t>
            </a:r>
            <a:r>
              <a:rPr lang="en-US" altLang="zh-CN" sz="2800" spc="-15" dirty="0">
                <a:latin typeface="Arial"/>
                <a:cs typeface="Arial"/>
              </a:rPr>
              <a:t>they</a:t>
            </a:r>
            <a:r>
              <a:rPr lang="en-US" altLang="zh-CN" sz="2800" spc="75" dirty="0">
                <a:latin typeface="Times New Roman"/>
                <a:cs typeface="Times New Roman"/>
              </a:rPr>
              <a:t> </a:t>
            </a:r>
            <a:r>
              <a:rPr lang="en-US" altLang="zh-CN" sz="2800" spc="-15" dirty="0">
                <a:latin typeface="Arial"/>
                <a:cs typeface="Arial"/>
              </a:rPr>
              <a:t>can</a:t>
            </a:r>
            <a:r>
              <a:rPr lang="en-US" altLang="zh-CN" sz="2800" spc="85" dirty="0">
                <a:latin typeface="Times New Roman"/>
                <a:cs typeface="Times New Roman"/>
              </a:rPr>
              <a:t> </a:t>
            </a:r>
            <a:r>
              <a:rPr lang="en-US" altLang="zh-CN" sz="2800" spc="-25" dirty="0">
                <a:latin typeface="Arial"/>
                <a:cs typeface="Arial"/>
              </a:rPr>
              <a:t>o</a:t>
            </a:r>
            <a:r>
              <a:rPr lang="en-US" altLang="zh-CN" sz="2800" spc="-10" dirty="0">
                <a:latin typeface="Arial"/>
                <a:cs typeface="Arial"/>
              </a:rPr>
              <a:t>n</a:t>
            </a:r>
            <a:r>
              <a:rPr lang="en-US" altLang="zh-CN" sz="2800" spc="-15" dirty="0">
                <a:latin typeface="Arial"/>
                <a:cs typeface="Arial"/>
              </a:rPr>
              <a:t>ly</a:t>
            </a:r>
            <a:r>
              <a:rPr lang="en-US" altLang="zh-CN" sz="2800" spc="80" dirty="0">
                <a:latin typeface="Times New Roman"/>
                <a:cs typeface="Times New Roman"/>
              </a:rPr>
              <a:t> </a:t>
            </a:r>
            <a:r>
              <a:rPr lang="en-US" altLang="zh-CN" sz="2800" spc="-25" dirty="0">
                <a:latin typeface="Arial"/>
                <a:cs typeface="Arial"/>
              </a:rPr>
              <a:t>b</a:t>
            </a:r>
            <a:r>
              <a:rPr lang="en-US" altLang="zh-CN" sz="2800" spc="-20" dirty="0">
                <a:latin typeface="Arial"/>
                <a:cs typeface="Arial"/>
              </a:rPr>
              <a:t>e</a:t>
            </a:r>
            <a:r>
              <a:rPr lang="en-US" altLang="zh-CN" sz="2800" spc="110" dirty="0">
                <a:latin typeface="Times New Roman"/>
                <a:cs typeface="Times New Roman"/>
              </a:rPr>
              <a:t> </a:t>
            </a:r>
            <a:r>
              <a:rPr lang="en-US" altLang="zh-CN" sz="2800" i="1" spc="-25" dirty="0">
                <a:latin typeface="Arial"/>
                <a:cs typeface="Arial"/>
              </a:rPr>
              <a:t>d</a:t>
            </a:r>
            <a:r>
              <a:rPr lang="en-US" altLang="zh-CN" sz="2800" i="1" spc="-5" dirty="0">
                <a:latin typeface="Arial"/>
                <a:cs typeface="Arial"/>
              </a:rPr>
              <a:t>i</a:t>
            </a:r>
            <a:r>
              <a:rPr lang="en-US" altLang="zh-CN" sz="2800" i="1" spc="-10" dirty="0">
                <a:latin typeface="Arial"/>
                <a:cs typeface="Arial"/>
              </a:rPr>
              <a:t>r</a:t>
            </a:r>
            <a:r>
              <a:rPr lang="en-US" altLang="zh-CN" sz="2800" i="1" spc="-15" dirty="0">
                <a:latin typeface="Arial"/>
                <a:cs typeface="Arial"/>
              </a:rPr>
              <a:t>ec</a:t>
            </a:r>
            <a:r>
              <a:rPr lang="en-US" altLang="zh-CN" sz="2800" i="1" spc="-5" dirty="0">
                <a:latin typeface="Arial"/>
                <a:cs typeface="Arial"/>
              </a:rPr>
              <a:t>t</a:t>
            </a:r>
            <a:r>
              <a:rPr lang="en-US" altLang="zh-CN" sz="2800" i="1" spc="-15" dirty="0">
                <a:latin typeface="Arial"/>
                <a:cs typeface="Arial"/>
              </a:rPr>
              <a:t>ly</a:t>
            </a:r>
            <a:r>
              <a:rPr lang="en-US" altLang="zh-CN" sz="2800" i="1" spc="85" dirty="0">
                <a:latin typeface="Times New Roman"/>
                <a:cs typeface="Times New Roman"/>
              </a:rPr>
              <a:t> </a:t>
            </a:r>
            <a:r>
              <a:rPr lang="en-US" altLang="zh-CN" sz="2800" spc="-15" dirty="0">
                <a:latin typeface="Arial"/>
                <a:cs typeface="Arial"/>
              </a:rPr>
              <a:t>accessed</a:t>
            </a:r>
            <a:r>
              <a:rPr lang="en-US" altLang="zh-CN" sz="2800" spc="80" dirty="0">
                <a:latin typeface="Times New Roman"/>
                <a:cs typeface="Times New Roman"/>
              </a:rPr>
              <a:t> </a:t>
            </a:r>
            <a:r>
              <a:rPr lang="en-US" altLang="zh-CN" sz="2800" spc="-10" dirty="0">
                <a:latin typeface="Arial"/>
                <a:cs typeface="Arial"/>
              </a:rPr>
              <a:t>fro</a:t>
            </a:r>
            <a:r>
              <a:rPr lang="en-US" altLang="zh-CN" sz="2800" spc="-25" dirty="0">
                <a:latin typeface="Arial"/>
                <a:cs typeface="Arial"/>
              </a:rPr>
              <a:t>m</a:t>
            </a:r>
            <a:r>
              <a:rPr lang="en-US" altLang="zh-CN" sz="2800" spc="75" dirty="0">
                <a:latin typeface="Times New Roman"/>
                <a:cs typeface="Times New Roman"/>
              </a:rPr>
              <a:t> </a:t>
            </a:r>
            <a:r>
              <a:rPr lang="en-US" altLang="zh-CN" sz="2800" spc="-10" dirty="0">
                <a:latin typeface="Arial"/>
                <a:cs typeface="Arial"/>
              </a:rPr>
              <a:t>the</a:t>
            </a:r>
            <a:r>
              <a:rPr lang="en-US" altLang="zh-CN" sz="2800" spc="-5" dirty="0">
                <a:latin typeface="Times New Roman"/>
                <a:cs typeface="Times New Roman"/>
              </a:rPr>
              <a:t> </a:t>
            </a:r>
            <a:r>
              <a:rPr lang="en-US" altLang="zh-CN" sz="2800" i="1" spc="-15" dirty="0">
                <a:latin typeface="Arial"/>
                <a:cs typeface="Arial"/>
              </a:rPr>
              <a:t>Bicy</a:t>
            </a:r>
            <a:r>
              <a:rPr lang="en-US" altLang="zh-CN" sz="2800" i="1" spc="-10" dirty="0">
                <a:latin typeface="Arial"/>
                <a:cs typeface="Arial"/>
              </a:rPr>
              <a:t>c</a:t>
            </a:r>
            <a:r>
              <a:rPr lang="en-US" altLang="zh-CN" sz="2800" i="1" spc="-15" dirty="0">
                <a:latin typeface="Arial"/>
                <a:cs typeface="Arial"/>
              </a:rPr>
              <a:t>l</a:t>
            </a:r>
            <a:r>
              <a:rPr lang="en-US" altLang="zh-CN" sz="2800" i="1" spc="-20" dirty="0">
                <a:latin typeface="Arial"/>
                <a:cs typeface="Arial"/>
              </a:rPr>
              <a:t>e</a:t>
            </a:r>
            <a:r>
              <a:rPr lang="en-US" altLang="zh-CN" sz="2800" i="1" spc="65" dirty="0">
                <a:latin typeface="Times New Roman"/>
                <a:cs typeface="Times New Roman"/>
              </a:rPr>
              <a:t> </a:t>
            </a:r>
            <a:r>
              <a:rPr lang="en-US" altLang="zh-CN" sz="2800" spc="-15" dirty="0">
                <a:latin typeface="Arial"/>
                <a:cs typeface="Arial"/>
              </a:rPr>
              <a:t>clas</a:t>
            </a:r>
            <a:r>
              <a:rPr lang="en-US" altLang="zh-CN" sz="2800" spc="-10" dirty="0">
                <a:latin typeface="Arial"/>
                <a:cs typeface="Arial"/>
              </a:rPr>
              <a:t>s</a:t>
            </a:r>
            <a:r>
              <a:rPr lang="en-US" altLang="zh-CN" sz="2800" spc="-10" dirty="0" smtClean="0">
                <a:latin typeface="Arial"/>
                <a:cs typeface="Arial"/>
              </a:rPr>
              <a:t>.</a:t>
            </a:r>
            <a:endParaRPr sz="2800" dirty="0" smtClean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FF0065"/>
              </a:buClr>
              <a:buSzPct val="68750"/>
              <a:buFont typeface="Wingdings"/>
              <a:buChar char=""/>
              <a:tabLst>
                <a:tab pos="756920" algn="l"/>
              </a:tabLst>
            </a:pPr>
            <a:r>
              <a:rPr sz="2400" spc="-5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privat</a:t>
            </a:r>
            <a:r>
              <a:rPr sz="2400" dirty="0" smtClean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2400" spc="6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i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nt</a:t>
            </a:r>
            <a:r>
              <a:rPr sz="2400" spc="7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cad</a:t>
            </a:r>
            <a:r>
              <a:rPr sz="2400" spc="-1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2400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nce</a:t>
            </a:r>
            <a:r>
              <a:rPr sz="2400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;</a:t>
            </a:r>
            <a:r>
              <a:rPr sz="2400" spc="8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lang="en-US" altLang="zh-CN" sz="2400" spc="85" dirty="0"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		</a:t>
            </a:r>
            <a:r>
              <a:rPr lang="en-US" altLang="zh-CN" sz="24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</a:t>
            </a:r>
            <a:r>
              <a:rPr sz="24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/</a:t>
            </a:r>
            <a:r>
              <a:rPr sz="2400" spc="4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Fi</a:t>
            </a:r>
            <a:r>
              <a:rPr sz="2400" spc="-1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e</a:t>
            </a:r>
            <a:r>
              <a:rPr sz="2400" spc="-5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l</a:t>
            </a:r>
            <a:r>
              <a:rPr sz="2400" spc="-1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d</a:t>
            </a:r>
            <a:r>
              <a:rPr sz="24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s</a:t>
            </a:r>
            <a:endParaRPr lang="en-US" sz="24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lang="en-US" altLang="zh-CN" sz="2800" spc="-10" dirty="0">
                <a:latin typeface="Arial"/>
                <a:cs typeface="Arial"/>
              </a:rPr>
              <a:t>We can access the field </a:t>
            </a:r>
            <a:r>
              <a:rPr lang="en-US" altLang="zh-CN" sz="2800" i="1" spc="-10" dirty="0">
                <a:latin typeface="Arial"/>
                <a:cs typeface="Arial"/>
              </a:rPr>
              <a:t>indirectly</a:t>
            </a:r>
            <a:r>
              <a:rPr lang="en-US" altLang="zh-CN" sz="2800" spc="-10" dirty="0">
                <a:latin typeface="Arial"/>
                <a:cs typeface="Arial"/>
              </a:rPr>
              <a:t> by adding public methods that obtain the field values for </a:t>
            </a:r>
            <a:r>
              <a:rPr lang="en-US" altLang="zh-CN" sz="2800" spc="-10" dirty="0" smtClean="0">
                <a:latin typeface="Arial"/>
                <a:cs typeface="Arial"/>
              </a:rPr>
              <a:t>us.</a:t>
            </a:r>
          </a:p>
          <a:p>
            <a:pPr marL="756285" lvl="1" indent="-286385">
              <a:spcBef>
                <a:spcPts val="590"/>
              </a:spcBef>
              <a:buClr>
                <a:srgbClr val="FF0065"/>
              </a:buClr>
              <a:buSzPct val="68750"/>
              <a:buFont typeface="Wingdings"/>
              <a:buChar char=""/>
              <a:tabLst>
                <a:tab pos="756920" algn="l"/>
              </a:tabLst>
            </a:pPr>
            <a:r>
              <a:rPr lang="en-US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An</a:t>
            </a:r>
            <a:r>
              <a:rPr lang="en-US" altLang="zh-CN" sz="2400" spc="5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-10" dirty="0" smtClean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en-US" altLang="zh-CN" sz="2400" spc="-15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lang="en-US" altLang="zh-CN" sz="2400" spc="-5" dirty="0" smtClean="0">
                <a:solidFill>
                  <a:prstClr val="black"/>
                </a:solidFill>
                <a:latin typeface="Arial"/>
                <a:cs typeface="Arial"/>
              </a:rPr>
              <a:t>ample:</a:t>
            </a:r>
            <a:endParaRPr lang="en-US" altLang="zh-CN" sz="2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841500" marR="2750185" lvl="0" indent="-914400">
              <a:lnSpc>
                <a:spcPct val="120000"/>
              </a:lnSpc>
            </a:pPr>
            <a:r>
              <a:rPr lang="en-US" altLang="zh-CN" sz="2000" spc="-5" dirty="0" smtClean="0">
                <a:solidFill>
                  <a:prstClr val="black"/>
                </a:solidFill>
                <a:latin typeface="Arial"/>
                <a:cs typeface="Arial"/>
              </a:rPr>
              <a:t>publi</a:t>
            </a:r>
            <a:r>
              <a:rPr lang="en-US" altLang="zh-CN" sz="2000" dirty="0" smtClean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lang="en-US" altLang="zh-CN" sz="2000" spc="35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void</a:t>
            </a:r>
            <a:r>
              <a:rPr lang="en-US" altLang="zh-CN" sz="2000" spc="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en-US" altLang="zh-CN" sz="2000" spc="5" dirty="0" err="1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en-US" altLang="zh-CN" sz="2000" dirty="0" err="1">
                <a:solidFill>
                  <a:prstClr val="black"/>
                </a:solidFill>
                <a:latin typeface="Arial"/>
                <a:cs typeface="Arial"/>
              </a:rPr>
              <a:t>tCadenc</a:t>
            </a:r>
            <a:r>
              <a:rPr lang="en-US" altLang="zh-CN" sz="2000" spc="10" dirty="0" err="1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altLang="zh-CN" sz="2000" spc="-5" dirty="0" err="1">
                <a:solidFill>
                  <a:prstClr val="black"/>
                </a:solidFill>
                <a:latin typeface="Arial"/>
                <a:cs typeface="Arial"/>
              </a:rPr>
              <a:t>in</a:t>
            </a:r>
            <a:r>
              <a:rPr lang="en-US" altLang="zh-CN" sz="2000" dirty="0" err="1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lang="en-US" altLang="zh-CN" sz="20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5" dirty="0" err="1">
                <a:solidFill>
                  <a:prstClr val="black"/>
                </a:solidFill>
                <a:latin typeface="Arial"/>
                <a:cs typeface="Arial"/>
              </a:rPr>
              <a:t>ne</a:t>
            </a:r>
            <a:r>
              <a:rPr lang="en-US" altLang="zh-CN" sz="2000" spc="5" dirty="0" err="1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lang="en-US" altLang="zh-CN" sz="2000" dirty="0" err="1">
                <a:solidFill>
                  <a:prstClr val="black"/>
                </a:solidFill>
                <a:latin typeface="Arial"/>
                <a:cs typeface="Arial"/>
              </a:rPr>
              <a:t>Value</a:t>
            </a:r>
            <a:r>
              <a:rPr lang="en-US" altLang="zh-CN" sz="2000" dirty="0" smtClean="0">
                <a:solidFill>
                  <a:prstClr val="black"/>
                </a:solidFill>
                <a:latin typeface="Arial"/>
                <a:cs typeface="Arial"/>
              </a:rPr>
              <a:t>){</a:t>
            </a:r>
          </a:p>
          <a:p>
            <a:pPr marL="1841500" marR="2750185" lvl="0" indent="-914400"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Arial"/>
                <a:cs typeface="Arial"/>
              </a:rPr>
              <a:t>        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lang="en-US" altLang="zh-CN" sz="2000" spc="5" dirty="0" smtClean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2000" spc="-5" dirty="0" smtClean="0">
                <a:solidFill>
                  <a:prstClr val="black"/>
                </a:solidFill>
                <a:latin typeface="Arial"/>
                <a:cs typeface="Arial"/>
              </a:rPr>
              <a:t>den</a:t>
            </a:r>
            <a:r>
              <a:rPr lang="en-US" altLang="zh-CN" sz="2000" spc="10" dirty="0" smtClean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lang="en-US" altLang="zh-CN" sz="2000" dirty="0" smtClean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lang="en-US" altLang="zh-CN" sz="2000" spc="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5" dirty="0" err="1">
                <a:solidFill>
                  <a:prstClr val="black"/>
                </a:solidFill>
                <a:latin typeface="Arial"/>
                <a:cs typeface="Arial"/>
              </a:rPr>
              <a:t>ne</a:t>
            </a:r>
            <a:r>
              <a:rPr lang="en-US" altLang="zh-CN" sz="2000" spc="5" dirty="0" err="1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lang="en-US" altLang="zh-CN" sz="2000" dirty="0" err="1">
                <a:solidFill>
                  <a:prstClr val="black"/>
                </a:solidFill>
                <a:latin typeface="Arial"/>
                <a:cs typeface="Arial"/>
              </a:rPr>
              <a:t>Value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;</a:t>
            </a:r>
          </a:p>
          <a:p>
            <a:pPr marL="927100" lvl="0">
              <a:lnSpc>
                <a:spcPts val="2380"/>
              </a:lnSpc>
              <a:spcBef>
                <a:spcPts val="48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}</a:t>
            </a:r>
            <a:endParaRPr lang="en-US" altLang="zh-CN" sz="2800" b="1" spc="-25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22113" y="6465815"/>
            <a:ext cx="20320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38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0040">
              <a:lnSpc>
                <a:spcPts val="4785"/>
              </a:lnSpc>
            </a:pPr>
            <a:r>
              <a:rPr spc="-20" dirty="0"/>
              <a:t>Overl</a:t>
            </a:r>
            <a:r>
              <a:rPr spc="-30" dirty="0"/>
              <a:t>o</a:t>
            </a:r>
            <a:r>
              <a:rPr spc="-20" dirty="0"/>
              <a:t>ading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-25" dirty="0"/>
              <a:t>Methods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1305713"/>
            <a:ext cx="4340860" cy="5404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spc="-15" dirty="0">
                <a:latin typeface="Arial"/>
                <a:cs typeface="Arial"/>
              </a:rPr>
              <a:t>Met</a:t>
            </a:r>
            <a:r>
              <a:rPr sz="2400" spc="-5" dirty="0">
                <a:latin typeface="Arial"/>
                <a:cs typeface="Arial"/>
              </a:rPr>
              <a:t>ho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overlo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d.</a:t>
            </a:r>
            <a:endParaRPr sz="2400" dirty="0">
              <a:latin typeface="Arial"/>
              <a:cs typeface="Arial"/>
            </a:endParaRPr>
          </a:p>
          <a:p>
            <a:pPr marL="355600" marR="276860" indent="-342900" algn="just">
              <a:lnSpc>
                <a:spcPct val="80100"/>
              </a:lnSpc>
              <a:spcBef>
                <a:spcPts val="570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spc="-15" dirty="0">
                <a:latin typeface="Arial"/>
                <a:cs typeface="Arial"/>
              </a:rPr>
              <a:t>Met</a:t>
            </a:r>
            <a:r>
              <a:rPr sz="2400" spc="-5" dirty="0">
                <a:latin typeface="Arial"/>
                <a:cs typeface="Arial"/>
              </a:rPr>
              <a:t>ho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thin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hav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same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name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2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differen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paramete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ist.</a:t>
            </a:r>
            <a:endParaRPr sz="2400" dirty="0">
              <a:latin typeface="Arial"/>
              <a:cs typeface="Arial"/>
            </a:endParaRPr>
          </a:p>
          <a:p>
            <a:pPr marL="355600" marR="173990" indent="-342900">
              <a:lnSpc>
                <a:spcPct val="80000"/>
              </a:lnSpc>
              <a:spcBef>
                <a:spcPts val="575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Overload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met</a:t>
            </a:r>
            <a:r>
              <a:rPr sz="2400" spc="-5" dirty="0">
                <a:latin typeface="Arial"/>
                <a:cs typeface="Arial"/>
              </a:rPr>
              <a:t>ho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differentiate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number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type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argument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ssed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nto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met</a:t>
            </a:r>
            <a:r>
              <a:rPr sz="2400" spc="-5" dirty="0">
                <a:latin typeface="Arial"/>
                <a:cs typeface="Arial"/>
              </a:rPr>
              <a:t>ho</a:t>
            </a:r>
            <a:r>
              <a:rPr sz="2400" spc="-10" dirty="0">
                <a:latin typeface="Arial"/>
                <a:cs typeface="Arial"/>
              </a:rPr>
              <a:t>d.</a:t>
            </a:r>
            <a:endParaRPr sz="2400" dirty="0">
              <a:latin typeface="Arial"/>
              <a:cs typeface="Arial"/>
            </a:endParaRPr>
          </a:p>
          <a:p>
            <a:pPr marL="355600" marR="141605" indent="-342900">
              <a:lnSpc>
                <a:spcPct val="80000"/>
              </a:lnSpc>
              <a:spcBef>
                <a:spcPts val="575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One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dec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ar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method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same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nam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same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paramete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ist.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75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ompi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do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etur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type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fiers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d</a:t>
            </a:r>
            <a:r>
              <a:rPr sz="2400" spc="-10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f</a:t>
            </a:r>
            <a:r>
              <a:rPr sz="2400" spc="5" dirty="0" smtClean="0">
                <a:latin typeface="Arial"/>
                <a:cs typeface="Arial"/>
              </a:rPr>
              <a:t>f</a:t>
            </a:r>
            <a:r>
              <a:rPr sz="2400" spc="-5" dirty="0" smtClean="0">
                <a:latin typeface="Arial"/>
                <a:cs typeface="Arial"/>
              </a:rPr>
              <a:t>erent</a:t>
            </a:r>
            <a:r>
              <a:rPr sz="2400" spc="-10" dirty="0" smtClean="0">
                <a:latin typeface="Arial"/>
                <a:cs typeface="Arial"/>
              </a:rPr>
              <a:t>i</a:t>
            </a:r>
            <a:r>
              <a:rPr sz="2400" spc="-5" dirty="0" smtClean="0">
                <a:latin typeface="Arial"/>
                <a:cs typeface="Arial"/>
              </a:rPr>
              <a:t>ati</a:t>
            </a:r>
            <a:r>
              <a:rPr sz="2400" spc="-10" dirty="0" smtClean="0">
                <a:latin typeface="Arial"/>
                <a:cs typeface="Arial"/>
              </a:rPr>
              <a:t>n</a:t>
            </a:r>
            <a:r>
              <a:rPr sz="2400" dirty="0" smtClean="0">
                <a:latin typeface="Arial"/>
                <a:cs typeface="Arial"/>
              </a:rPr>
              <a:t>g</a:t>
            </a:r>
            <a:r>
              <a:rPr lang="en-US" sz="2400" dirty="0" smtClean="0">
                <a:latin typeface="Arial"/>
                <a:cs typeface="Arial"/>
              </a:rPr>
              <a:t> methods.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971" y="1308365"/>
            <a:ext cx="3959229" cy="487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bli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ataArti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...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pu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void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(String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...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bli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void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(i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...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bli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void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bl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f)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...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</a:p>
          <a:p>
            <a:pPr marL="355600">
              <a:lnSpc>
                <a:spcPts val="2160"/>
              </a:lnSpc>
            </a:pPr>
            <a:r>
              <a:rPr sz="2000" spc="-5" dirty="0">
                <a:latin typeface="Arial"/>
                <a:cs typeface="Arial"/>
              </a:rPr>
              <a:t>pu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li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void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(int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doubl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f)</a:t>
            </a:r>
          </a:p>
          <a:p>
            <a:pPr marL="355600">
              <a:lnSpc>
                <a:spcPts val="2160"/>
              </a:lnSpc>
            </a:pPr>
            <a:r>
              <a:rPr sz="2000" dirty="0">
                <a:latin typeface="Arial"/>
                <a:cs typeface="Arial"/>
              </a:rPr>
              <a:t>{</a:t>
            </a: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...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</a:p>
        </p:txBody>
      </p:sp>
      <p:sp>
        <p:nvSpPr>
          <p:cNvPr id="7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980">
              <a:lnSpc>
                <a:spcPts val="4685"/>
              </a:lnSpc>
            </a:pPr>
            <a:r>
              <a:rPr spc="-30" dirty="0"/>
              <a:t>Ex</a:t>
            </a:r>
            <a:r>
              <a:rPr spc="-20" dirty="0"/>
              <a:t>ample: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30" dirty="0"/>
              <a:t>O</a:t>
            </a:r>
            <a:r>
              <a:rPr spc="-15" dirty="0"/>
              <a:t>v</a:t>
            </a:r>
            <a:r>
              <a:rPr spc="-25" dirty="0"/>
              <a:t>erloading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25"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177761"/>
            <a:ext cx="7586345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ctr">
              <a:lnSpc>
                <a:spcPct val="100000"/>
              </a:lnSpc>
              <a:buClr>
                <a:srgbClr val="0000FF"/>
              </a:buClr>
              <a:buSzPct val="70312"/>
              <a:buFont typeface="Wingdings"/>
              <a:buChar char="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java</a:t>
            </a:r>
            <a:r>
              <a:rPr sz="3200" spc="-10" dirty="0">
                <a:latin typeface="Arial"/>
                <a:cs typeface="Arial"/>
              </a:rPr>
              <a:t>.</a:t>
            </a:r>
            <a:r>
              <a:rPr sz="3200" spc="-5" dirty="0">
                <a:latin typeface="Arial"/>
                <a:cs typeface="Arial"/>
              </a:rPr>
              <a:t>io</a:t>
            </a:r>
            <a:r>
              <a:rPr sz="3200" spc="-15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Prin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Stre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fi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ll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wing</a:t>
            </a:r>
            <a:endParaRPr sz="3200">
              <a:latin typeface="Arial"/>
              <a:cs typeface="Arial"/>
            </a:endParaRPr>
          </a:p>
          <a:p>
            <a:pPr marR="34290" algn="ctr">
              <a:lnSpc>
                <a:spcPts val="3810"/>
              </a:lnSpc>
            </a:pPr>
            <a:r>
              <a:rPr sz="3200" dirty="0">
                <a:latin typeface="Arial"/>
                <a:cs typeface="Arial"/>
              </a:rPr>
              <a:t>overl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ed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th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ds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(Sy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te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.o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t.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…):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9416" y="2195512"/>
          <a:ext cx="8363442" cy="4114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5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println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()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3517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ter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ate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curr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writi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sep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rator</a:t>
                      </a:r>
                      <a:r>
                        <a:rPr sz="24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ring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pri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tln(flo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9972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print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float</a:t>
                      </a:r>
                      <a:r>
                        <a:rPr sz="2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ate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ne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println(i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8130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print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teger</a:t>
                      </a:r>
                      <a:r>
                        <a:rPr sz="24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ates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println(Ob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ec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33337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print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Ob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ec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then</a:t>
                      </a:r>
                      <a:r>
                        <a:rPr sz="2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ates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println(Strin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print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24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ate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he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7620">
              <a:lnSpc>
                <a:spcPts val="4785"/>
              </a:lnSpc>
            </a:pPr>
            <a:r>
              <a:rPr spc="-25" dirty="0"/>
              <a:t>Con</a:t>
            </a:r>
            <a:r>
              <a:rPr spc="-15" dirty="0"/>
              <a:t>s</a:t>
            </a:r>
            <a:r>
              <a:rPr spc="-25" dirty="0"/>
              <a:t>tructo</a:t>
            </a:r>
            <a:r>
              <a:rPr spc="-5" dirty="0"/>
              <a:t>r</a:t>
            </a:r>
            <a:r>
              <a:rPr spc="-2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1308365"/>
            <a:ext cx="3962400" cy="5340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7314" indent="-342900">
              <a:lnSpc>
                <a:spcPts val="2300"/>
              </a:lnSpc>
              <a:spcBef>
                <a:spcPts val="600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20" dirty="0">
                <a:latin typeface="Arial"/>
                <a:cs typeface="Arial"/>
              </a:rPr>
              <a:t>nst</a:t>
            </a:r>
            <a:r>
              <a:rPr sz="2400" spc="-5" dirty="0">
                <a:latin typeface="Arial"/>
                <a:cs typeface="Arial"/>
              </a:rPr>
              <a:t>ructor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spec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met</a:t>
            </a:r>
            <a:r>
              <a:rPr sz="2400" spc="-5" dirty="0">
                <a:latin typeface="Arial"/>
                <a:cs typeface="Arial"/>
              </a:rPr>
              <a:t>ho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ss</a:t>
            </a:r>
            <a:r>
              <a:rPr sz="2400" spc="-15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ts val="2590"/>
              </a:lnSpc>
              <a:spcBef>
                <a:spcPts val="600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nstructor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av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he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same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nam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ss</a:t>
            </a:r>
            <a:r>
              <a:rPr sz="2400" spc="-15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00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20" dirty="0">
                <a:latin typeface="Arial"/>
                <a:cs typeface="Arial"/>
              </a:rPr>
              <a:t>nst</a:t>
            </a:r>
            <a:r>
              <a:rPr sz="2400" spc="-5" dirty="0">
                <a:latin typeface="Arial"/>
                <a:cs typeface="Arial"/>
              </a:rPr>
              <a:t>ructor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voked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create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iti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jects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00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lang="en-US" altLang="zh-CN" sz="2400" spc="-5" dirty="0">
                <a:latin typeface="Arial"/>
                <a:cs typeface="Arial"/>
              </a:rPr>
              <a:t>A class may or may not define a constructor.</a:t>
            </a:r>
          </a:p>
          <a:p>
            <a:pPr marL="355600" marR="5080" indent="-342900">
              <a:lnSpc>
                <a:spcPct val="80000"/>
              </a:lnSpc>
              <a:spcBef>
                <a:spcPts val="600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lang="en-US" altLang="zh-CN" sz="2400" spc="-5" dirty="0" smtClean="0">
                <a:latin typeface="Arial"/>
                <a:cs typeface="Arial"/>
              </a:rPr>
              <a:t>The </a:t>
            </a:r>
            <a:r>
              <a:rPr lang="en-US" altLang="zh-CN" sz="2400" i="1" spc="-5" dirty="0" smtClean="0">
                <a:latin typeface="Arial"/>
                <a:cs typeface="Arial"/>
              </a:rPr>
              <a:t>default constructor </a:t>
            </a:r>
            <a:r>
              <a:rPr lang="en-US" altLang="zh-CN" sz="2400" spc="-5" dirty="0" smtClean="0">
                <a:latin typeface="Arial"/>
                <a:cs typeface="Arial"/>
              </a:rPr>
              <a:t>has </a:t>
            </a:r>
            <a:r>
              <a:rPr lang="en-US" altLang="zh-CN" sz="2400" spc="-5" dirty="0">
                <a:latin typeface="Arial"/>
                <a:cs typeface="Arial"/>
              </a:rPr>
              <a:t>no arguments.</a:t>
            </a:r>
          </a:p>
          <a:p>
            <a:pPr marL="355600" marR="5080" indent="-342900">
              <a:lnSpc>
                <a:spcPct val="80000"/>
              </a:lnSpc>
              <a:spcBef>
                <a:spcPts val="600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r>
              <a:rPr lang="en-US" altLang="zh-CN" sz="2400" spc="-5" dirty="0" smtClean="0">
                <a:latin typeface="Arial"/>
                <a:cs typeface="Arial"/>
              </a:rPr>
              <a:t>A </a:t>
            </a:r>
            <a:r>
              <a:rPr lang="en-US" altLang="zh-CN" sz="2400" spc="-5" dirty="0">
                <a:latin typeface="Arial"/>
                <a:cs typeface="Arial"/>
              </a:rPr>
              <a:t>default constructor is automatically created if the class defines no constructors.</a:t>
            </a:r>
          </a:p>
          <a:p>
            <a:pPr marL="355600" marR="5080" indent="-342900">
              <a:lnSpc>
                <a:spcPct val="80000"/>
              </a:lnSpc>
              <a:spcBef>
                <a:spcPts val="575"/>
              </a:spcBef>
              <a:buClr>
                <a:srgbClr val="0000FF"/>
              </a:buClr>
              <a:buSzPct val="68750"/>
              <a:buFont typeface="Wingdings"/>
              <a:buChar char=""/>
              <a:tabLst>
                <a:tab pos="35560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xfrm>
            <a:off x="4419601" y="3581400"/>
            <a:ext cx="4876800" cy="2469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4"/>
              </a:spcBef>
            </a:pPr>
            <a:endParaRPr sz="2050" dirty="0">
              <a:latin typeface="Consolas" panose="020B0609020204030204" pitchFamily="49" charset="0"/>
              <a:ea typeface="等线" panose="02010600030101010101" pitchFamily="2" charset="-122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Consolas" panose="020B0609020204030204" pitchFamily="49" charset="0"/>
                <a:ea typeface="等线" panose="02010600030101010101" pitchFamily="2" charset="-122"/>
              </a:rPr>
              <a:t>//</a:t>
            </a:r>
            <a:r>
              <a:rPr spc="15" dirty="0"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spc="55" dirty="0"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spc="-5" dirty="0">
                <a:latin typeface="Consolas" panose="020B0609020204030204" pitchFamily="49" charset="0"/>
                <a:ea typeface="等线" panose="02010600030101010101" pitchFamily="2" charset="-122"/>
              </a:rPr>
              <a:t>n</a:t>
            </a:r>
            <a:r>
              <a:rPr dirty="0">
                <a:latin typeface="Consolas" panose="020B0609020204030204" pitchFamily="49" charset="0"/>
                <a:ea typeface="等线" panose="02010600030101010101" pitchFamily="2" charset="-122"/>
              </a:rPr>
              <a:t>o-</a:t>
            </a:r>
            <a:r>
              <a:rPr spc="-5" dirty="0"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dirty="0">
                <a:latin typeface="Consolas" panose="020B0609020204030204" pitchFamily="49" charset="0"/>
                <a:ea typeface="等线" panose="02010600030101010101" pitchFamily="2" charset="-122"/>
              </a:rPr>
              <a:t>r</a:t>
            </a:r>
            <a:r>
              <a:rPr spc="-5" dirty="0">
                <a:latin typeface="Consolas" panose="020B0609020204030204" pitchFamily="49" charset="0"/>
                <a:ea typeface="等线" panose="02010600030101010101" pitchFamily="2" charset="-122"/>
              </a:rPr>
              <a:t>gumen</a:t>
            </a:r>
            <a:r>
              <a:rPr dirty="0">
                <a:latin typeface="Consolas" panose="020B0609020204030204" pitchFamily="49" charset="0"/>
                <a:ea typeface="等线" panose="02010600030101010101" pitchFamily="2" charset="-122"/>
              </a:rPr>
              <a:t>t</a:t>
            </a:r>
            <a:r>
              <a:rPr spc="5" dirty="0"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Consolas" panose="020B0609020204030204" pitchFamily="49" charset="0"/>
                <a:ea typeface="等线" panose="02010600030101010101" pitchFamily="2" charset="-122"/>
              </a:rPr>
              <a:t>c</a:t>
            </a:r>
            <a:r>
              <a:rPr spc="5" dirty="0">
                <a:latin typeface="Consolas" panose="020B0609020204030204" pitchFamily="49" charset="0"/>
                <a:ea typeface="等线" panose="02010600030101010101" pitchFamily="2" charset="-122"/>
              </a:rPr>
              <a:t>o</a:t>
            </a:r>
            <a:r>
              <a:rPr spc="-5" dirty="0">
                <a:latin typeface="Consolas" panose="020B0609020204030204" pitchFamily="49" charset="0"/>
                <a:ea typeface="等线" panose="02010600030101010101" pitchFamily="2" charset="-122"/>
              </a:rPr>
              <a:t>n</a:t>
            </a:r>
            <a:r>
              <a:rPr spc="5" dirty="0">
                <a:latin typeface="Consolas" panose="020B0609020204030204" pitchFamily="49" charset="0"/>
                <a:ea typeface="等线" panose="02010600030101010101" pitchFamily="2" charset="-122"/>
              </a:rPr>
              <a:t>s</a:t>
            </a:r>
            <a:r>
              <a:rPr dirty="0">
                <a:latin typeface="Consolas" panose="020B0609020204030204" pitchFamily="49" charset="0"/>
                <a:ea typeface="等线" panose="02010600030101010101" pitchFamily="2" charset="-122"/>
              </a:rPr>
              <a:t>tru</a:t>
            </a:r>
            <a:r>
              <a:rPr spc="5" dirty="0">
                <a:latin typeface="Consolas" panose="020B0609020204030204" pitchFamily="49" charset="0"/>
                <a:ea typeface="等线" panose="02010600030101010101" pitchFamily="2" charset="-122"/>
              </a:rPr>
              <a:t>c</a:t>
            </a:r>
            <a:r>
              <a:rPr dirty="0">
                <a:latin typeface="Consolas" panose="020B0609020204030204" pitchFamily="49" charset="0"/>
                <a:ea typeface="等线" panose="02010600030101010101" pitchFamily="2" charset="-122"/>
              </a:rPr>
              <a:t>t</a:t>
            </a:r>
            <a:r>
              <a:rPr spc="-20" dirty="0">
                <a:latin typeface="Consolas" panose="020B0609020204030204" pitchFamily="49" charset="0"/>
                <a:ea typeface="等线" panose="02010600030101010101" pitchFamily="2" charset="-122"/>
              </a:rPr>
              <a:t>o</a:t>
            </a:r>
            <a:r>
              <a:rPr dirty="0">
                <a:latin typeface="Consolas" panose="020B0609020204030204" pitchFamily="49" charset="0"/>
                <a:ea typeface="等线" panose="02010600030101010101" pitchFamily="2" charset="-122"/>
              </a:rPr>
              <a:t>r</a:t>
            </a:r>
          </a:p>
          <a:p>
            <a:pPr marL="12700" marR="1383665">
              <a:lnSpc>
                <a:spcPct val="100000"/>
              </a:lnSpc>
            </a:pPr>
            <a:r>
              <a:rPr dirty="0">
                <a:latin typeface="Consolas" panose="020B0609020204030204" pitchFamily="49" charset="0"/>
                <a:ea typeface="等线" panose="02010600030101010101" pitchFamily="2" charset="-122"/>
              </a:rPr>
              <a:t>//</a:t>
            </a:r>
            <a:r>
              <a:rPr spc="15" dirty="0"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spc="-5" dirty="0">
                <a:latin typeface="Consolas" panose="020B0609020204030204" pitchFamily="49" charset="0"/>
                <a:ea typeface="等线" panose="02010600030101010101" pitchFamily="2" charset="-122"/>
              </a:rPr>
              <a:t>defaul</a:t>
            </a:r>
            <a:r>
              <a:rPr dirty="0">
                <a:latin typeface="Consolas" panose="020B0609020204030204" pitchFamily="49" charset="0"/>
                <a:ea typeface="等线" panose="02010600030101010101" pitchFamily="2" charset="-122"/>
              </a:rPr>
              <a:t>t</a:t>
            </a:r>
            <a:r>
              <a:rPr spc="35" dirty="0"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Consolas" panose="020B0609020204030204" pitchFamily="49" charset="0"/>
                <a:ea typeface="等线" panose="02010600030101010101" pitchFamily="2" charset="-122"/>
              </a:rPr>
              <a:t>c</a:t>
            </a:r>
            <a:r>
              <a:rPr spc="5" dirty="0">
                <a:latin typeface="Consolas" panose="020B0609020204030204" pitchFamily="49" charset="0"/>
                <a:ea typeface="等线" panose="02010600030101010101" pitchFamily="2" charset="-122"/>
              </a:rPr>
              <a:t>o</a:t>
            </a:r>
            <a:r>
              <a:rPr spc="-5" dirty="0">
                <a:latin typeface="Consolas" panose="020B0609020204030204" pitchFamily="49" charset="0"/>
                <a:ea typeface="等线" panose="02010600030101010101" pitchFamily="2" charset="-122"/>
              </a:rPr>
              <a:t>n</a:t>
            </a:r>
            <a:r>
              <a:rPr spc="5" dirty="0">
                <a:latin typeface="Consolas" panose="020B0609020204030204" pitchFamily="49" charset="0"/>
                <a:ea typeface="等线" panose="02010600030101010101" pitchFamily="2" charset="-122"/>
              </a:rPr>
              <a:t>s</a:t>
            </a:r>
            <a:r>
              <a:rPr dirty="0">
                <a:latin typeface="Consolas" panose="020B0609020204030204" pitchFamily="49" charset="0"/>
                <a:ea typeface="等线" panose="02010600030101010101" pitchFamily="2" charset="-122"/>
              </a:rPr>
              <a:t>tru</a:t>
            </a:r>
            <a:r>
              <a:rPr spc="5" dirty="0">
                <a:latin typeface="Consolas" panose="020B0609020204030204" pitchFamily="49" charset="0"/>
                <a:ea typeface="等线" panose="02010600030101010101" pitchFamily="2" charset="-122"/>
              </a:rPr>
              <a:t>c</a:t>
            </a:r>
            <a:r>
              <a:rPr dirty="0">
                <a:latin typeface="Consolas" panose="020B0609020204030204" pitchFamily="49" charset="0"/>
                <a:ea typeface="等线" panose="02010600030101010101" pitchFamily="2" charset="-122"/>
              </a:rPr>
              <a:t>tor</a:t>
            </a:r>
            <a:r>
              <a:rPr dirty="0"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publi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</a:t>
            </a:r>
            <a:r>
              <a:rPr spc="3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Bicycle()</a:t>
            </a:r>
            <a:r>
              <a:rPr spc="4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{</a:t>
            </a:r>
          </a:p>
          <a:p>
            <a:pPr marL="35560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gea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r</a:t>
            </a:r>
            <a:r>
              <a:rPr spc="2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=</a:t>
            </a:r>
            <a:r>
              <a:rPr spc="4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1;</a:t>
            </a:r>
          </a:p>
          <a:p>
            <a:pPr marL="3556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</a:t>
            </a:r>
            <a:r>
              <a:rPr spc="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spc="-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den</a:t>
            </a:r>
            <a:r>
              <a:rPr spc="1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=</a:t>
            </a:r>
            <a:r>
              <a:rPr spc="4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10;</a:t>
            </a:r>
          </a:p>
          <a:p>
            <a:pPr marL="3556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s</a:t>
            </a:r>
            <a:r>
              <a:rPr spc="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</a:t>
            </a:r>
            <a:r>
              <a:rPr spc="-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ee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d</a:t>
            </a:r>
            <a:r>
              <a:rPr spc="2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=</a:t>
            </a:r>
            <a:r>
              <a:rPr spc="4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0;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9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5"/>
          <p:cNvSpPr txBox="1">
            <a:spLocks noGrp="1"/>
          </p:cNvSpPr>
          <p:nvPr>
            <p:ph sz="half" idx="3"/>
          </p:nvPr>
        </p:nvSpPr>
        <p:spPr>
          <a:xfrm>
            <a:off x="4419601" y="1600200"/>
            <a:ext cx="4876800" cy="2403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onsolas" panose="020B0609020204030204" pitchFamily="49" charset="0"/>
                <a:ea typeface="等线" panose="02010600030101010101" pitchFamily="2" charset="-122"/>
              </a:rPr>
              <a:t>//</a:t>
            </a:r>
            <a:r>
              <a:rPr spc="15" dirty="0"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Consolas" panose="020B0609020204030204" pitchFamily="49" charset="0"/>
                <a:ea typeface="等线" panose="02010600030101010101" pitchFamily="2" charset="-122"/>
              </a:rPr>
              <a:t>See</a:t>
            </a:r>
            <a:r>
              <a:rPr spc="50" dirty="0"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latin typeface="Consolas" panose="020B0609020204030204" pitchFamily="49" charset="0"/>
                <a:ea typeface="等线" panose="02010600030101010101" pitchFamily="2" charset="-122"/>
              </a:rPr>
              <a:t>slide</a:t>
            </a:r>
            <a:r>
              <a:rPr spc="60" dirty="0"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lang="en-US" spc="60" dirty="0"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4</a:t>
            </a:r>
            <a:endParaRPr dirty="0"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marL="355600" marR="5080" indent="-343535">
              <a:lnSpc>
                <a:spcPct val="90100"/>
              </a:lnSpc>
              <a:spcBef>
                <a:spcPts val="235"/>
              </a:spcBef>
            </a:pPr>
            <a:r>
              <a:rPr spc="-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publi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</a:t>
            </a:r>
            <a:r>
              <a:rPr spc="3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Bicycle(int</a:t>
            </a:r>
            <a:r>
              <a:rPr spc="4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sta</a:t>
            </a:r>
            <a:r>
              <a:rPr spc="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r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tCadence,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in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</a:t>
            </a:r>
            <a:r>
              <a:rPr spc="3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start</a:t>
            </a:r>
            <a:r>
              <a:rPr spc="-1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S</a:t>
            </a:r>
            <a:r>
              <a:rPr spc="-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peed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,</a:t>
            </a:r>
            <a:r>
              <a:rPr spc="1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in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</a:t>
            </a:r>
            <a:r>
              <a:rPr spc="5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s</a:t>
            </a:r>
            <a:r>
              <a:rPr spc="-1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</a:t>
            </a:r>
            <a:r>
              <a:rPr spc="-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artGea</a:t>
            </a:r>
            <a:r>
              <a:rPr spc="-1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r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)</a:t>
            </a:r>
            <a:r>
              <a:rPr spc="-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{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gea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r</a:t>
            </a:r>
            <a:r>
              <a:rPr spc="2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=</a:t>
            </a:r>
            <a:r>
              <a:rPr spc="4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sta</a:t>
            </a:r>
            <a:r>
              <a:rPr spc="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r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tGear;</a:t>
            </a:r>
          </a:p>
          <a:p>
            <a:pPr marL="355600" marR="508634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</a:t>
            </a:r>
            <a:r>
              <a:rPr spc="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spc="-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den</a:t>
            </a:r>
            <a:r>
              <a:rPr spc="1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=</a:t>
            </a:r>
            <a:r>
              <a:rPr spc="4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sta</a:t>
            </a:r>
            <a:r>
              <a:rPr spc="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r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tCadence;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s</a:t>
            </a:r>
            <a:r>
              <a:rPr spc="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</a:t>
            </a:r>
            <a:r>
              <a:rPr spc="-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ee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d</a:t>
            </a:r>
            <a:r>
              <a:rPr spc="2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=</a:t>
            </a:r>
            <a:r>
              <a:rPr spc="4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sta</a:t>
            </a:r>
            <a:r>
              <a:rPr spc="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r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</a:t>
            </a:r>
            <a:r>
              <a:rPr spc="-1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S</a:t>
            </a:r>
            <a:r>
              <a:rPr spc="-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pee</a:t>
            </a:r>
            <a:r>
              <a:rPr spc="5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d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;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}</a:t>
            </a: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050" dirty="0">
              <a:latin typeface="Consolas" panose="020B0609020204030204" pitchFamily="49" charset="0"/>
              <a:ea typeface="等线" panose="02010600030101010101" pitchFamily="2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11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85"/>
              </a:lnSpc>
            </a:pPr>
            <a:r>
              <a:rPr spc="-30" dirty="0"/>
              <a:t>Ex</a:t>
            </a:r>
            <a:r>
              <a:rPr spc="-20" dirty="0"/>
              <a:t>ample: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30" dirty="0"/>
              <a:t>O</a:t>
            </a:r>
            <a:r>
              <a:rPr spc="-15" dirty="0"/>
              <a:t>v</a:t>
            </a:r>
            <a:r>
              <a:rPr spc="-25" dirty="0"/>
              <a:t>erloading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-20" dirty="0"/>
              <a:t>Constru</a:t>
            </a:r>
            <a:r>
              <a:rPr spc="-25" dirty="0"/>
              <a:t>ctors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170981"/>
            <a:ext cx="7172959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329"/>
              </a:lnSpc>
              <a:buClr>
                <a:srgbClr val="0000FF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15" dirty="0">
                <a:latin typeface="Arial"/>
                <a:cs typeface="Arial"/>
              </a:rPr>
              <a:t>java</a:t>
            </a:r>
            <a:r>
              <a:rPr sz="2800" spc="-10" dirty="0">
                <a:latin typeface="Arial"/>
                <a:cs typeface="Arial"/>
              </a:rPr>
              <a:t>.l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n</a:t>
            </a:r>
            <a:r>
              <a:rPr sz="2800" spc="-15" dirty="0">
                <a:latin typeface="Arial"/>
                <a:cs typeface="Arial"/>
              </a:rPr>
              <a:t>g</a:t>
            </a:r>
            <a:r>
              <a:rPr sz="2800" spc="-10" dirty="0">
                <a:latin typeface="Arial"/>
                <a:cs typeface="Arial"/>
              </a:rPr>
              <a:t>.Stri</a:t>
            </a:r>
            <a:r>
              <a:rPr sz="2800" spc="-25" dirty="0">
                <a:latin typeface="Arial"/>
                <a:cs typeface="Arial"/>
              </a:rPr>
              <a:t>n</a:t>
            </a:r>
            <a:r>
              <a:rPr sz="2800" spc="-20" dirty="0">
                <a:latin typeface="Arial"/>
                <a:cs typeface="Arial"/>
              </a:rPr>
              <a:t>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fi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h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co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uc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s: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0512" y="1814512"/>
          <a:ext cx="8458198" cy="4526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2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g()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ob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ec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empty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act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eq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7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g(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byte[]</a:t>
                      </a:r>
                      <a:r>
                        <a:rPr sz="2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value,Chars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rset)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39433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Crea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2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od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va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lue</a:t>
                      </a:r>
                      <a:r>
                        <a:rPr sz="22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arr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ay</a:t>
                      </a:r>
                      <a:r>
                        <a:rPr sz="22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22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charset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7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g(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r[]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val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2796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2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eq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act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rrently</a:t>
                      </a:r>
                      <a:r>
                        <a:rPr sz="22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nt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va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lue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2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g(Str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na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Crea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op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the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origin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g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23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Stri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g(Str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ngB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fer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bu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fer)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Crea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2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2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buff</a:t>
                      </a:r>
                      <a:r>
                        <a:rPr sz="22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r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argument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65815"/>
            <a:ext cx="34568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325"/>
              </a:lnSpc>
            </a:pPr>
            <a:fld id="{81D60167-4931-47E6-BA6A-407CBD079E47}" type="slidenum"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fld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</TotalTime>
  <Words>2521</Words>
  <Application>Microsoft Office PowerPoint</Application>
  <PresentationFormat>画面に合わせる (4:3)</PresentationFormat>
  <Paragraphs>523</Paragraphs>
  <Slides>33</Slides>
  <Notes>33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3" baseType="lpstr">
      <vt:lpstr>等线</vt:lpstr>
      <vt:lpstr>ＭＳ Ｐゴシック</vt:lpstr>
      <vt:lpstr>宋体</vt:lpstr>
      <vt:lpstr>Arial</vt:lpstr>
      <vt:lpstr>Calibri</vt:lpstr>
      <vt:lpstr>Consolas</vt:lpstr>
      <vt:lpstr>Tahoma</vt:lpstr>
      <vt:lpstr>Times New Roman</vt:lpstr>
      <vt:lpstr>Wingdings</vt:lpstr>
      <vt:lpstr>Office Theme</vt:lpstr>
      <vt:lpstr>PowerPoint プレゼンテーション</vt:lpstr>
      <vt:lpstr>Contents</vt:lpstr>
      <vt:lpstr>Declaring Classes</vt:lpstr>
      <vt:lpstr>PowerPoint プレゼンテーション</vt:lpstr>
      <vt:lpstr>PowerPoint プレゼンテーション</vt:lpstr>
      <vt:lpstr>Overloading Methods</vt:lpstr>
      <vt:lpstr>Example: Overloading Methods</vt:lpstr>
      <vt:lpstr>Constructors</vt:lpstr>
      <vt:lpstr>Example: Overloading Constructors</vt:lpstr>
      <vt:lpstr>PowerPoint プレゼンテーション</vt:lpstr>
      <vt:lpstr>Creating Objects</vt:lpstr>
      <vt:lpstr>PowerPoint プレゼンテーション</vt:lpstr>
      <vt:lpstr>Instantiating a Class</vt:lpstr>
      <vt:lpstr>Initializing an Object</vt:lpstr>
      <vt:lpstr>Example: Initializing an Object</vt:lpstr>
      <vt:lpstr>PowerPoint プレゼンテーション</vt:lpstr>
      <vt:lpstr>Defining Methods</vt:lpstr>
      <vt:lpstr>Invoking an Object’s Methods</vt:lpstr>
      <vt:lpstr>Parameters of a Method or Constructor</vt:lpstr>
      <vt:lpstr>Parameter Types</vt:lpstr>
      <vt:lpstr>PowerPoint プレゼンテーション</vt:lpstr>
      <vt:lpstr>PowerPoint プレゼンテーション</vt:lpstr>
      <vt:lpstr>PowerPoint プレゼンテーション</vt:lpstr>
      <vt:lpstr>The Garbage Collector</vt:lpstr>
      <vt:lpstr>The this Keyword</vt:lpstr>
      <vt:lpstr>The this Keyword</vt:lpstr>
      <vt:lpstr>PowerPoint プレゼンテーション</vt:lpstr>
      <vt:lpstr>PowerPoint プレゼンテーション</vt:lpstr>
      <vt:lpstr>PowerPoint プレゼンテーション</vt:lpstr>
      <vt:lpstr>Tips on Choosing an Access Level</vt:lpstr>
      <vt:lpstr>Class Variables (or Static Fields)</vt:lpstr>
      <vt:lpstr>Class Methods (or Static Methods)</vt:lpstr>
      <vt:lpstr>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robot06</cp:lastModifiedBy>
  <cp:revision>118</cp:revision>
  <dcterms:created xsi:type="dcterms:W3CDTF">2017-08-06T12:03:24Z</dcterms:created>
  <dcterms:modified xsi:type="dcterms:W3CDTF">2017-09-15T02:23:44Z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2017-08-06T00:00:00Z</vt:filetime>
  </property>
  <property fmtid="{D5CDD505-2E9C-101B-9397-08002B2CF9AE}" pid="3" name="LastSaved">
    <vt:filetime>2017-08-06T00:00:00Z</vt:filetime>
  </property>
</Properties>
</file>