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5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1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77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8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9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6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8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4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2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7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5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5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3F67-6239-4CD9-B809-9E7A6D112B4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7033-8A6B-4A22-84FE-9C8337C18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54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C14ED-9F21-4610-860B-AF69F7C5A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花名册系统介绍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52AB3F-577C-469A-892D-11D879A3D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en-US" altLang="zh-CN" dirty="0"/>
          </a:p>
          <a:p>
            <a:pPr algn="r"/>
            <a:r>
              <a:rPr lang="en-US" altLang="zh-CN" dirty="0"/>
              <a:t>16340247</a:t>
            </a:r>
            <a:r>
              <a:rPr lang="zh-CN" altLang="en-US" dirty="0"/>
              <a:t> 席睿 </a:t>
            </a:r>
            <a:r>
              <a:rPr lang="en-US" altLang="zh-CN" dirty="0"/>
              <a:t>SiriusSee</a:t>
            </a:r>
          </a:p>
          <a:p>
            <a:pPr algn="r"/>
            <a:r>
              <a:rPr lang="en-US" altLang="zh-CN" dirty="0"/>
              <a:t>Java</a:t>
            </a:r>
            <a:r>
              <a:rPr lang="zh-CN" altLang="en-US" dirty="0"/>
              <a:t>与面对对象编程</a:t>
            </a:r>
            <a:r>
              <a:rPr lang="en-US" altLang="zh-CN" dirty="0"/>
              <a:t>-</a:t>
            </a:r>
            <a:r>
              <a:rPr lang="zh-CN" altLang="en-US" dirty="0"/>
              <a:t>课程设计</a:t>
            </a:r>
          </a:p>
        </p:txBody>
      </p:sp>
    </p:spTree>
    <p:extLst>
      <p:ext uri="{BB962C8B-B14F-4D97-AF65-F5344CB8AC3E}">
        <p14:creationId xmlns:p14="http://schemas.microsoft.com/office/powerpoint/2010/main" val="34544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6100C-C054-49A5-A2D0-0032927F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3077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60143-3749-46CC-87E2-B19ED419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563" y="1870981"/>
            <a:ext cx="9487992" cy="4227364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程序运行逻辑与功能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新建</a:t>
            </a:r>
            <a:r>
              <a:rPr lang="en-US" altLang="zh-CN" sz="3200" dirty="0">
                <a:latin typeface="+mj-ea"/>
                <a:ea typeface="+mj-ea"/>
              </a:rPr>
              <a:t>/</a:t>
            </a:r>
            <a:r>
              <a:rPr lang="zh-CN" altLang="en-US" sz="3200" dirty="0">
                <a:latin typeface="+mj-ea"/>
                <a:ea typeface="+mj-ea"/>
              </a:rPr>
              <a:t>修改</a:t>
            </a:r>
            <a:r>
              <a:rPr lang="en-US" altLang="zh-CN" sz="3200" dirty="0">
                <a:latin typeface="+mj-ea"/>
                <a:ea typeface="+mj-ea"/>
              </a:rPr>
              <a:t>/</a:t>
            </a:r>
            <a:r>
              <a:rPr lang="zh-CN" altLang="en-US" sz="3200" dirty="0">
                <a:latin typeface="+mj-ea"/>
                <a:ea typeface="+mj-ea"/>
              </a:rPr>
              <a:t>删除人员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生日统计表</a:t>
            </a:r>
            <a:endParaRPr lang="en-US" altLang="zh-CN" sz="3200" dirty="0">
              <a:latin typeface="+mj-ea"/>
              <a:ea typeface="+mj-ea"/>
            </a:endParaRPr>
          </a:p>
          <a:p>
            <a:r>
              <a:rPr lang="zh-CN" altLang="en-US" sz="3200" dirty="0">
                <a:latin typeface="+mj-ea"/>
                <a:ea typeface="+mj-ea"/>
              </a:rPr>
              <a:t>程序实现和特性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en-US" altLang="zh-CN" sz="3000" dirty="0">
                <a:latin typeface="+mj-ea"/>
                <a:ea typeface="+mj-ea"/>
              </a:rPr>
              <a:t>MVC</a:t>
            </a:r>
            <a:r>
              <a:rPr lang="zh-CN" altLang="en-US" sz="3000" dirty="0">
                <a:latin typeface="+mj-ea"/>
                <a:ea typeface="+mj-ea"/>
              </a:rPr>
              <a:t>设计模式</a:t>
            </a:r>
            <a:endParaRPr lang="en-US" altLang="zh-CN" sz="3000" dirty="0">
              <a:latin typeface="+mj-ea"/>
              <a:ea typeface="+mj-ea"/>
            </a:endParaRPr>
          </a:p>
          <a:p>
            <a:pPr lvl="1"/>
            <a:r>
              <a:rPr lang="en-US" altLang="zh-CN" sz="3000" dirty="0">
                <a:latin typeface="+mj-ea"/>
                <a:ea typeface="+mj-ea"/>
              </a:rPr>
              <a:t>JavaFX</a:t>
            </a:r>
            <a:r>
              <a:rPr lang="zh-CN" altLang="en-US" sz="3000" dirty="0">
                <a:latin typeface="+mj-ea"/>
                <a:ea typeface="+mj-ea"/>
              </a:rPr>
              <a:t>图形界面</a:t>
            </a:r>
            <a:endParaRPr lang="en-US" altLang="zh-CN" sz="3000" dirty="0">
              <a:latin typeface="+mj-ea"/>
              <a:ea typeface="+mj-ea"/>
            </a:endParaRPr>
          </a:p>
          <a:p>
            <a:pPr lvl="1"/>
            <a:r>
              <a:rPr lang="en-US" altLang="zh-CN" sz="3000" dirty="0">
                <a:latin typeface="+mj-ea"/>
                <a:ea typeface="+mj-ea"/>
              </a:rPr>
              <a:t>Ant Build </a:t>
            </a:r>
            <a:r>
              <a:rPr lang="zh-CN" altLang="en-US" sz="3000" dirty="0">
                <a:latin typeface="+mj-ea"/>
                <a:ea typeface="+mj-ea"/>
              </a:rPr>
              <a:t>和打包</a:t>
            </a:r>
            <a:endParaRPr lang="en-US" altLang="zh-CN" sz="3000" dirty="0">
              <a:latin typeface="+mj-ea"/>
              <a:ea typeface="+mj-ea"/>
            </a:endParaRPr>
          </a:p>
          <a:p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19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4052-8F33-4C99-8C1F-787652E4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56A24-C9E8-49B6-9690-F8F1DF45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75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63</TotalTime>
  <Words>45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Bookman Old Style</vt:lpstr>
      <vt:lpstr>Rockwell</vt:lpstr>
      <vt:lpstr>Damask</vt:lpstr>
      <vt:lpstr>花名册系统介绍</vt:lpstr>
      <vt:lpstr>目录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花名册系统介绍</dc:title>
  <dc:creator>Sirius See</dc:creator>
  <cp:lastModifiedBy>Sirius See</cp:lastModifiedBy>
  <cp:revision>10</cp:revision>
  <dcterms:created xsi:type="dcterms:W3CDTF">2017-12-29T08:33:39Z</dcterms:created>
  <dcterms:modified xsi:type="dcterms:W3CDTF">2017-12-29T09:37:38Z</dcterms:modified>
</cp:coreProperties>
</file>