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7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3428" autoAdjust="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2A984AF2-ED5D-4B1F-B37B-93ED314CE0AF}" type="datetimeFigureOut">
              <a:rPr lang="ru-RU" smtClean="0"/>
              <a:t>07.07.2011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5B9EBCC-DDCE-4897-8B9A-8184C4EEDB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2A984AF2-ED5D-4B1F-B37B-93ED314CE0AF}" type="datetimeFigureOut">
              <a:rPr lang="ru-RU" smtClean="0"/>
              <a:t>07.07.2011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15B9EBCC-DDCE-4897-8B9A-8184C4EEDB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A984AF2-ED5D-4B1F-B37B-93ED314CE0AF}" type="datetimeFigureOut">
              <a:rPr lang="ru-RU" smtClean="0"/>
              <a:t>07.07.2011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5B9EBCC-DDCE-4897-8B9A-8184C4EEDB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2A984AF2-ED5D-4B1F-B37B-93ED314CE0AF}" type="datetimeFigureOut">
              <a:rPr lang="ru-RU" smtClean="0"/>
              <a:t>07.07.2011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15B9EBCC-DDCE-4897-8B9A-8184C4EEDB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2A984AF2-ED5D-4B1F-B37B-93ED314CE0AF}" type="datetimeFigureOut">
              <a:rPr lang="ru-RU" smtClean="0"/>
              <a:t>07.07.2011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5B9EBCC-DDCE-4897-8B9A-8184C4EEDB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2A984AF2-ED5D-4B1F-B37B-93ED314CE0AF}" type="datetimeFigureOut">
              <a:rPr lang="ru-RU" smtClean="0"/>
              <a:t>07.07.2011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15B9EBCC-DDCE-4897-8B9A-8184C4EEDB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A984AF2-ED5D-4B1F-B37B-93ED314CE0AF}" type="datetimeFigureOut">
              <a:rPr lang="ru-RU" smtClean="0"/>
              <a:t>07.07.2011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5B9EBCC-DDCE-4897-8B9A-8184C4EEDB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2A984AF2-ED5D-4B1F-B37B-93ED314CE0AF}" type="datetimeFigureOut">
              <a:rPr lang="ru-RU" smtClean="0"/>
              <a:t>07.07.2011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15B9EBCC-DDCE-4897-8B9A-8184C4EEDB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2A984AF2-ED5D-4B1F-B37B-93ED314CE0AF}" type="datetimeFigureOut">
              <a:rPr lang="ru-RU" smtClean="0"/>
              <a:t>07.07.2011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15B9EBCC-DDCE-4897-8B9A-8184C4EEDB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A984AF2-ED5D-4B1F-B37B-93ED314CE0AF}" type="datetimeFigureOut">
              <a:rPr lang="ru-RU" smtClean="0"/>
              <a:t>07.07.2011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5B9EBCC-DDCE-4897-8B9A-8184C4EEDB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2A984AF2-ED5D-4B1F-B37B-93ED314CE0AF}" type="datetimeFigureOut">
              <a:rPr lang="ru-RU" smtClean="0"/>
              <a:t>07.07.2011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15B9EBCC-DDCE-4897-8B9A-8184C4EEDB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2A984AF2-ED5D-4B1F-B37B-93ED314CE0AF}" type="datetimeFigureOut">
              <a:rPr lang="ru-RU" smtClean="0"/>
              <a:t>07.07.2011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9EBCC-DDCE-4897-8B9A-8184C4EEDB05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NProject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5614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842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Системы управления проектами</a:t>
            </a:r>
            <a:endParaRPr lang="ru-RU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412776"/>
            <a:ext cx="7632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ru-RU" dirty="0" smtClean="0"/>
              <a:t>Помогают взаимодействовать команде проекта.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ru-RU" dirty="0" smtClean="0"/>
              <a:t>Облегчают работу  всех лиц, заинтересованных в разработке.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ru-RU" dirty="0" smtClean="0"/>
              <a:t>Они удобнее устных поручений и листков бумаги.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ru-RU" dirty="0" smtClean="0"/>
              <a:t>Вы видите всю картину проекта сразу и целиком – команду, задачи.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6798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842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Существующие решения</a:t>
            </a:r>
            <a:endParaRPr lang="ru-RU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412776"/>
            <a:ext cx="76328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MS Project</a:t>
            </a:r>
          </a:p>
          <a:p>
            <a:pPr marL="742950" lvl="1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ru-RU" dirty="0" smtClean="0">
                <a:solidFill>
                  <a:srgbClr val="FFC000"/>
                </a:solidFill>
              </a:rPr>
              <a:t>Платное решение, неудобно для коллективной работы</a:t>
            </a:r>
            <a:endParaRPr lang="en-US" dirty="0" smtClean="0">
              <a:solidFill>
                <a:srgbClr val="FFC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JIRA</a:t>
            </a:r>
            <a:endParaRPr lang="ru-RU" dirty="0" smtClean="0"/>
          </a:p>
          <a:p>
            <a:pPr marL="742950" lvl="1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ru-RU" dirty="0" smtClean="0">
                <a:solidFill>
                  <a:srgbClr val="FFC000"/>
                </a:solidFill>
              </a:rPr>
              <a:t>Бесплатна, но излишне сложна для начинающих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err="1" smtClean="0"/>
              <a:t>RedMine</a:t>
            </a:r>
            <a:endParaRPr lang="en-US" dirty="0" smtClean="0"/>
          </a:p>
          <a:p>
            <a:pPr marL="742950" lvl="1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ru-RU" dirty="0">
                <a:solidFill>
                  <a:srgbClr val="FFC000"/>
                </a:solidFill>
              </a:rPr>
              <a:t>Отсутствует гибкое управление ролями</a:t>
            </a:r>
            <a:endParaRPr lang="en-US" dirty="0">
              <a:solidFill>
                <a:srgbClr val="FFC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err="1" smtClean="0"/>
              <a:t>BugZilla</a:t>
            </a:r>
            <a:r>
              <a:rPr lang="ru-RU" dirty="0" smtClean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3162902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619672" y="737511"/>
            <a:ext cx="5985159" cy="963297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err="1" smtClean="0"/>
              <a:t>NProject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-468560" y="2060848"/>
            <a:ext cx="7272808" cy="2854174"/>
          </a:xfrm>
          <a:prstGeom prst="rect">
            <a:avLst/>
          </a:prstGeom>
          <a:noFill/>
          <a:ln>
            <a:noFill/>
          </a:ln>
          <a:effectLst/>
          <a:scene3d>
            <a:camera prst="perspectiveHeroicExtremeLeftFacing">
              <a:rot lat="360000" lon="2067641" rev="21425485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769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619672" y="737511"/>
            <a:ext cx="5985159" cy="963297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err="1" smtClean="0"/>
              <a:t>NProject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628800"/>
            <a:ext cx="8136904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dirty="0" smtClean="0"/>
              <a:t>Новая платформа для управления проектами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3068960"/>
            <a:ext cx="7056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ru-RU" sz="2400" dirty="0" smtClean="0"/>
              <a:t>Проста в использовании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ru-RU" sz="2400" dirty="0" smtClean="0"/>
              <a:t>Проста в установке</a:t>
            </a:r>
          </a:p>
        </p:txBody>
      </p:sp>
    </p:spTree>
    <p:extLst>
      <p:ext uri="{BB962C8B-B14F-4D97-AF65-F5344CB8AC3E}">
        <p14:creationId xmlns:p14="http://schemas.microsoft.com/office/powerpoint/2010/main" val="142664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619672" y="737511"/>
            <a:ext cx="5985159" cy="963297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Управление доступом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628800"/>
            <a:ext cx="8136904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dirty="0" smtClean="0"/>
              <a:t>В </a:t>
            </a:r>
            <a:r>
              <a:rPr lang="en-US" sz="2800" dirty="0" err="1" smtClean="0"/>
              <a:t>NProject</a:t>
            </a:r>
            <a:r>
              <a:rPr lang="ru-RU" sz="2800" dirty="0" smtClean="0"/>
              <a:t> существуют роли доступа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2924944"/>
            <a:ext cx="7056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400" dirty="0" smtClean="0"/>
              <a:t>Администратор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400" dirty="0" smtClean="0"/>
              <a:t>Менеджер проектов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400" dirty="0" smtClean="0"/>
              <a:t>Топ-менеджер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400" dirty="0" smtClean="0"/>
              <a:t>Заказчик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5972" y="5436141"/>
            <a:ext cx="7232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Каждый имеет доступ и видит лишь то, что ему надо видеть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41288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196752"/>
            <a:ext cx="799288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ru-RU" sz="2400" dirty="0" smtClean="0"/>
              <a:t>Топ-менеджер создает проект в системе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ru-RU" sz="2400" dirty="0" smtClean="0"/>
              <a:t>Менеджер проекта раздает задания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ru-RU" sz="2400" dirty="0" smtClean="0"/>
              <a:t>Программисты выполняют</a:t>
            </a:r>
          </a:p>
          <a:p>
            <a:pPr>
              <a:lnSpc>
                <a:spcPct val="150000"/>
              </a:lnSpc>
            </a:pPr>
            <a:endParaRPr lang="ru-RU" sz="2400" dirty="0" smtClean="0"/>
          </a:p>
          <a:p>
            <a:pPr algn="ctr">
              <a:lnSpc>
                <a:spcPct val="150000"/>
              </a:lnSpc>
            </a:pPr>
            <a:r>
              <a:rPr lang="ru-RU" sz="3200" dirty="0" smtClean="0"/>
              <a:t>Проект выполнен!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89261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619672" y="737511"/>
            <a:ext cx="5985159" cy="963297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В следующих версиях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373916" y="2060848"/>
            <a:ext cx="7056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400" dirty="0" smtClean="0"/>
              <a:t>Поддержка встреч</a:t>
            </a:r>
          </a:p>
          <a:p>
            <a:pPr lvl="1">
              <a:lnSpc>
                <a:spcPct val="150000"/>
              </a:lnSpc>
            </a:pPr>
            <a:r>
              <a:rPr lang="ru-RU" sz="2400" dirty="0" smtClean="0"/>
              <a:t>Заказчик или менеджер проекта смогут инициировать встречи для обсуждения рабочих моментов.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400" dirty="0" smtClean="0"/>
              <a:t>Рассылка уведомлений о назначениях, выдаче задач и других событиях.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79345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303574" y="737510"/>
            <a:ext cx="6608859" cy="963297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Требования к платформе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1916832"/>
            <a:ext cx="7056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Windows Vista/Server 2008 </a:t>
            </a:r>
            <a:r>
              <a:rPr lang="ru-RU" sz="2400" dirty="0" smtClean="0"/>
              <a:t>или выше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.NET Framework 4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IIS 6.5 +</a:t>
            </a:r>
            <a:endParaRPr lang="ru-RU" sz="24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MS SQL Server 2008 / MS SQL CE 4</a:t>
            </a:r>
          </a:p>
        </p:txBody>
      </p:sp>
    </p:spTree>
    <p:extLst>
      <p:ext uri="{BB962C8B-B14F-4D97-AF65-F5344CB8AC3E}">
        <p14:creationId xmlns:p14="http://schemas.microsoft.com/office/powerpoint/2010/main" val="2079345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lter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TC101859865[[fn=Порядок]]</Template>
  <TotalTime>41</TotalTime>
  <Words>169</Words>
  <Application>Microsoft Office PowerPoint</Application>
  <PresentationFormat>Экран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Kilter</vt:lpstr>
      <vt:lpstr>NProject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NProject</dc:title>
  <dc:creator>sirix</dc:creator>
  <cp:lastModifiedBy>sirix</cp:lastModifiedBy>
  <cp:revision>13</cp:revision>
  <dcterms:created xsi:type="dcterms:W3CDTF">2011-07-07T09:52:38Z</dcterms:created>
  <dcterms:modified xsi:type="dcterms:W3CDTF">2011-07-07T10:33:48Z</dcterms:modified>
</cp:coreProperties>
</file>