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42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984AF2-ED5D-4B1F-B37B-93ED314CE0AF}" type="datetimeFigureOut">
              <a:rPr lang="ru-RU" smtClean="0"/>
              <a:t>07.07.2011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1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Системы управления проектами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Помогают взаимодействовать команде проекта.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Облегчают работу  всех лиц, заинтересованных в разработке.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Они удобнее устных поручений и листков бумаги.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Вы видите всю картину проекта сразу и целиком – команду,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9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Существующие решения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Team Foundation Server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Платное решение, </a:t>
            </a:r>
            <a:r>
              <a:rPr lang="ru-RU" dirty="0" smtClean="0">
                <a:solidFill>
                  <a:srgbClr val="FFC000"/>
                </a:solidFill>
              </a:rPr>
              <a:t>сильно интегрировано в </a:t>
            </a:r>
            <a:r>
              <a:rPr lang="en-US" dirty="0" smtClean="0">
                <a:solidFill>
                  <a:srgbClr val="FFC000"/>
                </a:solidFill>
              </a:rPr>
              <a:t>Visual Studio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JIRA</a:t>
            </a:r>
            <a:endParaRPr lang="ru-RU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Бесплатна, но излишне сложна для начинающих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>
                <a:solidFill>
                  <a:srgbClr val="FFC000"/>
                </a:solidFill>
              </a:rPr>
              <a:t>Отсутствует гибкое управление ролями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BugZilla</a:t>
            </a:r>
            <a:r>
              <a:rPr lang="ru-RU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62902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468560" y="2060848"/>
            <a:ext cx="7272808" cy="285417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360000" lon="2067641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9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Новая платформа для управления проектами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06896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использовании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установке</a:t>
            </a:r>
          </a:p>
        </p:txBody>
      </p:sp>
    </p:spTree>
    <p:extLst>
      <p:ext uri="{BB962C8B-B14F-4D97-AF65-F5344CB8AC3E}">
        <p14:creationId xmlns:p14="http://schemas.microsoft.com/office/powerpoint/2010/main" val="142664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Управление доступом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В </a:t>
            </a:r>
            <a:r>
              <a:rPr lang="en-US" sz="2800" dirty="0" err="1" smtClean="0"/>
              <a:t>NProject</a:t>
            </a:r>
            <a:r>
              <a:rPr lang="ru-RU" sz="2800" dirty="0" smtClean="0"/>
              <a:t> существуют роли доступа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924944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Администратор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Менеджер проектов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Топ-менеджер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Заказчик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972" y="5436141"/>
            <a:ext cx="7232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Каждый имеет доступ и видит лишь то, что ему надо видеть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128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79928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Топ-менеджер создает проект в системе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Менеджер проекта раздает задания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Программисты выполняют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 algn="ctr">
              <a:lnSpc>
                <a:spcPct val="150000"/>
              </a:lnSpc>
            </a:pPr>
            <a:r>
              <a:rPr lang="ru-RU" sz="3200" dirty="0" smtClean="0"/>
              <a:t>Проект выполнен!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926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В следующих версиях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3916" y="2060848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Поддержка встреч</a:t>
            </a:r>
          </a:p>
          <a:p>
            <a:pPr lvl="1">
              <a:lnSpc>
                <a:spcPct val="150000"/>
              </a:lnSpc>
            </a:pPr>
            <a:r>
              <a:rPr lang="ru-RU" sz="2400" dirty="0" smtClean="0"/>
              <a:t>Заказчик или менеджер проекта смогут инициировать встречи для обсуждения рабочих моментов.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Рассылка уведомлений о назначениях, выдаче задач и других событиях.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03574" y="737510"/>
            <a:ext cx="66088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Windows Vista/Server 2008 </a:t>
            </a:r>
            <a:r>
              <a:rPr lang="ru-RU" sz="2400" dirty="0" smtClean="0"/>
              <a:t>или выше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.NET Framework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IIS 6.5 +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MS SQL Server 2008 / MS SQL CE 4</a:t>
            </a:r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TC101859865[[fn=Порядок]]</Template>
  <TotalTime>41</TotalTime>
  <Words>171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Kilter</vt:lpstr>
      <vt:lpstr>NProject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NProject</dc:title>
  <dc:creator>sirix</dc:creator>
  <cp:lastModifiedBy>sirix</cp:lastModifiedBy>
  <cp:revision>14</cp:revision>
  <dcterms:created xsi:type="dcterms:W3CDTF">2011-07-07T09:52:38Z</dcterms:created>
  <dcterms:modified xsi:type="dcterms:W3CDTF">2011-07-07T20:02:06Z</dcterms:modified>
</cp:coreProperties>
</file>