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9144000" cy="12192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22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95312"/>
            <a:ext cx="7772400" cy="424462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403623"/>
            <a:ext cx="6858000" cy="294357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D874-9595-4420-80CA-9FF4CA555A2A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B904-F202-4231-B654-144B3CB3E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22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D874-9595-4420-80CA-9FF4CA555A2A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B904-F202-4231-B654-144B3CB3E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68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49111"/>
            <a:ext cx="1971675" cy="1033215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49111"/>
            <a:ext cx="5800725" cy="10332156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D874-9595-4420-80CA-9FF4CA555A2A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B904-F202-4231-B654-144B3CB3E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80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D874-9595-4420-80CA-9FF4CA555A2A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B904-F202-4231-B654-144B3CB3E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80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039537"/>
            <a:ext cx="7886700" cy="507153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8159048"/>
            <a:ext cx="7886700" cy="26669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D874-9595-4420-80CA-9FF4CA555A2A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B904-F202-4231-B654-144B3CB3E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95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245556"/>
            <a:ext cx="3886200" cy="77357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245556"/>
            <a:ext cx="3886200" cy="77357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D874-9595-4420-80CA-9FF4CA555A2A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B904-F202-4231-B654-144B3CB3E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29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49114"/>
            <a:ext cx="7886700" cy="235655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988734"/>
            <a:ext cx="3868340" cy="146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453467"/>
            <a:ext cx="3868340" cy="65503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988734"/>
            <a:ext cx="3887391" cy="146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453467"/>
            <a:ext cx="3887391" cy="65503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D874-9595-4420-80CA-9FF4CA555A2A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B904-F202-4231-B654-144B3CB3E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63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D874-9595-4420-80CA-9FF4CA555A2A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B904-F202-4231-B654-144B3CB3E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18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D874-9595-4420-80CA-9FF4CA555A2A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B904-F202-4231-B654-144B3CB3E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22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12800"/>
            <a:ext cx="2949178" cy="2844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755425"/>
            <a:ext cx="4629150" cy="86642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57600"/>
            <a:ext cx="2949178" cy="67761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D874-9595-4420-80CA-9FF4CA555A2A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B904-F202-4231-B654-144B3CB3E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44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12800"/>
            <a:ext cx="2949178" cy="2844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755425"/>
            <a:ext cx="4629150" cy="866422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57600"/>
            <a:ext cx="2949178" cy="67761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D874-9595-4420-80CA-9FF4CA555A2A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B904-F202-4231-B654-144B3CB3E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01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245556"/>
            <a:ext cx="78867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300181"/>
            <a:ext cx="2057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AD874-9595-4420-80CA-9FF4CA555A2A}" type="datetimeFigureOut">
              <a:rPr lang="pt-BR" smtClean="0"/>
              <a:t>13/09/2018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300181"/>
            <a:ext cx="30861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300181"/>
            <a:ext cx="2057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4B904-F202-4231-B654-144B3CB3E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19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5800" y="600852"/>
            <a:ext cx="7772400" cy="4244622"/>
          </a:xfrm>
        </p:spPr>
        <p:txBody>
          <a:bodyPr>
            <a:normAutofit/>
          </a:bodyPr>
          <a:lstStyle/>
          <a:p>
            <a:r>
              <a:rPr lang="pt-BR" sz="8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Gods Of MeChanics</a:t>
            </a:r>
            <a:endParaRPr lang="pt-BR" sz="8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2423160" y="8115300"/>
            <a:ext cx="4229100" cy="148590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endParaRPr lang="pt-BR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3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8000" dirty="0" smtClean="0">
                <a:latin typeface="Arial Black" panose="020B0A04020102020204" pitchFamily="34" charset="0"/>
              </a:rPr>
              <a:t>G.O.M</a:t>
            </a:r>
            <a:br>
              <a:rPr lang="pt-BR" sz="8000" dirty="0" smtClean="0">
                <a:latin typeface="Arial Black" panose="020B0A04020102020204" pitchFamily="34" charset="0"/>
              </a:rPr>
            </a:br>
            <a:r>
              <a:rPr lang="pt-BR" sz="8000" dirty="0" smtClean="0">
                <a:latin typeface="Arial Black" panose="020B0A04020102020204" pitchFamily="34" charset="0"/>
              </a:rPr>
              <a:t/>
            </a:r>
            <a:br>
              <a:rPr lang="pt-BR" sz="8000" dirty="0" smtClean="0">
                <a:latin typeface="Arial Black" panose="020B0A04020102020204" pitchFamily="34" charset="0"/>
              </a:rPr>
            </a:br>
            <a:r>
              <a:rPr lang="pt-BR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Cadastro de Veiculo</a:t>
            </a:r>
            <a:endParaRPr lang="pt-BR" sz="6700" dirty="0">
              <a:latin typeface="Arial Black" panose="020B0A040201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3954780"/>
            <a:ext cx="7886700" cy="7026488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Modelo: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Marca: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Placa:  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2926080" y="3954780"/>
            <a:ext cx="4640580" cy="5486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926080" y="5387344"/>
            <a:ext cx="4640580" cy="5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926080" y="6683162"/>
            <a:ext cx="4640580" cy="6629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086100" y="10813632"/>
            <a:ext cx="3543300" cy="105156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Cadastrar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7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1530" y="649114"/>
            <a:ext cx="7886700" cy="2356556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 smtClean="0">
                <a:latin typeface="Arial Black" panose="020B0A04020102020204" pitchFamily="34" charset="0"/>
              </a:rPr>
              <a:t>G.O.M</a:t>
            </a:r>
            <a:br>
              <a:rPr lang="pt-BR" sz="8000" dirty="0" smtClean="0">
                <a:latin typeface="Arial Black" panose="020B0A04020102020204" pitchFamily="34" charset="0"/>
              </a:rPr>
            </a:br>
            <a:r>
              <a:rPr lang="pt-BR" sz="6000" dirty="0">
                <a:latin typeface="Arial Black" panose="020B0A04020102020204" pitchFamily="34" charset="0"/>
              </a:rPr>
              <a:t/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endParaRPr lang="pt-BR" sz="6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3291840"/>
            <a:ext cx="7886700" cy="8900160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Nome: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Tel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Senha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Conf. Senha:  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583180" y="3404063"/>
            <a:ext cx="5932170" cy="57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583180" y="5280861"/>
            <a:ext cx="102870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126230" y="5298211"/>
            <a:ext cx="349758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2583180" y="8651695"/>
            <a:ext cx="4972050" cy="617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126230" y="10024774"/>
            <a:ext cx="4389120" cy="617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3097530" y="11122289"/>
            <a:ext cx="3817620" cy="92202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Cadastrar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dirty="0" smtClean="0">
                <a:latin typeface="Arial Black" panose="020B0A04020102020204" pitchFamily="34" charset="0"/>
              </a:rPr>
              <a:t>G.O.M</a:t>
            </a:r>
            <a:endParaRPr lang="pt-BR" sz="7200" dirty="0">
              <a:latin typeface="Arial Black" panose="020B0A04020102020204" pitchFamily="34" charset="0"/>
            </a:endParaRPr>
          </a:p>
        </p:txBody>
      </p:sp>
      <p:sp>
        <p:nvSpPr>
          <p:cNvPr id="5" name="Igual 4"/>
          <p:cNvSpPr/>
          <p:nvPr/>
        </p:nvSpPr>
        <p:spPr>
          <a:xfrm>
            <a:off x="822960" y="649114"/>
            <a:ext cx="800100" cy="74534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Menos 6"/>
          <p:cNvSpPr/>
          <p:nvPr/>
        </p:nvSpPr>
        <p:spPr>
          <a:xfrm>
            <a:off x="822960" y="1153998"/>
            <a:ext cx="800100" cy="53735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822960" y="3005670"/>
            <a:ext cx="7692390" cy="1537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Serviços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22960" y="6402205"/>
            <a:ext cx="7692390" cy="1518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Status do Veiculo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22960" y="10149840"/>
            <a:ext cx="7692390" cy="1600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S.O.S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7200" dirty="0" smtClean="0">
                <a:latin typeface="Arial Black" panose="020B0A04020102020204" pitchFamily="34" charset="0"/>
              </a:rPr>
              <a:t>G.O.M</a:t>
            </a:r>
            <a:br>
              <a:rPr lang="pt-BR" sz="7200" dirty="0" smtClean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/>
            </a:r>
            <a:br>
              <a:rPr lang="pt-BR" sz="7200" dirty="0">
                <a:latin typeface="Arial Black" panose="020B0A04020102020204" pitchFamily="34" charset="0"/>
              </a:rPr>
            </a:br>
            <a:endParaRPr lang="pt-BR" sz="7200" dirty="0">
              <a:latin typeface="Arial Black" panose="020B0A04020102020204" pitchFamily="34" charset="0"/>
            </a:endParaRPr>
          </a:p>
        </p:txBody>
      </p:sp>
      <p:sp>
        <p:nvSpPr>
          <p:cNvPr id="4" name="Igual 3"/>
          <p:cNvSpPr/>
          <p:nvPr/>
        </p:nvSpPr>
        <p:spPr>
          <a:xfrm flipH="1" flipV="1">
            <a:off x="34290" y="273619"/>
            <a:ext cx="1188720" cy="75098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Menos 4"/>
          <p:cNvSpPr/>
          <p:nvPr/>
        </p:nvSpPr>
        <p:spPr>
          <a:xfrm>
            <a:off x="34290" y="694545"/>
            <a:ext cx="1188720" cy="80419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628650" y="2194560"/>
            <a:ext cx="504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65760" y="1827392"/>
            <a:ext cx="4983480" cy="1671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Área do Cliente</a:t>
            </a:r>
          </a:p>
          <a:p>
            <a:endParaRPr lang="pt-BR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Lembrete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Ajuda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2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7200" dirty="0" smtClean="0">
                <a:latin typeface="Arial Black" panose="020B0A04020102020204" pitchFamily="34" charset="0"/>
              </a:rPr>
              <a:t>G.O.M</a:t>
            </a:r>
            <a:br>
              <a:rPr lang="pt-BR" sz="7200" dirty="0" smtClean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/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Status do Veiculo</a:t>
            </a:r>
            <a:endParaRPr lang="pt-BR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1645920" y="4686300"/>
            <a:ext cx="601218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287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40</Words>
  <Application>Microsoft Office PowerPoint</Application>
  <PresentationFormat>Personalizar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Tema do Office</vt:lpstr>
      <vt:lpstr>Gods Of MeChanics</vt:lpstr>
      <vt:lpstr>G.O.M  Cadastro de Veiculo</vt:lpstr>
      <vt:lpstr>G.O.M  Cadastro</vt:lpstr>
      <vt:lpstr>G.O.M</vt:lpstr>
      <vt:lpstr>G.O.M  </vt:lpstr>
      <vt:lpstr>G.O.M  Status do Veiculo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Gods Of MeChanics</dc:title>
  <dc:creator>marco</dc:creator>
  <cp:lastModifiedBy>marco</cp:lastModifiedBy>
  <cp:revision>15</cp:revision>
  <dcterms:created xsi:type="dcterms:W3CDTF">2018-09-13T20:32:49Z</dcterms:created>
  <dcterms:modified xsi:type="dcterms:W3CDTF">2018-09-14T00:27:01Z</dcterms:modified>
</cp:coreProperties>
</file>