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542" r:id="rId4"/>
    <p:sldId id="259" r:id="rId5"/>
    <p:sldId id="543" r:id="rId6"/>
    <p:sldId id="544" r:id="rId7"/>
    <p:sldId id="545" r:id="rId8"/>
    <p:sldId id="546" r:id="rId9"/>
    <p:sldId id="264" r:id="rId10"/>
    <p:sldId id="547" r:id="rId11"/>
    <p:sldId id="548" r:id="rId1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C1AE0-1971-4750-BDED-5B35A65007F0}" v="5" dt="2025-07-23T16:14:39.135"/>
    <p1510:client id="{165B58F8-CE51-41C9-854B-86E13D215784}" v="5" dt="2025-07-23T16:20:07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4" autoAdjust="0"/>
    <p:restoredTop sz="94660"/>
  </p:normalViewPr>
  <p:slideViewPr>
    <p:cSldViewPr>
      <p:cViewPr varScale="1">
        <p:scale>
          <a:sx n="56" d="100"/>
          <a:sy n="56" d="100"/>
        </p:scale>
        <p:origin x="1829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165B58F8-CE51-41C9-854B-86E13D215784}"/>
    <pc:docChg chg="delSld">
      <pc:chgData name="Jake Sirlin" userId="d64763af8b17fe22" providerId="LiveId" clId="{165B58F8-CE51-41C9-854B-86E13D215784}" dt="2025-07-23T16:20:52.829" v="0" actId="47"/>
      <pc:docMkLst>
        <pc:docMk/>
      </pc:docMkLst>
      <pc:sldChg chg="del">
        <pc:chgData name="Jake Sirlin" userId="d64763af8b17fe22" providerId="LiveId" clId="{165B58F8-CE51-41C9-854B-86E13D215784}" dt="2025-07-23T16:20:52.829" v="0" actId="47"/>
        <pc:sldMkLst>
          <pc:docMk/>
          <pc:sldMk cId="4075918779" sldId="541"/>
        </pc:sldMkLst>
      </pc:sldChg>
    </pc:docChg>
  </pc:docChgLst>
  <pc:docChgLst>
    <pc:chgData name="Jake Sirlin" userId="d64763af8b17fe22" providerId="LiveId" clId="{06CC1AE0-1971-4750-BDED-5B35A65007F0}"/>
    <pc:docChg chg="custSel addSld delSld modSld">
      <pc:chgData name="Jake Sirlin" userId="d64763af8b17fe22" providerId="LiveId" clId="{06CC1AE0-1971-4750-BDED-5B35A65007F0}" dt="2025-07-23T16:14:32.928" v="19" actId="20577"/>
      <pc:docMkLst>
        <pc:docMk/>
      </pc:docMkLst>
      <pc:sldChg chg="modSp mod">
        <pc:chgData name="Jake Sirlin" userId="d64763af8b17fe22" providerId="LiveId" clId="{06CC1AE0-1971-4750-BDED-5B35A65007F0}" dt="2025-07-23T16:14:25.324" v="12" actId="20577"/>
        <pc:sldMkLst>
          <pc:docMk/>
          <pc:sldMk cId="0" sldId="264"/>
        </pc:sldMkLst>
        <pc:spChg chg="mod">
          <ac:chgData name="Jake Sirlin" userId="d64763af8b17fe22" providerId="LiveId" clId="{06CC1AE0-1971-4750-BDED-5B35A65007F0}" dt="2025-07-23T16:14:25.324" v="12" actId="20577"/>
          <ac:spMkLst>
            <pc:docMk/>
            <pc:sldMk cId="0" sldId="264"/>
            <ac:spMk id="32" creationId="{00000000-0000-0000-0000-000000000000}"/>
          </ac:spMkLst>
        </pc:spChg>
      </pc:sldChg>
      <pc:sldChg chg="del">
        <pc:chgData name="Jake Sirlin" userId="d64763af8b17fe22" providerId="LiveId" clId="{06CC1AE0-1971-4750-BDED-5B35A65007F0}" dt="2025-07-23T16:11:57.041" v="0" actId="47"/>
        <pc:sldMkLst>
          <pc:docMk/>
          <pc:sldMk cId="0" sldId="267"/>
        </pc:sldMkLst>
      </pc:sldChg>
      <pc:sldChg chg="modSp mod">
        <pc:chgData name="Jake Sirlin" userId="d64763af8b17fe22" providerId="LiveId" clId="{06CC1AE0-1971-4750-BDED-5B35A65007F0}" dt="2025-07-23T16:14:06.955" v="2" actId="20577"/>
        <pc:sldMkLst>
          <pc:docMk/>
          <pc:sldMk cId="4075918779" sldId="541"/>
        </pc:sldMkLst>
        <pc:spChg chg="mod">
          <ac:chgData name="Jake Sirlin" userId="d64763af8b17fe22" providerId="LiveId" clId="{06CC1AE0-1971-4750-BDED-5B35A65007F0}" dt="2025-07-23T16:14:06.955" v="2" actId="20577"/>
          <ac:spMkLst>
            <pc:docMk/>
            <pc:sldMk cId="4075918779" sldId="541"/>
            <ac:spMk id="51" creationId="{36C32F59-F0FB-BB17-01E6-48E43E4A78B2}"/>
          </ac:spMkLst>
        </pc:spChg>
      </pc:sldChg>
      <pc:sldChg chg="modSp add mod">
        <pc:chgData name="Jake Sirlin" userId="d64763af8b17fe22" providerId="LiveId" clId="{06CC1AE0-1971-4750-BDED-5B35A65007F0}" dt="2025-07-23T16:14:29.279" v="14" actId="20577"/>
        <pc:sldMkLst>
          <pc:docMk/>
          <pc:sldMk cId="525606828" sldId="547"/>
        </pc:sldMkLst>
        <pc:spChg chg="mod">
          <ac:chgData name="Jake Sirlin" userId="d64763af8b17fe22" providerId="LiveId" clId="{06CC1AE0-1971-4750-BDED-5B35A65007F0}" dt="2025-07-23T16:14:29.279" v="14" actId="20577"/>
          <ac:spMkLst>
            <pc:docMk/>
            <pc:sldMk cId="525606828" sldId="547"/>
            <ac:spMk id="32" creationId="{38BFA8AA-8F84-EBAD-BB1D-E87C6E9017CF}"/>
          </ac:spMkLst>
        </pc:spChg>
      </pc:sldChg>
      <pc:sldChg chg="del">
        <pc:chgData name="Jake Sirlin" userId="d64763af8b17fe22" providerId="LiveId" clId="{06CC1AE0-1971-4750-BDED-5B35A65007F0}" dt="2025-07-23T16:14:19.840" v="9" actId="47"/>
        <pc:sldMkLst>
          <pc:docMk/>
          <pc:sldMk cId="1282727588" sldId="547"/>
        </pc:sldMkLst>
      </pc:sldChg>
      <pc:sldChg chg="del">
        <pc:chgData name="Jake Sirlin" userId="d64763af8b17fe22" providerId="LiveId" clId="{06CC1AE0-1971-4750-BDED-5B35A65007F0}" dt="2025-07-23T16:11:57.109" v="1" actId="47"/>
        <pc:sldMkLst>
          <pc:docMk/>
          <pc:sldMk cId="3112756458" sldId="548"/>
        </pc:sldMkLst>
      </pc:sldChg>
      <pc:sldChg chg="modSp add mod">
        <pc:chgData name="Jake Sirlin" userId="d64763af8b17fe22" providerId="LiveId" clId="{06CC1AE0-1971-4750-BDED-5B35A65007F0}" dt="2025-07-23T16:14:32.928" v="19" actId="20577"/>
        <pc:sldMkLst>
          <pc:docMk/>
          <pc:sldMk cId="4026909569" sldId="548"/>
        </pc:sldMkLst>
        <pc:spChg chg="mod">
          <ac:chgData name="Jake Sirlin" userId="d64763af8b17fe22" providerId="LiveId" clId="{06CC1AE0-1971-4750-BDED-5B35A65007F0}" dt="2025-07-23T16:14:32.928" v="19" actId="20577"/>
          <ac:spMkLst>
            <pc:docMk/>
            <pc:sldMk cId="4026909569" sldId="548"/>
            <ac:spMk id="32" creationId="{00E8AFCD-CDEF-215C-EBDE-496549C610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BC97-9449-40A7-BFA7-72A7359E1B4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E38C7-1B03-4BCA-BCCD-32B6AB18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8" y="481582"/>
            <a:ext cx="6435852" cy="8662417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752600" y="3758310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1116330" algn="l"/>
              </a:tabLst>
            </a:pPr>
            <a:r>
              <a:rPr lang="en-US" sz="2400" spc="-50" dirty="0">
                <a:latin typeface="OCR A Extended"/>
                <a:cs typeface="OCR A Extended"/>
              </a:rPr>
              <a:t>Book Code: __________</a:t>
            </a:r>
            <a:endParaRPr sz="24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6D8F13-E80F-87C5-6BC9-C6A24C88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>
            <a:extLst>
              <a:ext uri="{FF2B5EF4-FFF2-40B4-BE49-F238E27FC236}">
                <a16:creationId xmlns:a16="http://schemas.microsoft.com/office/drawing/2014/main" id="{3B977C05-5775-20A8-51A2-54A6C1E2B38F}"/>
              </a:ext>
            </a:extLst>
          </p:cNvPr>
          <p:cNvSpPr/>
          <p:nvPr/>
        </p:nvSpPr>
        <p:spPr>
          <a:xfrm>
            <a:off x="694436" y="1325753"/>
            <a:ext cx="5882640" cy="7315200"/>
          </a:xfrm>
          <a:custGeom>
            <a:avLst/>
            <a:gdLst/>
            <a:ahLst/>
            <a:cxnLst/>
            <a:rect l="l" t="t" r="r" b="b"/>
            <a:pathLst>
              <a:path w="5882640" h="7315200">
                <a:moveTo>
                  <a:pt x="0" y="243840"/>
                </a:moveTo>
                <a:lnTo>
                  <a:pt x="5882386" y="243840"/>
                </a:lnTo>
              </a:path>
              <a:path w="5882640" h="7315200">
                <a:moveTo>
                  <a:pt x="0" y="487679"/>
                </a:moveTo>
                <a:lnTo>
                  <a:pt x="5882386" y="487679"/>
                </a:lnTo>
              </a:path>
              <a:path w="5882640" h="7315200">
                <a:moveTo>
                  <a:pt x="0" y="731520"/>
                </a:moveTo>
                <a:lnTo>
                  <a:pt x="5882386" y="731520"/>
                </a:lnTo>
              </a:path>
              <a:path w="5882640" h="7315200">
                <a:moveTo>
                  <a:pt x="0" y="975360"/>
                </a:moveTo>
                <a:lnTo>
                  <a:pt x="5882386" y="975360"/>
                </a:lnTo>
              </a:path>
              <a:path w="5882640" h="7315200">
                <a:moveTo>
                  <a:pt x="0" y="1219200"/>
                </a:moveTo>
                <a:lnTo>
                  <a:pt x="5882386" y="1219200"/>
                </a:lnTo>
              </a:path>
              <a:path w="5882640" h="7315200">
                <a:moveTo>
                  <a:pt x="0" y="1463039"/>
                </a:moveTo>
                <a:lnTo>
                  <a:pt x="5882386" y="1463039"/>
                </a:lnTo>
              </a:path>
              <a:path w="5882640" h="7315200">
                <a:moveTo>
                  <a:pt x="0" y="1706880"/>
                </a:moveTo>
                <a:lnTo>
                  <a:pt x="5882386" y="1706880"/>
                </a:lnTo>
              </a:path>
              <a:path w="5882640" h="7315200">
                <a:moveTo>
                  <a:pt x="0" y="1950720"/>
                </a:moveTo>
                <a:lnTo>
                  <a:pt x="5882386" y="1950720"/>
                </a:lnTo>
              </a:path>
              <a:path w="5882640" h="7315200">
                <a:moveTo>
                  <a:pt x="0" y="2194560"/>
                </a:moveTo>
                <a:lnTo>
                  <a:pt x="5882386" y="2194560"/>
                </a:lnTo>
              </a:path>
              <a:path w="5882640" h="7315200">
                <a:moveTo>
                  <a:pt x="0" y="2438400"/>
                </a:moveTo>
                <a:lnTo>
                  <a:pt x="5882386" y="2438400"/>
                </a:lnTo>
              </a:path>
              <a:path w="5882640" h="7315200">
                <a:moveTo>
                  <a:pt x="0" y="2682240"/>
                </a:moveTo>
                <a:lnTo>
                  <a:pt x="5882386" y="2682240"/>
                </a:lnTo>
              </a:path>
              <a:path w="5882640" h="7315200">
                <a:moveTo>
                  <a:pt x="0" y="2926080"/>
                </a:moveTo>
                <a:lnTo>
                  <a:pt x="5882386" y="2926080"/>
                </a:lnTo>
              </a:path>
              <a:path w="5882640" h="7315200">
                <a:moveTo>
                  <a:pt x="0" y="3169920"/>
                </a:moveTo>
                <a:lnTo>
                  <a:pt x="5882386" y="3169920"/>
                </a:lnTo>
              </a:path>
              <a:path w="5882640" h="7315200">
                <a:moveTo>
                  <a:pt x="0" y="3413760"/>
                </a:moveTo>
                <a:lnTo>
                  <a:pt x="5882386" y="3413760"/>
                </a:lnTo>
              </a:path>
              <a:path w="5882640" h="7315200">
                <a:moveTo>
                  <a:pt x="0" y="3657600"/>
                </a:moveTo>
                <a:lnTo>
                  <a:pt x="5882386" y="3657600"/>
                </a:lnTo>
              </a:path>
              <a:path w="5882640" h="7315200">
                <a:moveTo>
                  <a:pt x="0" y="3901440"/>
                </a:moveTo>
                <a:lnTo>
                  <a:pt x="5882386" y="3901440"/>
                </a:lnTo>
              </a:path>
              <a:path w="5882640" h="7315200">
                <a:moveTo>
                  <a:pt x="0" y="4145280"/>
                </a:moveTo>
                <a:lnTo>
                  <a:pt x="5882386" y="4145280"/>
                </a:lnTo>
              </a:path>
              <a:path w="5882640" h="7315200">
                <a:moveTo>
                  <a:pt x="0" y="4389120"/>
                </a:moveTo>
                <a:lnTo>
                  <a:pt x="5882386" y="4389120"/>
                </a:lnTo>
              </a:path>
              <a:path w="5882640" h="7315200">
                <a:moveTo>
                  <a:pt x="0" y="4632960"/>
                </a:moveTo>
                <a:lnTo>
                  <a:pt x="5882386" y="4632960"/>
                </a:lnTo>
              </a:path>
              <a:path w="5882640" h="7315200">
                <a:moveTo>
                  <a:pt x="0" y="4876800"/>
                </a:moveTo>
                <a:lnTo>
                  <a:pt x="5882386" y="4876800"/>
                </a:lnTo>
              </a:path>
              <a:path w="5882640" h="7315200">
                <a:moveTo>
                  <a:pt x="0" y="5120640"/>
                </a:moveTo>
                <a:lnTo>
                  <a:pt x="5882386" y="5120640"/>
                </a:lnTo>
              </a:path>
              <a:path w="5882640" h="7315200">
                <a:moveTo>
                  <a:pt x="0" y="5364480"/>
                </a:moveTo>
                <a:lnTo>
                  <a:pt x="5882386" y="5364480"/>
                </a:lnTo>
              </a:path>
              <a:path w="5882640" h="7315200">
                <a:moveTo>
                  <a:pt x="0" y="5608320"/>
                </a:moveTo>
                <a:lnTo>
                  <a:pt x="5882386" y="5608320"/>
                </a:lnTo>
              </a:path>
              <a:path w="5882640" h="7315200">
                <a:moveTo>
                  <a:pt x="0" y="5852160"/>
                </a:moveTo>
                <a:lnTo>
                  <a:pt x="5882386" y="5852160"/>
                </a:lnTo>
              </a:path>
              <a:path w="5882640" h="7315200">
                <a:moveTo>
                  <a:pt x="0" y="6096000"/>
                </a:moveTo>
                <a:lnTo>
                  <a:pt x="5882386" y="6096000"/>
                </a:lnTo>
              </a:path>
              <a:path w="5882640" h="7315200">
                <a:moveTo>
                  <a:pt x="0" y="6339840"/>
                </a:moveTo>
                <a:lnTo>
                  <a:pt x="5882386" y="6339840"/>
                </a:lnTo>
              </a:path>
              <a:path w="5882640" h="7315200">
                <a:moveTo>
                  <a:pt x="0" y="6583680"/>
                </a:moveTo>
                <a:lnTo>
                  <a:pt x="5882386" y="6583680"/>
                </a:lnTo>
              </a:path>
              <a:path w="5882640" h="7315200">
                <a:moveTo>
                  <a:pt x="0" y="6827520"/>
                </a:moveTo>
                <a:lnTo>
                  <a:pt x="5882386" y="6827520"/>
                </a:lnTo>
              </a:path>
              <a:path w="5882640" h="7315200">
                <a:moveTo>
                  <a:pt x="0" y="7071359"/>
                </a:moveTo>
                <a:lnTo>
                  <a:pt x="5882386" y="7071359"/>
                </a:lnTo>
              </a:path>
              <a:path w="5882640" h="7315200">
                <a:moveTo>
                  <a:pt x="0" y="0"/>
                </a:moveTo>
                <a:lnTo>
                  <a:pt x="5882386" y="0"/>
                </a:lnTo>
              </a:path>
              <a:path w="5882640" h="7315200">
                <a:moveTo>
                  <a:pt x="0" y="7315200"/>
                </a:moveTo>
                <a:lnTo>
                  <a:pt x="5882386" y="731520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8BFA8AA-8F84-EBAD-BB1D-E87C6E9017CF}"/>
              </a:ext>
            </a:extLst>
          </p:cNvPr>
          <p:cNvSpPr txBox="1"/>
          <p:nvPr/>
        </p:nvSpPr>
        <p:spPr>
          <a:xfrm>
            <a:off x="719124" y="514857"/>
            <a:ext cx="194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latin typeface="OCR A Extended"/>
                <a:cs typeface="OCR A Extended"/>
              </a:rPr>
              <a:t>Notes B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52560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AAAEE6-F7D0-F958-CADB-B6CBDBFBD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>
            <a:extLst>
              <a:ext uri="{FF2B5EF4-FFF2-40B4-BE49-F238E27FC236}">
                <a16:creationId xmlns:a16="http://schemas.microsoft.com/office/drawing/2014/main" id="{0B3461D0-49AE-E9D5-CB2E-DA9DBB0C964B}"/>
              </a:ext>
            </a:extLst>
          </p:cNvPr>
          <p:cNvSpPr/>
          <p:nvPr/>
        </p:nvSpPr>
        <p:spPr>
          <a:xfrm>
            <a:off x="694436" y="1325753"/>
            <a:ext cx="5882640" cy="7315200"/>
          </a:xfrm>
          <a:custGeom>
            <a:avLst/>
            <a:gdLst/>
            <a:ahLst/>
            <a:cxnLst/>
            <a:rect l="l" t="t" r="r" b="b"/>
            <a:pathLst>
              <a:path w="5882640" h="7315200">
                <a:moveTo>
                  <a:pt x="0" y="243840"/>
                </a:moveTo>
                <a:lnTo>
                  <a:pt x="5882386" y="243840"/>
                </a:lnTo>
              </a:path>
              <a:path w="5882640" h="7315200">
                <a:moveTo>
                  <a:pt x="0" y="487679"/>
                </a:moveTo>
                <a:lnTo>
                  <a:pt x="5882386" y="487679"/>
                </a:lnTo>
              </a:path>
              <a:path w="5882640" h="7315200">
                <a:moveTo>
                  <a:pt x="0" y="731520"/>
                </a:moveTo>
                <a:lnTo>
                  <a:pt x="5882386" y="731520"/>
                </a:lnTo>
              </a:path>
              <a:path w="5882640" h="7315200">
                <a:moveTo>
                  <a:pt x="0" y="975360"/>
                </a:moveTo>
                <a:lnTo>
                  <a:pt x="5882386" y="975360"/>
                </a:lnTo>
              </a:path>
              <a:path w="5882640" h="7315200">
                <a:moveTo>
                  <a:pt x="0" y="1219200"/>
                </a:moveTo>
                <a:lnTo>
                  <a:pt x="5882386" y="1219200"/>
                </a:lnTo>
              </a:path>
              <a:path w="5882640" h="7315200">
                <a:moveTo>
                  <a:pt x="0" y="1463039"/>
                </a:moveTo>
                <a:lnTo>
                  <a:pt x="5882386" y="1463039"/>
                </a:lnTo>
              </a:path>
              <a:path w="5882640" h="7315200">
                <a:moveTo>
                  <a:pt x="0" y="1706880"/>
                </a:moveTo>
                <a:lnTo>
                  <a:pt x="5882386" y="1706880"/>
                </a:lnTo>
              </a:path>
              <a:path w="5882640" h="7315200">
                <a:moveTo>
                  <a:pt x="0" y="1950720"/>
                </a:moveTo>
                <a:lnTo>
                  <a:pt x="5882386" y="1950720"/>
                </a:lnTo>
              </a:path>
              <a:path w="5882640" h="7315200">
                <a:moveTo>
                  <a:pt x="0" y="2194560"/>
                </a:moveTo>
                <a:lnTo>
                  <a:pt x="5882386" y="2194560"/>
                </a:lnTo>
              </a:path>
              <a:path w="5882640" h="7315200">
                <a:moveTo>
                  <a:pt x="0" y="2438400"/>
                </a:moveTo>
                <a:lnTo>
                  <a:pt x="5882386" y="2438400"/>
                </a:lnTo>
              </a:path>
              <a:path w="5882640" h="7315200">
                <a:moveTo>
                  <a:pt x="0" y="2682240"/>
                </a:moveTo>
                <a:lnTo>
                  <a:pt x="5882386" y="2682240"/>
                </a:lnTo>
              </a:path>
              <a:path w="5882640" h="7315200">
                <a:moveTo>
                  <a:pt x="0" y="2926080"/>
                </a:moveTo>
                <a:lnTo>
                  <a:pt x="5882386" y="2926080"/>
                </a:lnTo>
              </a:path>
              <a:path w="5882640" h="7315200">
                <a:moveTo>
                  <a:pt x="0" y="3169920"/>
                </a:moveTo>
                <a:lnTo>
                  <a:pt x="5882386" y="3169920"/>
                </a:lnTo>
              </a:path>
              <a:path w="5882640" h="7315200">
                <a:moveTo>
                  <a:pt x="0" y="3413760"/>
                </a:moveTo>
                <a:lnTo>
                  <a:pt x="5882386" y="3413760"/>
                </a:lnTo>
              </a:path>
              <a:path w="5882640" h="7315200">
                <a:moveTo>
                  <a:pt x="0" y="3657600"/>
                </a:moveTo>
                <a:lnTo>
                  <a:pt x="5882386" y="3657600"/>
                </a:lnTo>
              </a:path>
              <a:path w="5882640" h="7315200">
                <a:moveTo>
                  <a:pt x="0" y="3901440"/>
                </a:moveTo>
                <a:lnTo>
                  <a:pt x="5882386" y="3901440"/>
                </a:lnTo>
              </a:path>
              <a:path w="5882640" h="7315200">
                <a:moveTo>
                  <a:pt x="0" y="4145280"/>
                </a:moveTo>
                <a:lnTo>
                  <a:pt x="5882386" y="4145280"/>
                </a:lnTo>
              </a:path>
              <a:path w="5882640" h="7315200">
                <a:moveTo>
                  <a:pt x="0" y="4389120"/>
                </a:moveTo>
                <a:lnTo>
                  <a:pt x="5882386" y="4389120"/>
                </a:lnTo>
              </a:path>
              <a:path w="5882640" h="7315200">
                <a:moveTo>
                  <a:pt x="0" y="4632960"/>
                </a:moveTo>
                <a:lnTo>
                  <a:pt x="5882386" y="4632960"/>
                </a:lnTo>
              </a:path>
              <a:path w="5882640" h="7315200">
                <a:moveTo>
                  <a:pt x="0" y="4876800"/>
                </a:moveTo>
                <a:lnTo>
                  <a:pt x="5882386" y="4876800"/>
                </a:lnTo>
              </a:path>
              <a:path w="5882640" h="7315200">
                <a:moveTo>
                  <a:pt x="0" y="5120640"/>
                </a:moveTo>
                <a:lnTo>
                  <a:pt x="5882386" y="5120640"/>
                </a:lnTo>
              </a:path>
              <a:path w="5882640" h="7315200">
                <a:moveTo>
                  <a:pt x="0" y="5364480"/>
                </a:moveTo>
                <a:lnTo>
                  <a:pt x="5882386" y="5364480"/>
                </a:lnTo>
              </a:path>
              <a:path w="5882640" h="7315200">
                <a:moveTo>
                  <a:pt x="0" y="5608320"/>
                </a:moveTo>
                <a:lnTo>
                  <a:pt x="5882386" y="5608320"/>
                </a:lnTo>
              </a:path>
              <a:path w="5882640" h="7315200">
                <a:moveTo>
                  <a:pt x="0" y="5852160"/>
                </a:moveTo>
                <a:lnTo>
                  <a:pt x="5882386" y="5852160"/>
                </a:lnTo>
              </a:path>
              <a:path w="5882640" h="7315200">
                <a:moveTo>
                  <a:pt x="0" y="6096000"/>
                </a:moveTo>
                <a:lnTo>
                  <a:pt x="5882386" y="6096000"/>
                </a:lnTo>
              </a:path>
              <a:path w="5882640" h="7315200">
                <a:moveTo>
                  <a:pt x="0" y="6339840"/>
                </a:moveTo>
                <a:lnTo>
                  <a:pt x="5882386" y="6339840"/>
                </a:lnTo>
              </a:path>
              <a:path w="5882640" h="7315200">
                <a:moveTo>
                  <a:pt x="0" y="6583680"/>
                </a:moveTo>
                <a:lnTo>
                  <a:pt x="5882386" y="6583680"/>
                </a:lnTo>
              </a:path>
              <a:path w="5882640" h="7315200">
                <a:moveTo>
                  <a:pt x="0" y="6827520"/>
                </a:moveTo>
                <a:lnTo>
                  <a:pt x="5882386" y="6827520"/>
                </a:lnTo>
              </a:path>
              <a:path w="5882640" h="7315200">
                <a:moveTo>
                  <a:pt x="0" y="7071359"/>
                </a:moveTo>
                <a:lnTo>
                  <a:pt x="5882386" y="7071359"/>
                </a:lnTo>
              </a:path>
              <a:path w="5882640" h="7315200">
                <a:moveTo>
                  <a:pt x="0" y="0"/>
                </a:moveTo>
                <a:lnTo>
                  <a:pt x="5882386" y="0"/>
                </a:lnTo>
              </a:path>
              <a:path w="5882640" h="7315200">
                <a:moveTo>
                  <a:pt x="0" y="7315200"/>
                </a:moveTo>
                <a:lnTo>
                  <a:pt x="5882386" y="731520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0E8AFCD-CDEF-215C-EBDE-496549C610DF}"/>
              </a:ext>
            </a:extLst>
          </p:cNvPr>
          <p:cNvSpPr txBox="1"/>
          <p:nvPr/>
        </p:nvSpPr>
        <p:spPr>
          <a:xfrm>
            <a:off x="719124" y="514857"/>
            <a:ext cx="194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latin typeface="OCR A Extended"/>
                <a:cs typeface="OCR A Extended"/>
              </a:rPr>
              <a:t>Notes C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40269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43534" y="733170"/>
            <a:ext cx="154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OCR A Extended"/>
                <a:cs typeface="OCR A Extended"/>
              </a:rPr>
              <a:t>Constants</a:t>
            </a:r>
            <a:r>
              <a:rPr sz="1800" spc="-140" dirty="0">
                <a:latin typeface="OCR A Extended"/>
                <a:cs typeface="OCR A Extended"/>
              </a:rPr>
              <a:t> </a:t>
            </a:r>
            <a:r>
              <a:rPr sz="1800" spc="-60" dirty="0">
                <a:latin typeface="OCR A Extended"/>
                <a:cs typeface="OCR A Extended"/>
              </a:rPr>
              <a:t>A</a:t>
            </a:r>
            <a:endParaRPr sz="1800">
              <a:latin typeface="OCR A Extended"/>
              <a:cs typeface="OCR A Extende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47112" y="1325765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1066800"/>
                </a:moveTo>
                <a:lnTo>
                  <a:pt x="0" y="1066800"/>
                </a:lnTo>
                <a:lnTo>
                  <a:pt x="0" y="1280160"/>
                </a:lnTo>
                <a:lnTo>
                  <a:pt x="0" y="1493507"/>
                </a:lnTo>
                <a:lnTo>
                  <a:pt x="0" y="1706867"/>
                </a:lnTo>
                <a:lnTo>
                  <a:pt x="0" y="1920227"/>
                </a:lnTo>
                <a:lnTo>
                  <a:pt x="0" y="2133587"/>
                </a:lnTo>
                <a:lnTo>
                  <a:pt x="792149" y="2133587"/>
                </a:lnTo>
                <a:lnTo>
                  <a:pt x="792149" y="1920227"/>
                </a:lnTo>
                <a:lnTo>
                  <a:pt x="792149" y="1706867"/>
                </a:lnTo>
                <a:lnTo>
                  <a:pt x="792149" y="1493507"/>
                </a:lnTo>
                <a:lnTo>
                  <a:pt x="792149" y="1280160"/>
                </a:lnTo>
                <a:lnTo>
                  <a:pt x="792149" y="1066800"/>
                </a:lnTo>
                <a:close/>
              </a:path>
              <a:path w="792479" h="2133600">
                <a:moveTo>
                  <a:pt x="792149" y="640080"/>
                </a:moveTo>
                <a:lnTo>
                  <a:pt x="0" y="640080"/>
                </a:lnTo>
                <a:lnTo>
                  <a:pt x="0" y="853427"/>
                </a:lnTo>
                <a:lnTo>
                  <a:pt x="0" y="1066787"/>
                </a:lnTo>
                <a:lnTo>
                  <a:pt x="792149" y="1066787"/>
                </a:lnTo>
                <a:lnTo>
                  <a:pt x="792149" y="853427"/>
                </a:lnTo>
                <a:lnTo>
                  <a:pt x="792149" y="640080"/>
                </a:lnTo>
                <a:close/>
              </a:path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47"/>
                </a:lnTo>
                <a:lnTo>
                  <a:pt x="0" y="426707"/>
                </a:lnTo>
                <a:lnTo>
                  <a:pt x="0" y="640067"/>
                </a:lnTo>
                <a:lnTo>
                  <a:pt x="792149" y="640067"/>
                </a:lnTo>
                <a:lnTo>
                  <a:pt x="792149" y="426707"/>
                </a:lnTo>
                <a:lnTo>
                  <a:pt x="792149" y="213347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96061" y="1322577"/>
          <a:ext cx="234061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5527802" y="1325765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1066800"/>
                </a:moveTo>
                <a:lnTo>
                  <a:pt x="0" y="1066800"/>
                </a:lnTo>
                <a:lnTo>
                  <a:pt x="0" y="1280160"/>
                </a:lnTo>
                <a:lnTo>
                  <a:pt x="0" y="1493507"/>
                </a:lnTo>
                <a:lnTo>
                  <a:pt x="0" y="1706867"/>
                </a:lnTo>
                <a:lnTo>
                  <a:pt x="0" y="1920227"/>
                </a:lnTo>
                <a:lnTo>
                  <a:pt x="0" y="2133587"/>
                </a:lnTo>
                <a:lnTo>
                  <a:pt x="792149" y="2133587"/>
                </a:lnTo>
                <a:lnTo>
                  <a:pt x="792149" y="1920227"/>
                </a:lnTo>
                <a:lnTo>
                  <a:pt x="792149" y="1706867"/>
                </a:lnTo>
                <a:lnTo>
                  <a:pt x="792149" y="1493507"/>
                </a:lnTo>
                <a:lnTo>
                  <a:pt x="792149" y="1280160"/>
                </a:lnTo>
                <a:lnTo>
                  <a:pt x="792149" y="1066800"/>
                </a:lnTo>
                <a:close/>
              </a:path>
              <a:path w="792479" h="2133600">
                <a:moveTo>
                  <a:pt x="792149" y="640080"/>
                </a:moveTo>
                <a:lnTo>
                  <a:pt x="0" y="640080"/>
                </a:lnTo>
                <a:lnTo>
                  <a:pt x="0" y="853427"/>
                </a:lnTo>
                <a:lnTo>
                  <a:pt x="0" y="1066787"/>
                </a:lnTo>
                <a:lnTo>
                  <a:pt x="792149" y="1066787"/>
                </a:lnTo>
                <a:lnTo>
                  <a:pt x="792149" y="853427"/>
                </a:lnTo>
                <a:lnTo>
                  <a:pt x="792149" y="640080"/>
                </a:lnTo>
                <a:close/>
              </a:path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47"/>
                </a:lnTo>
                <a:lnTo>
                  <a:pt x="0" y="426707"/>
                </a:lnTo>
                <a:lnTo>
                  <a:pt x="0" y="640067"/>
                </a:lnTo>
                <a:lnTo>
                  <a:pt x="792149" y="640067"/>
                </a:lnTo>
                <a:lnTo>
                  <a:pt x="792149" y="426707"/>
                </a:lnTo>
                <a:lnTo>
                  <a:pt x="792149" y="213347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3976751" y="1322577"/>
          <a:ext cx="234061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2547112" y="3956938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2133600"/>
                </a:lnTo>
                <a:lnTo>
                  <a:pt x="792149" y="2133600"/>
                </a:lnTo>
                <a:lnTo>
                  <a:pt x="792149" y="213360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996061" y="3953764"/>
          <a:ext cx="2340610" cy="2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" name="object 38"/>
          <p:cNvSpPr/>
          <p:nvPr/>
        </p:nvSpPr>
        <p:spPr>
          <a:xfrm>
            <a:off x="5527802" y="3956938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2133600"/>
                </a:lnTo>
                <a:lnTo>
                  <a:pt x="792149" y="2133600"/>
                </a:lnTo>
                <a:lnTo>
                  <a:pt x="792149" y="213360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976751" y="3953764"/>
          <a:ext cx="2340610" cy="2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2547112" y="6588252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2133574"/>
                </a:lnTo>
                <a:lnTo>
                  <a:pt x="792149" y="2133574"/>
                </a:lnTo>
                <a:lnTo>
                  <a:pt x="792149" y="213360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996061" y="6585077"/>
          <a:ext cx="2340610" cy="212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854963" y="1182624"/>
            <a:ext cx="5603749" cy="7676426"/>
            <a:chOff x="854963" y="1182624"/>
            <a:chExt cx="5603749" cy="7676426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3" y="1182624"/>
              <a:ext cx="2622804" cy="24140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908" y="1182624"/>
              <a:ext cx="2622804" cy="241401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963" y="3813047"/>
              <a:ext cx="2622804" cy="241554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5908" y="3813047"/>
              <a:ext cx="2622804" cy="241554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963" y="6445034"/>
              <a:ext cx="2622804" cy="241401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5908" y="6445034"/>
              <a:ext cx="2622804" cy="2414016"/>
            </a:xfrm>
            <a:prstGeom prst="rect">
              <a:avLst/>
            </a:prstGeom>
          </p:spPr>
        </p:pic>
      </p:grpSp>
      <p:graphicFrame>
        <p:nvGraphicFramePr>
          <p:cNvPr id="60" name="object 41">
            <a:extLst>
              <a:ext uri="{FF2B5EF4-FFF2-40B4-BE49-F238E27FC236}">
                <a16:creationId xmlns:a16="http://schemas.microsoft.com/office/drawing/2014/main" id="{8200F9EB-F18F-CBE4-D23D-4FF3CACD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71866"/>
              </p:ext>
            </p:extLst>
          </p:nvPr>
        </p:nvGraphicFramePr>
        <p:xfrm>
          <a:off x="3976751" y="6582067"/>
          <a:ext cx="2340610" cy="212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30DF3B-B26F-77ED-0D7B-81DD33424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>
            <a:extLst>
              <a:ext uri="{FF2B5EF4-FFF2-40B4-BE49-F238E27FC236}">
                <a16:creationId xmlns:a16="http://schemas.microsoft.com/office/drawing/2014/main" id="{58C75B68-91B3-F761-8E75-AF61524CA061}"/>
              </a:ext>
            </a:extLst>
          </p:cNvPr>
          <p:cNvSpPr txBox="1"/>
          <p:nvPr/>
        </p:nvSpPr>
        <p:spPr>
          <a:xfrm>
            <a:off x="643534" y="733170"/>
            <a:ext cx="154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OCR A Extended"/>
                <a:cs typeface="OCR A Extended"/>
              </a:rPr>
              <a:t>Constants</a:t>
            </a:r>
            <a:r>
              <a:rPr sz="1800" spc="-140" dirty="0">
                <a:latin typeface="OCR A Extended"/>
                <a:cs typeface="OCR A Extended"/>
              </a:rPr>
              <a:t> </a:t>
            </a:r>
            <a:r>
              <a:rPr lang="en-US" sz="1800" spc="-60" dirty="0">
                <a:latin typeface="OCR A Extended"/>
                <a:cs typeface="OCR A Extended"/>
              </a:rPr>
              <a:t>B</a:t>
            </a:r>
            <a:endParaRPr sz="1800" dirty="0">
              <a:latin typeface="OCR A Extended"/>
              <a:cs typeface="OCR A Extended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3D85078-3864-0867-DFD8-B0316E025547}"/>
              </a:ext>
            </a:extLst>
          </p:cNvPr>
          <p:cNvSpPr/>
          <p:nvPr/>
        </p:nvSpPr>
        <p:spPr>
          <a:xfrm>
            <a:off x="2547112" y="1325765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1066800"/>
                </a:moveTo>
                <a:lnTo>
                  <a:pt x="0" y="1066800"/>
                </a:lnTo>
                <a:lnTo>
                  <a:pt x="0" y="1280160"/>
                </a:lnTo>
                <a:lnTo>
                  <a:pt x="0" y="1493507"/>
                </a:lnTo>
                <a:lnTo>
                  <a:pt x="0" y="1706867"/>
                </a:lnTo>
                <a:lnTo>
                  <a:pt x="0" y="1920227"/>
                </a:lnTo>
                <a:lnTo>
                  <a:pt x="0" y="2133587"/>
                </a:lnTo>
                <a:lnTo>
                  <a:pt x="792149" y="2133587"/>
                </a:lnTo>
                <a:lnTo>
                  <a:pt x="792149" y="1920227"/>
                </a:lnTo>
                <a:lnTo>
                  <a:pt x="792149" y="1706867"/>
                </a:lnTo>
                <a:lnTo>
                  <a:pt x="792149" y="1493507"/>
                </a:lnTo>
                <a:lnTo>
                  <a:pt x="792149" y="1280160"/>
                </a:lnTo>
                <a:lnTo>
                  <a:pt x="792149" y="1066800"/>
                </a:lnTo>
                <a:close/>
              </a:path>
              <a:path w="792479" h="2133600">
                <a:moveTo>
                  <a:pt x="792149" y="640080"/>
                </a:moveTo>
                <a:lnTo>
                  <a:pt x="0" y="640080"/>
                </a:lnTo>
                <a:lnTo>
                  <a:pt x="0" y="853427"/>
                </a:lnTo>
                <a:lnTo>
                  <a:pt x="0" y="1066787"/>
                </a:lnTo>
                <a:lnTo>
                  <a:pt x="792149" y="1066787"/>
                </a:lnTo>
                <a:lnTo>
                  <a:pt x="792149" y="853427"/>
                </a:lnTo>
                <a:lnTo>
                  <a:pt x="792149" y="640080"/>
                </a:lnTo>
                <a:close/>
              </a:path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47"/>
                </a:lnTo>
                <a:lnTo>
                  <a:pt x="0" y="426707"/>
                </a:lnTo>
                <a:lnTo>
                  <a:pt x="0" y="640067"/>
                </a:lnTo>
                <a:lnTo>
                  <a:pt x="792149" y="640067"/>
                </a:lnTo>
                <a:lnTo>
                  <a:pt x="792149" y="426707"/>
                </a:lnTo>
                <a:lnTo>
                  <a:pt x="792149" y="213347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>
            <a:extLst>
              <a:ext uri="{FF2B5EF4-FFF2-40B4-BE49-F238E27FC236}">
                <a16:creationId xmlns:a16="http://schemas.microsoft.com/office/drawing/2014/main" id="{87650CD2-CA83-CB61-1DC3-8750FE0F5600}"/>
              </a:ext>
            </a:extLst>
          </p:cNvPr>
          <p:cNvGraphicFramePr>
            <a:graphicFrameLocks noGrp="1"/>
          </p:cNvGraphicFramePr>
          <p:nvPr/>
        </p:nvGraphicFramePr>
        <p:xfrm>
          <a:off x="996061" y="1322577"/>
          <a:ext cx="234061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4" name="object 34">
            <a:extLst>
              <a:ext uri="{FF2B5EF4-FFF2-40B4-BE49-F238E27FC236}">
                <a16:creationId xmlns:a16="http://schemas.microsoft.com/office/drawing/2014/main" id="{198389B4-E7CC-CA23-1E03-44B5C9C7659F}"/>
              </a:ext>
            </a:extLst>
          </p:cNvPr>
          <p:cNvSpPr/>
          <p:nvPr/>
        </p:nvSpPr>
        <p:spPr>
          <a:xfrm>
            <a:off x="5527802" y="1325765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1066800"/>
                </a:moveTo>
                <a:lnTo>
                  <a:pt x="0" y="1066800"/>
                </a:lnTo>
                <a:lnTo>
                  <a:pt x="0" y="1280160"/>
                </a:lnTo>
                <a:lnTo>
                  <a:pt x="0" y="1493507"/>
                </a:lnTo>
                <a:lnTo>
                  <a:pt x="0" y="1706867"/>
                </a:lnTo>
                <a:lnTo>
                  <a:pt x="0" y="1920227"/>
                </a:lnTo>
                <a:lnTo>
                  <a:pt x="0" y="2133587"/>
                </a:lnTo>
                <a:lnTo>
                  <a:pt x="792149" y="2133587"/>
                </a:lnTo>
                <a:lnTo>
                  <a:pt x="792149" y="1920227"/>
                </a:lnTo>
                <a:lnTo>
                  <a:pt x="792149" y="1706867"/>
                </a:lnTo>
                <a:lnTo>
                  <a:pt x="792149" y="1493507"/>
                </a:lnTo>
                <a:lnTo>
                  <a:pt x="792149" y="1280160"/>
                </a:lnTo>
                <a:lnTo>
                  <a:pt x="792149" y="1066800"/>
                </a:lnTo>
                <a:close/>
              </a:path>
              <a:path w="792479" h="2133600">
                <a:moveTo>
                  <a:pt x="792149" y="640080"/>
                </a:moveTo>
                <a:lnTo>
                  <a:pt x="0" y="640080"/>
                </a:lnTo>
                <a:lnTo>
                  <a:pt x="0" y="853427"/>
                </a:lnTo>
                <a:lnTo>
                  <a:pt x="0" y="1066787"/>
                </a:lnTo>
                <a:lnTo>
                  <a:pt x="792149" y="1066787"/>
                </a:lnTo>
                <a:lnTo>
                  <a:pt x="792149" y="853427"/>
                </a:lnTo>
                <a:lnTo>
                  <a:pt x="792149" y="640080"/>
                </a:lnTo>
                <a:close/>
              </a:path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47"/>
                </a:lnTo>
                <a:lnTo>
                  <a:pt x="0" y="426707"/>
                </a:lnTo>
                <a:lnTo>
                  <a:pt x="0" y="640067"/>
                </a:lnTo>
                <a:lnTo>
                  <a:pt x="792149" y="640067"/>
                </a:lnTo>
                <a:lnTo>
                  <a:pt x="792149" y="426707"/>
                </a:lnTo>
                <a:lnTo>
                  <a:pt x="792149" y="213347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>
            <a:extLst>
              <a:ext uri="{FF2B5EF4-FFF2-40B4-BE49-F238E27FC236}">
                <a16:creationId xmlns:a16="http://schemas.microsoft.com/office/drawing/2014/main" id="{839E25A7-0973-EFF6-260F-B5F3DF61E6FC}"/>
              </a:ext>
            </a:extLst>
          </p:cNvPr>
          <p:cNvGraphicFramePr>
            <a:graphicFrameLocks noGrp="1"/>
          </p:cNvGraphicFramePr>
          <p:nvPr/>
        </p:nvGraphicFramePr>
        <p:xfrm>
          <a:off x="3976751" y="1322577"/>
          <a:ext cx="234061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object 36">
            <a:extLst>
              <a:ext uri="{FF2B5EF4-FFF2-40B4-BE49-F238E27FC236}">
                <a16:creationId xmlns:a16="http://schemas.microsoft.com/office/drawing/2014/main" id="{555E6C99-F016-5775-CDE2-F8C2302B40FB}"/>
              </a:ext>
            </a:extLst>
          </p:cNvPr>
          <p:cNvSpPr/>
          <p:nvPr/>
        </p:nvSpPr>
        <p:spPr>
          <a:xfrm>
            <a:off x="2547112" y="3956938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2133600"/>
                </a:lnTo>
                <a:lnTo>
                  <a:pt x="792149" y="2133600"/>
                </a:lnTo>
                <a:lnTo>
                  <a:pt x="792149" y="213360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>
            <a:extLst>
              <a:ext uri="{FF2B5EF4-FFF2-40B4-BE49-F238E27FC236}">
                <a16:creationId xmlns:a16="http://schemas.microsoft.com/office/drawing/2014/main" id="{C7626679-4575-A8DF-18D4-6A72908F394D}"/>
              </a:ext>
            </a:extLst>
          </p:cNvPr>
          <p:cNvGraphicFramePr>
            <a:graphicFrameLocks noGrp="1"/>
          </p:cNvGraphicFramePr>
          <p:nvPr/>
        </p:nvGraphicFramePr>
        <p:xfrm>
          <a:off x="996061" y="3953764"/>
          <a:ext cx="2340610" cy="2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8" name="object 38">
            <a:extLst>
              <a:ext uri="{FF2B5EF4-FFF2-40B4-BE49-F238E27FC236}">
                <a16:creationId xmlns:a16="http://schemas.microsoft.com/office/drawing/2014/main" id="{E8F81D48-7A31-C15F-5C0B-81BCCD66B182}"/>
              </a:ext>
            </a:extLst>
          </p:cNvPr>
          <p:cNvSpPr/>
          <p:nvPr/>
        </p:nvSpPr>
        <p:spPr>
          <a:xfrm>
            <a:off x="5527802" y="3956938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2133600"/>
                </a:lnTo>
                <a:lnTo>
                  <a:pt x="792149" y="2133600"/>
                </a:lnTo>
                <a:lnTo>
                  <a:pt x="792149" y="213360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>
            <a:extLst>
              <a:ext uri="{FF2B5EF4-FFF2-40B4-BE49-F238E27FC236}">
                <a16:creationId xmlns:a16="http://schemas.microsoft.com/office/drawing/2014/main" id="{B0B5346B-9DFC-A86C-B0CF-1546B7E158FA}"/>
              </a:ext>
            </a:extLst>
          </p:cNvPr>
          <p:cNvGraphicFramePr>
            <a:graphicFrameLocks noGrp="1"/>
          </p:cNvGraphicFramePr>
          <p:nvPr/>
        </p:nvGraphicFramePr>
        <p:xfrm>
          <a:off x="3976751" y="3953764"/>
          <a:ext cx="2340610" cy="2132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" name="object 40">
            <a:extLst>
              <a:ext uri="{FF2B5EF4-FFF2-40B4-BE49-F238E27FC236}">
                <a16:creationId xmlns:a16="http://schemas.microsoft.com/office/drawing/2014/main" id="{75FDE759-98E3-8DC7-07A0-A9455C798F62}"/>
              </a:ext>
            </a:extLst>
          </p:cNvPr>
          <p:cNvSpPr/>
          <p:nvPr/>
        </p:nvSpPr>
        <p:spPr>
          <a:xfrm>
            <a:off x="2547112" y="6588252"/>
            <a:ext cx="792480" cy="2133600"/>
          </a:xfrm>
          <a:custGeom>
            <a:avLst/>
            <a:gdLst/>
            <a:ahLst/>
            <a:cxnLst/>
            <a:rect l="l" t="t" r="r" b="b"/>
            <a:pathLst>
              <a:path w="792479" h="2133600">
                <a:moveTo>
                  <a:pt x="792149" y="0"/>
                </a:moveTo>
                <a:lnTo>
                  <a:pt x="0" y="0"/>
                </a:lnTo>
                <a:lnTo>
                  <a:pt x="0" y="213360"/>
                </a:lnTo>
                <a:lnTo>
                  <a:pt x="0" y="426720"/>
                </a:lnTo>
                <a:lnTo>
                  <a:pt x="0" y="2133574"/>
                </a:lnTo>
                <a:lnTo>
                  <a:pt x="792149" y="2133574"/>
                </a:lnTo>
                <a:lnTo>
                  <a:pt x="792149" y="213360"/>
                </a:lnTo>
                <a:lnTo>
                  <a:pt x="7921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>
            <a:extLst>
              <a:ext uri="{FF2B5EF4-FFF2-40B4-BE49-F238E27FC236}">
                <a16:creationId xmlns:a16="http://schemas.microsoft.com/office/drawing/2014/main" id="{1C128887-E34E-6D76-AE4A-BB3DC2ED87E7}"/>
              </a:ext>
            </a:extLst>
          </p:cNvPr>
          <p:cNvGraphicFramePr>
            <a:graphicFrameLocks noGrp="1"/>
          </p:cNvGraphicFramePr>
          <p:nvPr/>
        </p:nvGraphicFramePr>
        <p:xfrm>
          <a:off x="996061" y="6585077"/>
          <a:ext cx="2340610" cy="212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2" name="object 42">
            <a:extLst>
              <a:ext uri="{FF2B5EF4-FFF2-40B4-BE49-F238E27FC236}">
                <a16:creationId xmlns:a16="http://schemas.microsoft.com/office/drawing/2014/main" id="{C960C024-D2E1-460E-375B-A1163B054BE5}"/>
              </a:ext>
            </a:extLst>
          </p:cNvPr>
          <p:cNvGrpSpPr/>
          <p:nvPr/>
        </p:nvGrpSpPr>
        <p:grpSpPr>
          <a:xfrm>
            <a:off x="854963" y="1182624"/>
            <a:ext cx="5603749" cy="7676426"/>
            <a:chOff x="854963" y="1182624"/>
            <a:chExt cx="5603749" cy="7676426"/>
          </a:xfrm>
        </p:grpSpPr>
        <p:pic>
          <p:nvPicPr>
            <p:cNvPr id="43" name="object 43">
              <a:extLst>
                <a:ext uri="{FF2B5EF4-FFF2-40B4-BE49-F238E27FC236}">
                  <a16:creationId xmlns:a16="http://schemas.microsoft.com/office/drawing/2014/main" id="{09BAA932-3759-EADE-A584-7378A4C180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63" y="1182624"/>
              <a:ext cx="2622804" cy="2414016"/>
            </a:xfrm>
            <a:prstGeom prst="rect">
              <a:avLst/>
            </a:prstGeom>
          </p:spPr>
        </p:pic>
        <p:pic>
          <p:nvPicPr>
            <p:cNvPr id="44" name="object 44">
              <a:extLst>
                <a:ext uri="{FF2B5EF4-FFF2-40B4-BE49-F238E27FC236}">
                  <a16:creationId xmlns:a16="http://schemas.microsoft.com/office/drawing/2014/main" id="{BE8F4DEC-4EC7-52BE-FD15-E1C762F78C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908" y="1182624"/>
              <a:ext cx="2622804" cy="2414016"/>
            </a:xfrm>
            <a:prstGeom prst="rect">
              <a:avLst/>
            </a:prstGeom>
          </p:spPr>
        </p:pic>
        <p:pic>
          <p:nvPicPr>
            <p:cNvPr id="45" name="object 45">
              <a:extLst>
                <a:ext uri="{FF2B5EF4-FFF2-40B4-BE49-F238E27FC236}">
                  <a16:creationId xmlns:a16="http://schemas.microsoft.com/office/drawing/2014/main" id="{0FAD16C1-703E-4243-B5CA-851E7B7EDE8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963" y="3813047"/>
              <a:ext cx="2622804" cy="2415540"/>
            </a:xfrm>
            <a:prstGeom prst="rect">
              <a:avLst/>
            </a:prstGeom>
          </p:spPr>
        </p:pic>
        <p:pic>
          <p:nvPicPr>
            <p:cNvPr id="46" name="object 46">
              <a:extLst>
                <a:ext uri="{FF2B5EF4-FFF2-40B4-BE49-F238E27FC236}">
                  <a16:creationId xmlns:a16="http://schemas.microsoft.com/office/drawing/2014/main" id="{3FE57EDD-63C5-1C85-DCE8-3A26801EE86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5908" y="3813047"/>
              <a:ext cx="2622804" cy="2415540"/>
            </a:xfrm>
            <a:prstGeom prst="rect">
              <a:avLst/>
            </a:prstGeom>
          </p:spPr>
        </p:pic>
        <p:pic>
          <p:nvPicPr>
            <p:cNvPr id="47" name="object 47">
              <a:extLst>
                <a:ext uri="{FF2B5EF4-FFF2-40B4-BE49-F238E27FC236}">
                  <a16:creationId xmlns:a16="http://schemas.microsoft.com/office/drawing/2014/main" id="{FB3442D5-A8B0-AC8D-2F62-59D533E89E3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963" y="6445034"/>
              <a:ext cx="2622804" cy="2414016"/>
            </a:xfrm>
            <a:prstGeom prst="rect">
              <a:avLst/>
            </a:prstGeom>
          </p:spPr>
        </p:pic>
        <p:pic>
          <p:nvPicPr>
            <p:cNvPr id="48" name="object 48">
              <a:extLst>
                <a:ext uri="{FF2B5EF4-FFF2-40B4-BE49-F238E27FC236}">
                  <a16:creationId xmlns:a16="http://schemas.microsoft.com/office/drawing/2014/main" id="{BA9D54FC-51F7-B3B6-5E69-D7F2D878246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5908" y="6445034"/>
              <a:ext cx="2622804" cy="2414016"/>
            </a:xfrm>
            <a:prstGeom prst="rect">
              <a:avLst/>
            </a:prstGeom>
          </p:spPr>
        </p:pic>
      </p:grpSp>
      <p:graphicFrame>
        <p:nvGraphicFramePr>
          <p:cNvPr id="60" name="object 41">
            <a:extLst>
              <a:ext uri="{FF2B5EF4-FFF2-40B4-BE49-F238E27FC236}">
                <a16:creationId xmlns:a16="http://schemas.microsoft.com/office/drawing/2014/main" id="{C84AED67-7E07-C4EC-E48F-1AED4CC7FEEC}"/>
              </a:ext>
            </a:extLst>
          </p:cNvPr>
          <p:cNvGraphicFramePr>
            <a:graphicFrameLocks noGrp="1"/>
          </p:cNvGraphicFramePr>
          <p:nvPr/>
        </p:nvGraphicFramePr>
        <p:xfrm>
          <a:off x="3976751" y="6582067"/>
          <a:ext cx="2340610" cy="2129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B62E1F1-3AE1-DFAA-A8B6-EE76506A66B1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21656"/>
              </p:ext>
            </p:extLst>
          </p:nvPr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OCR A Extended"/>
                <a:cs typeface="OCR A Extended"/>
              </a:rPr>
              <a:t>1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D697BA-7984-E996-FEAB-81520E3DB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3DEFFADB-29E9-DD62-DF5E-CD7115A85FAD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>
              <a:extLst>
                <a:ext uri="{FF2B5EF4-FFF2-40B4-BE49-F238E27FC236}">
                  <a16:creationId xmlns:a16="http://schemas.microsoft.com/office/drawing/2014/main" id="{B76BFF55-AC55-B0C0-D74C-E149E17726E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8C79AE78-F571-6682-0F44-FA1BAAEFBDC1}"/>
                </a:ext>
              </a:extLst>
            </p:cNvPr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>
            <a:extLst>
              <a:ext uri="{FF2B5EF4-FFF2-40B4-BE49-F238E27FC236}">
                <a16:creationId xmlns:a16="http://schemas.microsoft.com/office/drawing/2014/main" id="{DA395F93-88FC-BB6D-FE6F-2AAD03D8B334}"/>
              </a:ext>
            </a:extLst>
          </p:cNvPr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>
            <a:extLst>
              <a:ext uri="{FF2B5EF4-FFF2-40B4-BE49-F238E27FC236}">
                <a16:creationId xmlns:a16="http://schemas.microsoft.com/office/drawing/2014/main" id="{658D1697-8D87-2E79-2B39-D6E7C6F92DC8}"/>
              </a:ext>
            </a:extLst>
          </p:cNvPr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 dirty="0">
                <a:latin typeface="OCR A Extended"/>
                <a:cs typeface="OCR A Extended"/>
              </a:rPr>
              <a:t>2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2587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09FAC2-9894-39CD-89EB-43BC595A6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8642CA5-2C57-F680-E568-441B856086F3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>
              <a:extLst>
                <a:ext uri="{FF2B5EF4-FFF2-40B4-BE49-F238E27FC236}">
                  <a16:creationId xmlns:a16="http://schemas.microsoft.com/office/drawing/2014/main" id="{575E4F78-D02D-195E-4B7D-839CB0AF38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75EEA0E5-4BDD-3DD0-D273-C1319E3A1A8B}"/>
                </a:ext>
              </a:extLst>
            </p:cNvPr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>
            <a:extLst>
              <a:ext uri="{FF2B5EF4-FFF2-40B4-BE49-F238E27FC236}">
                <a16:creationId xmlns:a16="http://schemas.microsoft.com/office/drawing/2014/main" id="{76923958-242D-AD5F-F300-D44BDB84C631}"/>
              </a:ext>
            </a:extLst>
          </p:cNvPr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>
            <a:extLst>
              <a:ext uri="{FF2B5EF4-FFF2-40B4-BE49-F238E27FC236}">
                <a16:creationId xmlns:a16="http://schemas.microsoft.com/office/drawing/2014/main" id="{F0368A6B-8EF6-12FB-1635-0C94FC13C12B}"/>
              </a:ext>
            </a:extLst>
          </p:cNvPr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 dirty="0">
                <a:latin typeface="OCR A Extended"/>
                <a:cs typeface="OCR A Extended"/>
              </a:rPr>
              <a:t>3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12434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CA2C19-BA81-21C3-67F9-C7A709A1F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E841C79-FA04-A536-584B-62389C8F1CFF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>
              <a:extLst>
                <a:ext uri="{FF2B5EF4-FFF2-40B4-BE49-F238E27FC236}">
                  <a16:creationId xmlns:a16="http://schemas.microsoft.com/office/drawing/2014/main" id="{5ADCB5FD-25CB-E244-CEBD-CA51F1BC16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C85F45F6-784B-511B-5A46-A153BD076857}"/>
                </a:ext>
              </a:extLst>
            </p:cNvPr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>
            <a:extLst>
              <a:ext uri="{FF2B5EF4-FFF2-40B4-BE49-F238E27FC236}">
                <a16:creationId xmlns:a16="http://schemas.microsoft.com/office/drawing/2014/main" id="{13DB9911-94D9-B11E-7628-F94CBE839A32}"/>
              </a:ext>
            </a:extLst>
          </p:cNvPr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>
            <a:extLst>
              <a:ext uri="{FF2B5EF4-FFF2-40B4-BE49-F238E27FC236}">
                <a16:creationId xmlns:a16="http://schemas.microsoft.com/office/drawing/2014/main" id="{452EC72E-F57A-1942-8547-D38B42129396}"/>
              </a:ext>
            </a:extLst>
          </p:cNvPr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 dirty="0">
                <a:latin typeface="OCR A Extended"/>
                <a:cs typeface="OCR A Extended"/>
              </a:rPr>
              <a:t>4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58174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A704A8-B7AE-5D96-9704-ACCC99DB9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D2235A2-03A8-2B6F-B43A-75922E02A07B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>
              <a:extLst>
                <a:ext uri="{FF2B5EF4-FFF2-40B4-BE49-F238E27FC236}">
                  <a16:creationId xmlns:a16="http://schemas.microsoft.com/office/drawing/2014/main" id="{8F8A2BB8-FFDF-31BB-7553-86ADF5FD27E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62D9D3DF-149A-161B-5ABC-07CCE2472520}"/>
                </a:ext>
              </a:extLst>
            </p:cNvPr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>
            <a:extLst>
              <a:ext uri="{FF2B5EF4-FFF2-40B4-BE49-F238E27FC236}">
                <a16:creationId xmlns:a16="http://schemas.microsoft.com/office/drawing/2014/main" id="{4CD6F3DD-DFDD-6C74-E0C2-4C3877B14BD8}"/>
              </a:ext>
            </a:extLst>
          </p:cNvPr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>
            <a:extLst>
              <a:ext uri="{FF2B5EF4-FFF2-40B4-BE49-F238E27FC236}">
                <a16:creationId xmlns:a16="http://schemas.microsoft.com/office/drawing/2014/main" id="{A59E8454-B823-C0A5-FFE5-D3D5F21C57B5}"/>
              </a:ext>
            </a:extLst>
          </p:cNvPr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 dirty="0">
                <a:latin typeface="OCR A Extended"/>
                <a:cs typeface="OCR A Extended"/>
              </a:rPr>
              <a:t>5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51521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694436" y="1325753"/>
            <a:ext cx="5882640" cy="7315200"/>
          </a:xfrm>
          <a:custGeom>
            <a:avLst/>
            <a:gdLst/>
            <a:ahLst/>
            <a:cxnLst/>
            <a:rect l="l" t="t" r="r" b="b"/>
            <a:pathLst>
              <a:path w="5882640" h="7315200">
                <a:moveTo>
                  <a:pt x="0" y="243840"/>
                </a:moveTo>
                <a:lnTo>
                  <a:pt x="5882386" y="243840"/>
                </a:lnTo>
              </a:path>
              <a:path w="5882640" h="7315200">
                <a:moveTo>
                  <a:pt x="0" y="487679"/>
                </a:moveTo>
                <a:lnTo>
                  <a:pt x="5882386" y="487679"/>
                </a:lnTo>
              </a:path>
              <a:path w="5882640" h="7315200">
                <a:moveTo>
                  <a:pt x="0" y="731520"/>
                </a:moveTo>
                <a:lnTo>
                  <a:pt x="5882386" y="731520"/>
                </a:lnTo>
              </a:path>
              <a:path w="5882640" h="7315200">
                <a:moveTo>
                  <a:pt x="0" y="975360"/>
                </a:moveTo>
                <a:lnTo>
                  <a:pt x="5882386" y="975360"/>
                </a:lnTo>
              </a:path>
              <a:path w="5882640" h="7315200">
                <a:moveTo>
                  <a:pt x="0" y="1219200"/>
                </a:moveTo>
                <a:lnTo>
                  <a:pt x="5882386" y="1219200"/>
                </a:lnTo>
              </a:path>
              <a:path w="5882640" h="7315200">
                <a:moveTo>
                  <a:pt x="0" y="1463039"/>
                </a:moveTo>
                <a:lnTo>
                  <a:pt x="5882386" y="1463039"/>
                </a:lnTo>
              </a:path>
              <a:path w="5882640" h="7315200">
                <a:moveTo>
                  <a:pt x="0" y="1706880"/>
                </a:moveTo>
                <a:lnTo>
                  <a:pt x="5882386" y="1706880"/>
                </a:lnTo>
              </a:path>
              <a:path w="5882640" h="7315200">
                <a:moveTo>
                  <a:pt x="0" y="1950720"/>
                </a:moveTo>
                <a:lnTo>
                  <a:pt x="5882386" y="1950720"/>
                </a:lnTo>
              </a:path>
              <a:path w="5882640" h="7315200">
                <a:moveTo>
                  <a:pt x="0" y="2194560"/>
                </a:moveTo>
                <a:lnTo>
                  <a:pt x="5882386" y="2194560"/>
                </a:lnTo>
              </a:path>
              <a:path w="5882640" h="7315200">
                <a:moveTo>
                  <a:pt x="0" y="2438400"/>
                </a:moveTo>
                <a:lnTo>
                  <a:pt x="5882386" y="2438400"/>
                </a:lnTo>
              </a:path>
              <a:path w="5882640" h="7315200">
                <a:moveTo>
                  <a:pt x="0" y="2682240"/>
                </a:moveTo>
                <a:lnTo>
                  <a:pt x="5882386" y="2682240"/>
                </a:lnTo>
              </a:path>
              <a:path w="5882640" h="7315200">
                <a:moveTo>
                  <a:pt x="0" y="2926080"/>
                </a:moveTo>
                <a:lnTo>
                  <a:pt x="5882386" y="2926080"/>
                </a:lnTo>
              </a:path>
              <a:path w="5882640" h="7315200">
                <a:moveTo>
                  <a:pt x="0" y="3169920"/>
                </a:moveTo>
                <a:lnTo>
                  <a:pt x="5882386" y="3169920"/>
                </a:lnTo>
              </a:path>
              <a:path w="5882640" h="7315200">
                <a:moveTo>
                  <a:pt x="0" y="3413760"/>
                </a:moveTo>
                <a:lnTo>
                  <a:pt x="5882386" y="3413760"/>
                </a:lnTo>
              </a:path>
              <a:path w="5882640" h="7315200">
                <a:moveTo>
                  <a:pt x="0" y="3657600"/>
                </a:moveTo>
                <a:lnTo>
                  <a:pt x="5882386" y="3657600"/>
                </a:lnTo>
              </a:path>
              <a:path w="5882640" h="7315200">
                <a:moveTo>
                  <a:pt x="0" y="3901440"/>
                </a:moveTo>
                <a:lnTo>
                  <a:pt x="5882386" y="3901440"/>
                </a:lnTo>
              </a:path>
              <a:path w="5882640" h="7315200">
                <a:moveTo>
                  <a:pt x="0" y="4145280"/>
                </a:moveTo>
                <a:lnTo>
                  <a:pt x="5882386" y="4145280"/>
                </a:lnTo>
              </a:path>
              <a:path w="5882640" h="7315200">
                <a:moveTo>
                  <a:pt x="0" y="4389120"/>
                </a:moveTo>
                <a:lnTo>
                  <a:pt x="5882386" y="4389120"/>
                </a:lnTo>
              </a:path>
              <a:path w="5882640" h="7315200">
                <a:moveTo>
                  <a:pt x="0" y="4632960"/>
                </a:moveTo>
                <a:lnTo>
                  <a:pt x="5882386" y="4632960"/>
                </a:lnTo>
              </a:path>
              <a:path w="5882640" h="7315200">
                <a:moveTo>
                  <a:pt x="0" y="4876800"/>
                </a:moveTo>
                <a:lnTo>
                  <a:pt x="5882386" y="4876800"/>
                </a:lnTo>
              </a:path>
              <a:path w="5882640" h="7315200">
                <a:moveTo>
                  <a:pt x="0" y="5120640"/>
                </a:moveTo>
                <a:lnTo>
                  <a:pt x="5882386" y="5120640"/>
                </a:lnTo>
              </a:path>
              <a:path w="5882640" h="7315200">
                <a:moveTo>
                  <a:pt x="0" y="5364480"/>
                </a:moveTo>
                <a:lnTo>
                  <a:pt x="5882386" y="5364480"/>
                </a:lnTo>
              </a:path>
              <a:path w="5882640" h="7315200">
                <a:moveTo>
                  <a:pt x="0" y="5608320"/>
                </a:moveTo>
                <a:lnTo>
                  <a:pt x="5882386" y="5608320"/>
                </a:lnTo>
              </a:path>
              <a:path w="5882640" h="7315200">
                <a:moveTo>
                  <a:pt x="0" y="5852160"/>
                </a:moveTo>
                <a:lnTo>
                  <a:pt x="5882386" y="5852160"/>
                </a:lnTo>
              </a:path>
              <a:path w="5882640" h="7315200">
                <a:moveTo>
                  <a:pt x="0" y="6096000"/>
                </a:moveTo>
                <a:lnTo>
                  <a:pt x="5882386" y="6096000"/>
                </a:lnTo>
              </a:path>
              <a:path w="5882640" h="7315200">
                <a:moveTo>
                  <a:pt x="0" y="6339840"/>
                </a:moveTo>
                <a:lnTo>
                  <a:pt x="5882386" y="6339840"/>
                </a:lnTo>
              </a:path>
              <a:path w="5882640" h="7315200">
                <a:moveTo>
                  <a:pt x="0" y="6583680"/>
                </a:moveTo>
                <a:lnTo>
                  <a:pt x="5882386" y="6583680"/>
                </a:lnTo>
              </a:path>
              <a:path w="5882640" h="7315200">
                <a:moveTo>
                  <a:pt x="0" y="6827520"/>
                </a:moveTo>
                <a:lnTo>
                  <a:pt x="5882386" y="6827520"/>
                </a:lnTo>
              </a:path>
              <a:path w="5882640" h="7315200">
                <a:moveTo>
                  <a:pt x="0" y="7071359"/>
                </a:moveTo>
                <a:lnTo>
                  <a:pt x="5882386" y="7071359"/>
                </a:lnTo>
              </a:path>
              <a:path w="5882640" h="7315200">
                <a:moveTo>
                  <a:pt x="0" y="0"/>
                </a:moveTo>
                <a:lnTo>
                  <a:pt x="5882386" y="0"/>
                </a:lnTo>
              </a:path>
              <a:path w="5882640" h="7315200">
                <a:moveTo>
                  <a:pt x="0" y="7315200"/>
                </a:moveTo>
                <a:lnTo>
                  <a:pt x="5882386" y="731520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9124" y="514857"/>
            <a:ext cx="194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latin typeface="OCR A Extended"/>
                <a:cs typeface="OCR A Extended"/>
              </a:rPr>
              <a:t>Notes </a:t>
            </a:r>
            <a:r>
              <a:rPr sz="3600" spc="-25" dirty="0">
                <a:latin typeface="OCR A Extended"/>
                <a:cs typeface="OCR A Extended"/>
              </a:rPr>
              <a:t>A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244</Words>
  <Application>Microsoft Office PowerPoint</Application>
  <PresentationFormat>On-screen Show (4:3)</PresentationFormat>
  <Paragraphs>226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Calibri</vt:lpstr>
      <vt:lpstr>OCR A Extended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3</cp:revision>
  <dcterms:created xsi:type="dcterms:W3CDTF">2025-07-23T11:23:38Z</dcterms:created>
  <dcterms:modified xsi:type="dcterms:W3CDTF">2025-07-23T16:20:55Z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