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552A213F-AF83-4E83-9C39-4C95BDC4FD60}"/>
    <pc:docChg chg="modSld">
      <pc:chgData name="Jake Sirlin" userId="d64763af8b17fe22" providerId="LiveId" clId="{552A213F-AF83-4E83-9C39-4C95BDC4FD60}" dt="2025-07-23T16:26:39.756" v="0" actId="20577"/>
      <pc:docMkLst>
        <pc:docMk/>
      </pc:docMkLst>
      <pc:sldChg chg="modSp mod">
        <pc:chgData name="Jake Sirlin" userId="d64763af8b17fe22" providerId="LiveId" clId="{552A213F-AF83-4E83-9C39-4C95BDC4FD60}" dt="2025-07-23T16:26:39.756" v="0" actId="20577"/>
        <pc:sldMkLst>
          <pc:docMk/>
          <pc:sldMk cId="0" sldId="259"/>
        </pc:sldMkLst>
        <pc:spChg chg="mod">
          <ac:chgData name="Jake Sirlin" userId="d64763af8b17fe22" providerId="LiveId" clId="{552A213F-AF83-4E83-9C39-4C95BDC4FD60}" dt="2025-07-23T16:26:39.756" v="0" actId="20577"/>
          <ac:spMkLst>
            <pc:docMk/>
            <pc:sldMk cId="0" sldId="259"/>
            <ac:spMk id="3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62E1F1-3AE1-DFAA-A8B6-EE76506A66B1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0">
                <a:latin typeface="OCR A Extended"/>
                <a:cs typeface="OCR A Extended"/>
              </a:rPr>
              <a:t>2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OCR A Extended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5</cp:revision>
  <dcterms:created xsi:type="dcterms:W3CDTF">2025-07-23T11:23:38Z</dcterms:created>
  <dcterms:modified xsi:type="dcterms:W3CDTF">2025-07-23T16:26:42Z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