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79428-C7F5-4706-AAF6-DE2F017A78E2}" v="1" dt="2025-07-23T16:31:04.5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723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01179428-C7F5-4706-AAF6-DE2F017A78E2}"/>
    <pc:docChg chg="delSld">
      <pc:chgData name="Jake Sirlin" userId="d64763af8b17fe22" providerId="LiveId" clId="{01179428-C7F5-4706-AAF6-DE2F017A78E2}" dt="2025-07-23T16:31:01.252" v="0" actId="47"/>
      <pc:docMkLst>
        <pc:docMk/>
      </pc:docMkLst>
      <pc:sldChg chg="del">
        <pc:chgData name="Jake Sirlin" userId="d64763af8b17fe22" providerId="LiveId" clId="{01179428-C7F5-4706-AAF6-DE2F017A78E2}" dt="2025-07-23T16:31:01.252" v="0" actId="47"/>
        <pc:sldMkLst>
          <pc:docMk/>
          <pc:sldMk cId="4075918779" sldId="5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E8CCAE-9A68-5654-2ECB-8DAE34E2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9">
            <a:extLst>
              <a:ext uri="{FF2B5EF4-FFF2-40B4-BE49-F238E27FC236}">
                <a16:creationId xmlns:a16="http://schemas.microsoft.com/office/drawing/2014/main" id="{5BFA1B68-EC62-37E8-59B2-8CB8D79136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8" y="481582"/>
            <a:ext cx="6435852" cy="8662417"/>
          </a:xfrm>
          <a:prstGeom prst="rect">
            <a:avLst/>
          </a:prstGeom>
        </p:spPr>
      </p:pic>
      <p:sp>
        <p:nvSpPr>
          <p:cNvPr id="31" name="object 31">
            <a:extLst>
              <a:ext uri="{FF2B5EF4-FFF2-40B4-BE49-F238E27FC236}">
                <a16:creationId xmlns:a16="http://schemas.microsoft.com/office/drawing/2014/main" id="{E2EA0E4F-25CB-7B4B-780F-06914D39ED72}"/>
              </a:ext>
            </a:extLst>
          </p:cNvPr>
          <p:cNvSpPr txBox="1"/>
          <p:nvPr/>
        </p:nvSpPr>
        <p:spPr>
          <a:xfrm>
            <a:off x="1752600" y="3758310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1116330" algn="l"/>
              </a:tabLst>
            </a:pPr>
            <a:r>
              <a:rPr lang="en-US" sz="2400" spc="-50" dirty="0">
                <a:latin typeface="OCR A Extended"/>
                <a:cs typeface="OCR A Extended"/>
              </a:rPr>
              <a:t>Book Code: _________</a:t>
            </a:r>
            <a:endParaRPr sz="24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09643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OCR A Extended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3</cp:revision>
  <dcterms:created xsi:type="dcterms:W3CDTF">2025-07-23T11:23:38Z</dcterms:created>
  <dcterms:modified xsi:type="dcterms:W3CDTF">2025-07-23T16:31:06Z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