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547" r:id="rId3"/>
    <p:sldId id="548" r:id="rId4"/>
  </p:sldIdLst>
  <p:sldSz cx="6858000" cy="9144000" type="screen4x3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D43AF-ECB4-4D08-BBF0-E4937EC88FD4}" v="1" dt="2025-07-23T16:27:52.4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824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Sirlin" userId="d64763af8b17fe22" providerId="LiveId" clId="{161D43AF-ECB4-4D08-BBF0-E4937EC88FD4}"/>
    <pc:docChg chg="addSld delSld modSld">
      <pc:chgData name="Jake Sirlin" userId="d64763af8b17fe22" providerId="LiveId" clId="{161D43AF-ECB4-4D08-BBF0-E4937EC88FD4}" dt="2025-07-23T16:27:54.025" v="1" actId="47"/>
      <pc:docMkLst>
        <pc:docMk/>
      </pc:docMkLst>
      <pc:sldChg chg="del">
        <pc:chgData name="Jake Sirlin" userId="d64763af8b17fe22" providerId="LiveId" clId="{161D43AF-ECB4-4D08-BBF0-E4937EC88FD4}" dt="2025-07-23T16:27:54.025" v="1" actId="47"/>
        <pc:sldMkLst>
          <pc:docMk/>
          <pc:sldMk cId="0" sldId="259"/>
        </pc:sldMkLst>
      </pc:sldChg>
      <pc:sldChg chg="add">
        <pc:chgData name="Jake Sirlin" userId="d64763af8b17fe22" providerId="LiveId" clId="{161D43AF-ECB4-4D08-BBF0-E4937EC88FD4}" dt="2025-07-23T16:27:52.489" v="0"/>
        <pc:sldMkLst>
          <pc:docMk/>
          <pc:sldMk cId="0" sldId="264"/>
        </pc:sldMkLst>
      </pc:sldChg>
      <pc:sldChg chg="add">
        <pc:chgData name="Jake Sirlin" userId="d64763af8b17fe22" providerId="LiveId" clId="{161D43AF-ECB4-4D08-BBF0-E4937EC88FD4}" dt="2025-07-23T16:27:52.489" v="0"/>
        <pc:sldMkLst>
          <pc:docMk/>
          <pc:sldMk cId="525606828" sldId="547"/>
        </pc:sldMkLst>
      </pc:sldChg>
      <pc:sldChg chg="add">
        <pc:chgData name="Jake Sirlin" userId="d64763af8b17fe22" providerId="LiveId" clId="{161D43AF-ECB4-4D08-BBF0-E4937EC88FD4}" dt="2025-07-23T16:27:52.489" v="0"/>
        <pc:sldMkLst>
          <pc:docMk/>
          <pc:sldMk cId="4026909569" sldId="54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95" y="447968"/>
            <a:ext cx="418073" cy="123761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20" y="483108"/>
            <a:ext cx="341630" cy="1163320"/>
          </a:xfrm>
          <a:custGeom>
            <a:avLst/>
            <a:gdLst/>
            <a:ahLst/>
            <a:cxnLst/>
            <a:rect l="l" t="t" r="r" b="b"/>
            <a:pathLst>
              <a:path w="341630" h="1163320">
                <a:moveTo>
                  <a:pt x="341375" y="0"/>
                </a:moveTo>
                <a:lnTo>
                  <a:pt x="56896" y="0"/>
                </a:lnTo>
                <a:lnTo>
                  <a:pt x="0" y="56896"/>
                </a:lnTo>
                <a:lnTo>
                  <a:pt x="0" y="1105916"/>
                </a:lnTo>
                <a:lnTo>
                  <a:pt x="56896" y="1162812"/>
                </a:lnTo>
                <a:lnTo>
                  <a:pt x="341375" y="1162812"/>
                </a:lnTo>
                <a:lnTo>
                  <a:pt x="34137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3330" y="1726438"/>
            <a:ext cx="3247390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3357" y="7985120"/>
            <a:ext cx="163829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694436" y="1325753"/>
            <a:ext cx="5882640" cy="7315200"/>
          </a:xfrm>
          <a:custGeom>
            <a:avLst/>
            <a:gdLst/>
            <a:ahLst/>
            <a:cxnLst/>
            <a:rect l="l" t="t" r="r" b="b"/>
            <a:pathLst>
              <a:path w="5882640" h="7315200">
                <a:moveTo>
                  <a:pt x="0" y="243840"/>
                </a:moveTo>
                <a:lnTo>
                  <a:pt x="5882386" y="243840"/>
                </a:lnTo>
              </a:path>
              <a:path w="5882640" h="7315200">
                <a:moveTo>
                  <a:pt x="0" y="487679"/>
                </a:moveTo>
                <a:lnTo>
                  <a:pt x="5882386" y="487679"/>
                </a:lnTo>
              </a:path>
              <a:path w="5882640" h="7315200">
                <a:moveTo>
                  <a:pt x="0" y="731520"/>
                </a:moveTo>
                <a:lnTo>
                  <a:pt x="5882386" y="731520"/>
                </a:lnTo>
              </a:path>
              <a:path w="5882640" h="7315200">
                <a:moveTo>
                  <a:pt x="0" y="975360"/>
                </a:moveTo>
                <a:lnTo>
                  <a:pt x="5882386" y="975360"/>
                </a:lnTo>
              </a:path>
              <a:path w="5882640" h="7315200">
                <a:moveTo>
                  <a:pt x="0" y="1219200"/>
                </a:moveTo>
                <a:lnTo>
                  <a:pt x="5882386" y="1219200"/>
                </a:lnTo>
              </a:path>
              <a:path w="5882640" h="7315200">
                <a:moveTo>
                  <a:pt x="0" y="1463039"/>
                </a:moveTo>
                <a:lnTo>
                  <a:pt x="5882386" y="1463039"/>
                </a:lnTo>
              </a:path>
              <a:path w="5882640" h="7315200">
                <a:moveTo>
                  <a:pt x="0" y="1706880"/>
                </a:moveTo>
                <a:lnTo>
                  <a:pt x="5882386" y="1706880"/>
                </a:lnTo>
              </a:path>
              <a:path w="5882640" h="7315200">
                <a:moveTo>
                  <a:pt x="0" y="1950720"/>
                </a:moveTo>
                <a:lnTo>
                  <a:pt x="5882386" y="1950720"/>
                </a:lnTo>
              </a:path>
              <a:path w="5882640" h="7315200">
                <a:moveTo>
                  <a:pt x="0" y="2194560"/>
                </a:moveTo>
                <a:lnTo>
                  <a:pt x="5882386" y="2194560"/>
                </a:lnTo>
              </a:path>
              <a:path w="5882640" h="7315200">
                <a:moveTo>
                  <a:pt x="0" y="2438400"/>
                </a:moveTo>
                <a:lnTo>
                  <a:pt x="5882386" y="2438400"/>
                </a:lnTo>
              </a:path>
              <a:path w="5882640" h="7315200">
                <a:moveTo>
                  <a:pt x="0" y="2682240"/>
                </a:moveTo>
                <a:lnTo>
                  <a:pt x="5882386" y="2682240"/>
                </a:lnTo>
              </a:path>
              <a:path w="5882640" h="7315200">
                <a:moveTo>
                  <a:pt x="0" y="2926080"/>
                </a:moveTo>
                <a:lnTo>
                  <a:pt x="5882386" y="2926080"/>
                </a:lnTo>
              </a:path>
              <a:path w="5882640" h="7315200">
                <a:moveTo>
                  <a:pt x="0" y="3169920"/>
                </a:moveTo>
                <a:lnTo>
                  <a:pt x="5882386" y="3169920"/>
                </a:lnTo>
              </a:path>
              <a:path w="5882640" h="7315200">
                <a:moveTo>
                  <a:pt x="0" y="3413760"/>
                </a:moveTo>
                <a:lnTo>
                  <a:pt x="5882386" y="3413760"/>
                </a:lnTo>
              </a:path>
              <a:path w="5882640" h="7315200">
                <a:moveTo>
                  <a:pt x="0" y="3657600"/>
                </a:moveTo>
                <a:lnTo>
                  <a:pt x="5882386" y="3657600"/>
                </a:lnTo>
              </a:path>
              <a:path w="5882640" h="7315200">
                <a:moveTo>
                  <a:pt x="0" y="3901440"/>
                </a:moveTo>
                <a:lnTo>
                  <a:pt x="5882386" y="3901440"/>
                </a:lnTo>
              </a:path>
              <a:path w="5882640" h="7315200">
                <a:moveTo>
                  <a:pt x="0" y="4145280"/>
                </a:moveTo>
                <a:lnTo>
                  <a:pt x="5882386" y="4145280"/>
                </a:lnTo>
              </a:path>
              <a:path w="5882640" h="7315200">
                <a:moveTo>
                  <a:pt x="0" y="4389120"/>
                </a:moveTo>
                <a:lnTo>
                  <a:pt x="5882386" y="4389120"/>
                </a:lnTo>
              </a:path>
              <a:path w="5882640" h="7315200">
                <a:moveTo>
                  <a:pt x="0" y="4632960"/>
                </a:moveTo>
                <a:lnTo>
                  <a:pt x="5882386" y="4632960"/>
                </a:lnTo>
              </a:path>
              <a:path w="5882640" h="7315200">
                <a:moveTo>
                  <a:pt x="0" y="4876800"/>
                </a:moveTo>
                <a:lnTo>
                  <a:pt x="5882386" y="4876800"/>
                </a:lnTo>
              </a:path>
              <a:path w="5882640" h="7315200">
                <a:moveTo>
                  <a:pt x="0" y="5120640"/>
                </a:moveTo>
                <a:lnTo>
                  <a:pt x="5882386" y="5120640"/>
                </a:lnTo>
              </a:path>
              <a:path w="5882640" h="7315200">
                <a:moveTo>
                  <a:pt x="0" y="5364480"/>
                </a:moveTo>
                <a:lnTo>
                  <a:pt x="5882386" y="5364480"/>
                </a:lnTo>
              </a:path>
              <a:path w="5882640" h="7315200">
                <a:moveTo>
                  <a:pt x="0" y="5608320"/>
                </a:moveTo>
                <a:lnTo>
                  <a:pt x="5882386" y="5608320"/>
                </a:lnTo>
              </a:path>
              <a:path w="5882640" h="7315200">
                <a:moveTo>
                  <a:pt x="0" y="5852160"/>
                </a:moveTo>
                <a:lnTo>
                  <a:pt x="5882386" y="5852160"/>
                </a:lnTo>
              </a:path>
              <a:path w="5882640" h="7315200">
                <a:moveTo>
                  <a:pt x="0" y="6096000"/>
                </a:moveTo>
                <a:lnTo>
                  <a:pt x="5882386" y="6096000"/>
                </a:lnTo>
              </a:path>
              <a:path w="5882640" h="7315200">
                <a:moveTo>
                  <a:pt x="0" y="6339840"/>
                </a:moveTo>
                <a:lnTo>
                  <a:pt x="5882386" y="6339840"/>
                </a:lnTo>
              </a:path>
              <a:path w="5882640" h="7315200">
                <a:moveTo>
                  <a:pt x="0" y="6583680"/>
                </a:moveTo>
                <a:lnTo>
                  <a:pt x="5882386" y="6583680"/>
                </a:lnTo>
              </a:path>
              <a:path w="5882640" h="7315200">
                <a:moveTo>
                  <a:pt x="0" y="6827520"/>
                </a:moveTo>
                <a:lnTo>
                  <a:pt x="5882386" y="6827520"/>
                </a:lnTo>
              </a:path>
              <a:path w="5882640" h="7315200">
                <a:moveTo>
                  <a:pt x="0" y="7071359"/>
                </a:moveTo>
                <a:lnTo>
                  <a:pt x="5882386" y="7071359"/>
                </a:lnTo>
              </a:path>
              <a:path w="5882640" h="7315200">
                <a:moveTo>
                  <a:pt x="0" y="0"/>
                </a:moveTo>
                <a:lnTo>
                  <a:pt x="5882386" y="0"/>
                </a:lnTo>
              </a:path>
              <a:path w="5882640" h="7315200">
                <a:moveTo>
                  <a:pt x="0" y="7315200"/>
                </a:moveTo>
                <a:lnTo>
                  <a:pt x="5882386" y="731520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19124" y="514857"/>
            <a:ext cx="19478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25" dirty="0">
                <a:latin typeface="OCR A Extended"/>
                <a:cs typeface="OCR A Extended"/>
              </a:rPr>
              <a:t>Notes </a:t>
            </a:r>
            <a:r>
              <a:rPr sz="3600" spc="-25" dirty="0">
                <a:latin typeface="OCR A Extended"/>
                <a:cs typeface="OCR A Extended"/>
              </a:rPr>
              <a:t>A</a:t>
            </a:r>
            <a:endParaRPr sz="3600" dirty="0">
              <a:latin typeface="OCR A Extended"/>
              <a:cs typeface="OCR A Extend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D8F13-E80F-87C5-6BC9-C6A24C888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>
            <a:extLst>
              <a:ext uri="{FF2B5EF4-FFF2-40B4-BE49-F238E27FC236}">
                <a16:creationId xmlns:a16="http://schemas.microsoft.com/office/drawing/2014/main" id="{3B977C05-5775-20A8-51A2-54A6C1E2B38F}"/>
              </a:ext>
            </a:extLst>
          </p:cNvPr>
          <p:cNvSpPr/>
          <p:nvPr/>
        </p:nvSpPr>
        <p:spPr>
          <a:xfrm>
            <a:off x="694436" y="1325753"/>
            <a:ext cx="5882640" cy="7315200"/>
          </a:xfrm>
          <a:custGeom>
            <a:avLst/>
            <a:gdLst/>
            <a:ahLst/>
            <a:cxnLst/>
            <a:rect l="l" t="t" r="r" b="b"/>
            <a:pathLst>
              <a:path w="5882640" h="7315200">
                <a:moveTo>
                  <a:pt x="0" y="243840"/>
                </a:moveTo>
                <a:lnTo>
                  <a:pt x="5882386" y="243840"/>
                </a:lnTo>
              </a:path>
              <a:path w="5882640" h="7315200">
                <a:moveTo>
                  <a:pt x="0" y="487679"/>
                </a:moveTo>
                <a:lnTo>
                  <a:pt x="5882386" y="487679"/>
                </a:lnTo>
              </a:path>
              <a:path w="5882640" h="7315200">
                <a:moveTo>
                  <a:pt x="0" y="731520"/>
                </a:moveTo>
                <a:lnTo>
                  <a:pt x="5882386" y="731520"/>
                </a:lnTo>
              </a:path>
              <a:path w="5882640" h="7315200">
                <a:moveTo>
                  <a:pt x="0" y="975360"/>
                </a:moveTo>
                <a:lnTo>
                  <a:pt x="5882386" y="975360"/>
                </a:lnTo>
              </a:path>
              <a:path w="5882640" h="7315200">
                <a:moveTo>
                  <a:pt x="0" y="1219200"/>
                </a:moveTo>
                <a:lnTo>
                  <a:pt x="5882386" y="1219200"/>
                </a:lnTo>
              </a:path>
              <a:path w="5882640" h="7315200">
                <a:moveTo>
                  <a:pt x="0" y="1463039"/>
                </a:moveTo>
                <a:lnTo>
                  <a:pt x="5882386" y="1463039"/>
                </a:lnTo>
              </a:path>
              <a:path w="5882640" h="7315200">
                <a:moveTo>
                  <a:pt x="0" y="1706880"/>
                </a:moveTo>
                <a:lnTo>
                  <a:pt x="5882386" y="1706880"/>
                </a:lnTo>
              </a:path>
              <a:path w="5882640" h="7315200">
                <a:moveTo>
                  <a:pt x="0" y="1950720"/>
                </a:moveTo>
                <a:lnTo>
                  <a:pt x="5882386" y="1950720"/>
                </a:lnTo>
              </a:path>
              <a:path w="5882640" h="7315200">
                <a:moveTo>
                  <a:pt x="0" y="2194560"/>
                </a:moveTo>
                <a:lnTo>
                  <a:pt x="5882386" y="2194560"/>
                </a:lnTo>
              </a:path>
              <a:path w="5882640" h="7315200">
                <a:moveTo>
                  <a:pt x="0" y="2438400"/>
                </a:moveTo>
                <a:lnTo>
                  <a:pt x="5882386" y="2438400"/>
                </a:lnTo>
              </a:path>
              <a:path w="5882640" h="7315200">
                <a:moveTo>
                  <a:pt x="0" y="2682240"/>
                </a:moveTo>
                <a:lnTo>
                  <a:pt x="5882386" y="2682240"/>
                </a:lnTo>
              </a:path>
              <a:path w="5882640" h="7315200">
                <a:moveTo>
                  <a:pt x="0" y="2926080"/>
                </a:moveTo>
                <a:lnTo>
                  <a:pt x="5882386" y="2926080"/>
                </a:lnTo>
              </a:path>
              <a:path w="5882640" h="7315200">
                <a:moveTo>
                  <a:pt x="0" y="3169920"/>
                </a:moveTo>
                <a:lnTo>
                  <a:pt x="5882386" y="3169920"/>
                </a:lnTo>
              </a:path>
              <a:path w="5882640" h="7315200">
                <a:moveTo>
                  <a:pt x="0" y="3413760"/>
                </a:moveTo>
                <a:lnTo>
                  <a:pt x="5882386" y="3413760"/>
                </a:lnTo>
              </a:path>
              <a:path w="5882640" h="7315200">
                <a:moveTo>
                  <a:pt x="0" y="3657600"/>
                </a:moveTo>
                <a:lnTo>
                  <a:pt x="5882386" y="3657600"/>
                </a:lnTo>
              </a:path>
              <a:path w="5882640" h="7315200">
                <a:moveTo>
                  <a:pt x="0" y="3901440"/>
                </a:moveTo>
                <a:lnTo>
                  <a:pt x="5882386" y="3901440"/>
                </a:lnTo>
              </a:path>
              <a:path w="5882640" h="7315200">
                <a:moveTo>
                  <a:pt x="0" y="4145280"/>
                </a:moveTo>
                <a:lnTo>
                  <a:pt x="5882386" y="4145280"/>
                </a:lnTo>
              </a:path>
              <a:path w="5882640" h="7315200">
                <a:moveTo>
                  <a:pt x="0" y="4389120"/>
                </a:moveTo>
                <a:lnTo>
                  <a:pt x="5882386" y="4389120"/>
                </a:lnTo>
              </a:path>
              <a:path w="5882640" h="7315200">
                <a:moveTo>
                  <a:pt x="0" y="4632960"/>
                </a:moveTo>
                <a:lnTo>
                  <a:pt x="5882386" y="4632960"/>
                </a:lnTo>
              </a:path>
              <a:path w="5882640" h="7315200">
                <a:moveTo>
                  <a:pt x="0" y="4876800"/>
                </a:moveTo>
                <a:lnTo>
                  <a:pt x="5882386" y="4876800"/>
                </a:lnTo>
              </a:path>
              <a:path w="5882640" h="7315200">
                <a:moveTo>
                  <a:pt x="0" y="5120640"/>
                </a:moveTo>
                <a:lnTo>
                  <a:pt x="5882386" y="5120640"/>
                </a:lnTo>
              </a:path>
              <a:path w="5882640" h="7315200">
                <a:moveTo>
                  <a:pt x="0" y="5364480"/>
                </a:moveTo>
                <a:lnTo>
                  <a:pt x="5882386" y="5364480"/>
                </a:lnTo>
              </a:path>
              <a:path w="5882640" h="7315200">
                <a:moveTo>
                  <a:pt x="0" y="5608320"/>
                </a:moveTo>
                <a:lnTo>
                  <a:pt x="5882386" y="5608320"/>
                </a:lnTo>
              </a:path>
              <a:path w="5882640" h="7315200">
                <a:moveTo>
                  <a:pt x="0" y="5852160"/>
                </a:moveTo>
                <a:lnTo>
                  <a:pt x="5882386" y="5852160"/>
                </a:lnTo>
              </a:path>
              <a:path w="5882640" h="7315200">
                <a:moveTo>
                  <a:pt x="0" y="6096000"/>
                </a:moveTo>
                <a:lnTo>
                  <a:pt x="5882386" y="6096000"/>
                </a:lnTo>
              </a:path>
              <a:path w="5882640" h="7315200">
                <a:moveTo>
                  <a:pt x="0" y="6339840"/>
                </a:moveTo>
                <a:lnTo>
                  <a:pt x="5882386" y="6339840"/>
                </a:lnTo>
              </a:path>
              <a:path w="5882640" h="7315200">
                <a:moveTo>
                  <a:pt x="0" y="6583680"/>
                </a:moveTo>
                <a:lnTo>
                  <a:pt x="5882386" y="6583680"/>
                </a:lnTo>
              </a:path>
              <a:path w="5882640" h="7315200">
                <a:moveTo>
                  <a:pt x="0" y="6827520"/>
                </a:moveTo>
                <a:lnTo>
                  <a:pt x="5882386" y="6827520"/>
                </a:lnTo>
              </a:path>
              <a:path w="5882640" h="7315200">
                <a:moveTo>
                  <a:pt x="0" y="7071359"/>
                </a:moveTo>
                <a:lnTo>
                  <a:pt x="5882386" y="7071359"/>
                </a:lnTo>
              </a:path>
              <a:path w="5882640" h="7315200">
                <a:moveTo>
                  <a:pt x="0" y="0"/>
                </a:moveTo>
                <a:lnTo>
                  <a:pt x="5882386" y="0"/>
                </a:lnTo>
              </a:path>
              <a:path w="5882640" h="7315200">
                <a:moveTo>
                  <a:pt x="0" y="7315200"/>
                </a:moveTo>
                <a:lnTo>
                  <a:pt x="5882386" y="731520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38BFA8AA-8F84-EBAD-BB1D-E87C6E9017CF}"/>
              </a:ext>
            </a:extLst>
          </p:cNvPr>
          <p:cNvSpPr txBox="1"/>
          <p:nvPr/>
        </p:nvSpPr>
        <p:spPr>
          <a:xfrm>
            <a:off x="719124" y="514857"/>
            <a:ext cx="19478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25" dirty="0">
                <a:latin typeface="OCR A Extended"/>
                <a:cs typeface="OCR A Extended"/>
              </a:rPr>
              <a:t>Notes B</a:t>
            </a:r>
            <a:endParaRPr sz="3600" dirty="0">
              <a:latin typeface="OCR A Extended"/>
              <a:cs typeface="OCR A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52560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AAEE6-F7D0-F958-CADB-B6CBDBFBD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>
            <a:extLst>
              <a:ext uri="{FF2B5EF4-FFF2-40B4-BE49-F238E27FC236}">
                <a16:creationId xmlns:a16="http://schemas.microsoft.com/office/drawing/2014/main" id="{0B3461D0-49AE-E9D5-CB2E-DA9DBB0C964B}"/>
              </a:ext>
            </a:extLst>
          </p:cNvPr>
          <p:cNvSpPr/>
          <p:nvPr/>
        </p:nvSpPr>
        <p:spPr>
          <a:xfrm>
            <a:off x="694436" y="1325753"/>
            <a:ext cx="5882640" cy="7315200"/>
          </a:xfrm>
          <a:custGeom>
            <a:avLst/>
            <a:gdLst/>
            <a:ahLst/>
            <a:cxnLst/>
            <a:rect l="l" t="t" r="r" b="b"/>
            <a:pathLst>
              <a:path w="5882640" h="7315200">
                <a:moveTo>
                  <a:pt x="0" y="243840"/>
                </a:moveTo>
                <a:lnTo>
                  <a:pt x="5882386" y="243840"/>
                </a:lnTo>
              </a:path>
              <a:path w="5882640" h="7315200">
                <a:moveTo>
                  <a:pt x="0" y="487679"/>
                </a:moveTo>
                <a:lnTo>
                  <a:pt x="5882386" y="487679"/>
                </a:lnTo>
              </a:path>
              <a:path w="5882640" h="7315200">
                <a:moveTo>
                  <a:pt x="0" y="731520"/>
                </a:moveTo>
                <a:lnTo>
                  <a:pt x="5882386" y="731520"/>
                </a:lnTo>
              </a:path>
              <a:path w="5882640" h="7315200">
                <a:moveTo>
                  <a:pt x="0" y="975360"/>
                </a:moveTo>
                <a:lnTo>
                  <a:pt x="5882386" y="975360"/>
                </a:lnTo>
              </a:path>
              <a:path w="5882640" h="7315200">
                <a:moveTo>
                  <a:pt x="0" y="1219200"/>
                </a:moveTo>
                <a:lnTo>
                  <a:pt x="5882386" y="1219200"/>
                </a:lnTo>
              </a:path>
              <a:path w="5882640" h="7315200">
                <a:moveTo>
                  <a:pt x="0" y="1463039"/>
                </a:moveTo>
                <a:lnTo>
                  <a:pt x="5882386" y="1463039"/>
                </a:lnTo>
              </a:path>
              <a:path w="5882640" h="7315200">
                <a:moveTo>
                  <a:pt x="0" y="1706880"/>
                </a:moveTo>
                <a:lnTo>
                  <a:pt x="5882386" y="1706880"/>
                </a:lnTo>
              </a:path>
              <a:path w="5882640" h="7315200">
                <a:moveTo>
                  <a:pt x="0" y="1950720"/>
                </a:moveTo>
                <a:lnTo>
                  <a:pt x="5882386" y="1950720"/>
                </a:lnTo>
              </a:path>
              <a:path w="5882640" h="7315200">
                <a:moveTo>
                  <a:pt x="0" y="2194560"/>
                </a:moveTo>
                <a:lnTo>
                  <a:pt x="5882386" y="2194560"/>
                </a:lnTo>
              </a:path>
              <a:path w="5882640" h="7315200">
                <a:moveTo>
                  <a:pt x="0" y="2438400"/>
                </a:moveTo>
                <a:lnTo>
                  <a:pt x="5882386" y="2438400"/>
                </a:lnTo>
              </a:path>
              <a:path w="5882640" h="7315200">
                <a:moveTo>
                  <a:pt x="0" y="2682240"/>
                </a:moveTo>
                <a:lnTo>
                  <a:pt x="5882386" y="2682240"/>
                </a:lnTo>
              </a:path>
              <a:path w="5882640" h="7315200">
                <a:moveTo>
                  <a:pt x="0" y="2926080"/>
                </a:moveTo>
                <a:lnTo>
                  <a:pt x="5882386" y="2926080"/>
                </a:lnTo>
              </a:path>
              <a:path w="5882640" h="7315200">
                <a:moveTo>
                  <a:pt x="0" y="3169920"/>
                </a:moveTo>
                <a:lnTo>
                  <a:pt x="5882386" y="3169920"/>
                </a:lnTo>
              </a:path>
              <a:path w="5882640" h="7315200">
                <a:moveTo>
                  <a:pt x="0" y="3413760"/>
                </a:moveTo>
                <a:lnTo>
                  <a:pt x="5882386" y="3413760"/>
                </a:lnTo>
              </a:path>
              <a:path w="5882640" h="7315200">
                <a:moveTo>
                  <a:pt x="0" y="3657600"/>
                </a:moveTo>
                <a:lnTo>
                  <a:pt x="5882386" y="3657600"/>
                </a:lnTo>
              </a:path>
              <a:path w="5882640" h="7315200">
                <a:moveTo>
                  <a:pt x="0" y="3901440"/>
                </a:moveTo>
                <a:lnTo>
                  <a:pt x="5882386" y="3901440"/>
                </a:lnTo>
              </a:path>
              <a:path w="5882640" h="7315200">
                <a:moveTo>
                  <a:pt x="0" y="4145280"/>
                </a:moveTo>
                <a:lnTo>
                  <a:pt x="5882386" y="4145280"/>
                </a:lnTo>
              </a:path>
              <a:path w="5882640" h="7315200">
                <a:moveTo>
                  <a:pt x="0" y="4389120"/>
                </a:moveTo>
                <a:lnTo>
                  <a:pt x="5882386" y="4389120"/>
                </a:lnTo>
              </a:path>
              <a:path w="5882640" h="7315200">
                <a:moveTo>
                  <a:pt x="0" y="4632960"/>
                </a:moveTo>
                <a:lnTo>
                  <a:pt x="5882386" y="4632960"/>
                </a:lnTo>
              </a:path>
              <a:path w="5882640" h="7315200">
                <a:moveTo>
                  <a:pt x="0" y="4876800"/>
                </a:moveTo>
                <a:lnTo>
                  <a:pt x="5882386" y="4876800"/>
                </a:lnTo>
              </a:path>
              <a:path w="5882640" h="7315200">
                <a:moveTo>
                  <a:pt x="0" y="5120640"/>
                </a:moveTo>
                <a:lnTo>
                  <a:pt x="5882386" y="5120640"/>
                </a:lnTo>
              </a:path>
              <a:path w="5882640" h="7315200">
                <a:moveTo>
                  <a:pt x="0" y="5364480"/>
                </a:moveTo>
                <a:lnTo>
                  <a:pt x="5882386" y="5364480"/>
                </a:lnTo>
              </a:path>
              <a:path w="5882640" h="7315200">
                <a:moveTo>
                  <a:pt x="0" y="5608320"/>
                </a:moveTo>
                <a:lnTo>
                  <a:pt x="5882386" y="5608320"/>
                </a:lnTo>
              </a:path>
              <a:path w="5882640" h="7315200">
                <a:moveTo>
                  <a:pt x="0" y="5852160"/>
                </a:moveTo>
                <a:lnTo>
                  <a:pt x="5882386" y="5852160"/>
                </a:lnTo>
              </a:path>
              <a:path w="5882640" h="7315200">
                <a:moveTo>
                  <a:pt x="0" y="6096000"/>
                </a:moveTo>
                <a:lnTo>
                  <a:pt x="5882386" y="6096000"/>
                </a:lnTo>
              </a:path>
              <a:path w="5882640" h="7315200">
                <a:moveTo>
                  <a:pt x="0" y="6339840"/>
                </a:moveTo>
                <a:lnTo>
                  <a:pt x="5882386" y="6339840"/>
                </a:lnTo>
              </a:path>
              <a:path w="5882640" h="7315200">
                <a:moveTo>
                  <a:pt x="0" y="6583680"/>
                </a:moveTo>
                <a:lnTo>
                  <a:pt x="5882386" y="6583680"/>
                </a:lnTo>
              </a:path>
              <a:path w="5882640" h="7315200">
                <a:moveTo>
                  <a:pt x="0" y="6827520"/>
                </a:moveTo>
                <a:lnTo>
                  <a:pt x="5882386" y="6827520"/>
                </a:lnTo>
              </a:path>
              <a:path w="5882640" h="7315200">
                <a:moveTo>
                  <a:pt x="0" y="7071359"/>
                </a:moveTo>
                <a:lnTo>
                  <a:pt x="5882386" y="7071359"/>
                </a:lnTo>
              </a:path>
              <a:path w="5882640" h="7315200">
                <a:moveTo>
                  <a:pt x="0" y="0"/>
                </a:moveTo>
                <a:lnTo>
                  <a:pt x="5882386" y="0"/>
                </a:lnTo>
              </a:path>
              <a:path w="5882640" h="7315200">
                <a:moveTo>
                  <a:pt x="0" y="7315200"/>
                </a:moveTo>
                <a:lnTo>
                  <a:pt x="5882386" y="7315200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00E8AFCD-CDEF-215C-EBDE-496549C610DF}"/>
              </a:ext>
            </a:extLst>
          </p:cNvPr>
          <p:cNvSpPr txBox="1"/>
          <p:nvPr/>
        </p:nvSpPr>
        <p:spPr>
          <a:xfrm>
            <a:off x="719124" y="514857"/>
            <a:ext cx="19478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25" dirty="0">
                <a:latin typeface="OCR A Extended"/>
                <a:cs typeface="OCR A Extended"/>
              </a:rPr>
              <a:t>Notes C</a:t>
            </a:r>
            <a:endParaRPr sz="3600" dirty="0">
              <a:latin typeface="OCR A Extended"/>
              <a:cs typeface="OCR A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402690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6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OCR A Extended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LM</dc:creator>
  <cp:lastModifiedBy>Jake Sirlin</cp:lastModifiedBy>
  <cp:revision>9</cp:revision>
  <dcterms:created xsi:type="dcterms:W3CDTF">2025-07-23T11:23:38Z</dcterms:created>
  <dcterms:modified xsi:type="dcterms:W3CDTF">2025-07-23T16:27:54Z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2025-07-23T00:00:00Z</vt:filetime>
  </property>
  <property fmtid="{D5CDD505-2E9C-101B-9397-08002B2CF9AE}" pid="5" name="Producer">
    <vt:lpwstr>Microsoft® PowerPoint® 2016</vt:lpwstr>
  </property>
</Properties>
</file>