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347B7-3B0E-4211-BC6A-CC029E9E1AC0}" v="1" dt="2025-07-23T16:12:42.3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 autoAdjust="0"/>
    <p:restoredTop sz="94660"/>
  </p:normalViewPr>
  <p:slideViewPr>
    <p:cSldViewPr>
      <p:cViewPr>
        <p:scale>
          <a:sx n="100" d="100"/>
          <a:sy n="100" d="100"/>
        </p:scale>
        <p:origin x="802" y="-25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C75347B7-3B0E-4211-BC6A-CC029E9E1AC0}"/>
    <pc:docChg chg="delSld modSld">
      <pc:chgData name="Jake Sirlin" userId="d64763af8b17fe22" providerId="LiveId" clId="{C75347B7-3B0E-4211-BC6A-CC029E9E1AC0}" dt="2025-07-23T16:12:46.122" v="1" actId="47"/>
      <pc:docMkLst>
        <pc:docMk/>
      </pc:docMkLst>
      <pc:sldChg chg="modSp">
        <pc:chgData name="Jake Sirlin" userId="d64763af8b17fe22" providerId="LiveId" clId="{C75347B7-3B0E-4211-BC6A-CC029E9E1AC0}" dt="2025-07-23T16:12:42.379" v="0"/>
        <pc:sldMkLst>
          <pc:docMk/>
          <pc:sldMk cId="0" sldId="267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0" sldId="267"/>
            <ac:spMk id="38" creationId="{1EEC202F-AEA6-03E7-A593-8542F4E553B8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920148249" sldId="268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920148249" sldId="268"/>
            <ac:spMk id="38" creationId="{B17AD1F5-2237-5297-47F3-4FABEE97B724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4164227006" sldId="269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4164227006" sldId="269"/>
            <ac:spMk id="38" creationId="{4A725830-BF40-9F25-9ADA-2A670264312D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346341761" sldId="270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346341761" sldId="270"/>
            <ac:spMk id="38" creationId="{8C9DEAF3-17C6-8B76-1EC1-76A651DC6FA6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663750723" sldId="271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663750723" sldId="271"/>
            <ac:spMk id="38" creationId="{7E01376D-40EC-329D-DFD0-A067509F1E6F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540726267" sldId="272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540726267" sldId="272"/>
            <ac:spMk id="38" creationId="{B5B6BF2A-DBDC-B0E7-DBB5-11C549A23634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043367261" sldId="273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043367261" sldId="273"/>
            <ac:spMk id="38" creationId="{828B8FC3-2B0C-499B-01D5-A5410F315362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247968234" sldId="274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247968234" sldId="274"/>
            <ac:spMk id="38" creationId="{60E91DAF-067C-FC9D-FAC9-BC81F6BF24F0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789360159" sldId="275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789360159" sldId="275"/>
            <ac:spMk id="38" creationId="{B5A090E5-9CF1-7D9F-9FA3-026DF92D89DF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798677545" sldId="276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798677545" sldId="276"/>
            <ac:spMk id="38" creationId="{04E6E311-25F8-606E-0A1D-B6BA66A61BCA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051370010" sldId="277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051370010" sldId="277"/>
            <ac:spMk id="38" creationId="{CAC95CD4-F228-F70F-80EB-E6B3DF88C188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77001305" sldId="278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77001305" sldId="278"/>
            <ac:spMk id="38" creationId="{56EAF8A0-E8EF-4C56-AE7F-76F678C8E620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658311267" sldId="279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658311267" sldId="279"/>
            <ac:spMk id="38" creationId="{437C72D6-8152-D985-1A61-B261141E6B5C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998639465" sldId="280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998639465" sldId="280"/>
            <ac:spMk id="38" creationId="{60CF6763-206A-F724-90AD-097CBC87A113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577267963" sldId="281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577267963" sldId="281"/>
            <ac:spMk id="38" creationId="{0CEB4FF5-814B-63B9-19F4-CE64EA7B4A6C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4282421932" sldId="282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4282421932" sldId="282"/>
            <ac:spMk id="38" creationId="{74866286-0302-6DD6-E830-1A9BE16916B5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766324183" sldId="283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766324183" sldId="283"/>
            <ac:spMk id="38" creationId="{5FDB4122-A641-58DC-3A15-6FE6B1A4E68C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851339220" sldId="284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851339220" sldId="284"/>
            <ac:spMk id="38" creationId="{520C94AF-D80E-71E1-A99D-E2CCDBEC41D3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644447269" sldId="285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644447269" sldId="285"/>
            <ac:spMk id="38" creationId="{BB2138FC-FF65-3F43-CE1B-00380EDDE8C1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4208689548" sldId="286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4208689548" sldId="286"/>
            <ac:spMk id="38" creationId="{B4D750B6-98A6-DE62-34D9-BA458DD41C93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867069407" sldId="287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867069407" sldId="287"/>
            <ac:spMk id="38" creationId="{8DE62DD4-BF63-6868-8302-346CC809A39C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332100941" sldId="288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332100941" sldId="288"/>
            <ac:spMk id="38" creationId="{CD3D8B39-CC42-5EBC-C822-B1F631AD8C2E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113649056" sldId="289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113649056" sldId="289"/>
            <ac:spMk id="38" creationId="{9B0C877C-A9EC-F8FB-FED6-2036B05D759B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716977884" sldId="290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716977884" sldId="290"/>
            <ac:spMk id="38" creationId="{2CEEB97F-785D-9EC6-5C40-125BEF8E599B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548527826" sldId="291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548527826" sldId="291"/>
            <ac:spMk id="38" creationId="{932A1DB2-735B-D6AA-65DE-F9B795319B7A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388312632" sldId="292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388312632" sldId="292"/>
            <ac:spMk id="38" creationId="{73563A31-2D2D-E1B3-97B9-E3920481B088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808752619" sldId="293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808752619" sldId="293"/>
            <ac:spMk id="38" creationId="{CB9B4D33-8AEB-CF9D-04FC-636FBA82A926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394665337" sldId="294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394665337" sldId="294"/>
            <ac:spMk id="38" creationId="{6D5DD6E9-A4BB-9037-6430-DDC7E12FA5BB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65027519" sldId="295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65027519" sldId="295"/>
            <ac:spMk id="38" creationId="{8FECE0D5-B2E4-454F-0BAD-55956134D4A5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120619385" sldId="296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120619385" sldId="296"/>
            <ac:spMk id="38" creationId="{9BE5AB0D-D044-9746-8339-47F14B3384E1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857269954" sldId="297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857269954" sldId="297"/>
            <ac:spMk id="38" creationId="{A54C87A7-F7B6-6B1B-95D6-2486145894D4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4047827443" sldId="298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4047827443" sldId="298"/>
            <ac:spMk id="38" creationId="{A0A91455-3D3A-B8C3-672C-ED52AAE2DF5F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938594033" sldId="299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938594033" sldId="299"/>
            <ac:spMk id="38" creationId="{20A1F8D6-2A76-2FAA-C056-510B2CC3AB20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337560203" sldId="300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337560203" sldId="300"/>
            <ac:spMk id="38" creationId="{8EB9EE0C-5DA5-2AD7-22E8-DC72B84B317B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4032842807" sldId="301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4032842807" sldId="301"/>
            <ac:spMk id="38" creationId="{783AF0CF-28F2-E4EE-3A53-B177F234D44C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1228258002" sldId="302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1228258002" sldId="302"/>
            <ac:spMk id="38" creationId="{A2D8769F-5D9A-D446-8AA3-61BE51167C7D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2048450182" sldId="303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2048450182" sldId="303"/>
            <ac:spMk id="38" creationId="{96DA7B23-CAC2-860E-92DB-17A6E36C39DA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653139077" sldId="304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653139077" sldId="304"/>
            <ac:spMk id="38" creationId="{44619D2D-66C4-3EA2-2B10-DBB0297C5288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79348801" sldId="305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79348801" sldId="305"/>
            <ac:spMk id="38" creationId="{1C200E92-3B54-5E94-A9DB-F8573B28378F}"/>
          </ac:spMkLst>
        </pc:spChg>
      </pc:sldChg>
      <pc:sldChg chg="modSp">
        <pc:chgData name="Jake Sirlin" userId="d64763af8b17fe22" providerId="LiveId" clId="{C75347B7-3B0E-4211-BC6A-CC029E9E1AC0}" dt="2025-07-23T16:12:42.379" v="0"/>
        <pc:sldMkLst>
          <pc:docMk/>
          <pc:sldMk cId="3919690661" sldId="306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919690661" sldId="306"/>
            <ac:spMk id="38" creationId="{32DC11A0-EAB0-22E4-8B36-9416CCF65C1B}"/>
          </ac:spMkLst>
        </pc:spChg>
      </pc:sldChg>
      <pc:sldChg chg="modSp del">
        <pc:chgData name="Jake Sirlin" userId="d64763af8b17fe22" providerId="LiveId" clId="{C75347B7-3B0E-4211-BC6A-CC029E9E1AC0}" dt="2025-07-23T16:12:46.122" v="1" actId="47"/>
        <pc:sldMkLst>
          <pc:docMk/>
          <pc:sldMk cId="3714903255" sldId="307"/>
        </pc:sldMkLst>
        <pc:spChg chg="mod">
          <ac:chgData name="Jake Sirlin" userId="d64763af8b17fe22" providerId="LiveId" clId="{C75347B7-3B0E-4211-BC6A-CC029E9E1AC0}" dt="2025-07-23T16:12:42.379" v="0"/>
          <ac:spMkLst>
            <pc:docMk/>
            <pc:sldMk cId="3714903255" sldId="307"/>
            <ac:spMk id="38" creationId="{61168AB1-2C1D-80C2-E9B6-D0C3FB82F8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BC97-9449-40A7-BFA7-72A7359E1B4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E38C7-1B03-4BCA-BCCD-32B6AB18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/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/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DA555D-BE3F-8BDA-EFC6-126D9E80EA1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EEC202F-AEA6-03E7-A593-8542F4E553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14E94F-3601-FAA2-506D-6214183A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69FDC8E-8039-FDDE-B29C-2DD942B1DFA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AD789156-EB02-7A37-FF67-42EB91967D1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A1E08C6-1A06-3793-820F-58F38AD534B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3ABB03A-A0A5-6425-51CB-FBAB60B935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C50384D-3922-AA53-8613-D8797F3F4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4E6E311-25F8-606E-0A1D-B6BA66A61B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CAC13B-22E0-D6D9-12E1-F05925D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0E92E50-B7F2-24A1-377E-69C699E6F6D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18638192-1F9A-C5D5-BAF5-F71B44E663A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C06BC5C-76D3-5AFD-8562-4E0F583C81C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019B48-F244-7B2C-4C44-2FD9748B602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742874E5-DDBC-0DB2-207D-EF8AA979FD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AC95CD4-F228-F70F-80EB-E6B3DF88C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CA74B-9E21-4F73-231A-7FE70FBC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1E18F0C-DBA0-76F8-27A4-2F1BE242B01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7582A13-08A4-0825-175A-0858C2EC48A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04B79C3-EE23-722C-A140-BCB2BE6B1F5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7EE6BAC-029E-4E4E-F309-FC00A5EE082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2A95FFF-C5A2-8495-ACE2-61080BFED8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6EAF8A0-E8EF-4C56-AE7F-76F678C8E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F99F06-1F7E-F03E-A1B0-E9839F8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0642368-EAAE-C61E-200E-3A9103847FB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0E17812-F9B7-59E2-FF91-B44225DB340C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F3A06BB-AECF-6D85-A255-71B4E8C3A95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3BEF79C-E685-B73A-E5D9-37B04CC6FA0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917E97B-4A86-4524-FEBB-BC3395197A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37C72D6-8152-D985-1A61-B261141E6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9B5F69-5B8F-97B3-EC6F-952D4ACF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6513747-6C9F-DB4C-17D7-1CDF2E1D0E8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2A3A56-5038-EEA4-A3EB-E30A330BE9E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7A9F549-9543-FD40-4B62-0BE531ABD3F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91E1450-5F3D-330D-2B19-33BBC7EB7CAA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016316B-B661-1342-E764-08451CA987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CF6763-206A-F724-90AD-097CBC87A1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6E2FC-283E-4CC8-2818-51116A4B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A4B6CA-CCC7-A463-170C-F67A2670CE2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C4CEBE1-E7AA-1E8B-7FB2-CA8087865F7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9CA3742-B221-7DDB-7754-6DAC80136C7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289A816-F055-1505-68A7-22DDC83467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011079C-7888-EF65-BFB2-E608FE3ECE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CEB4FF5-814B-63B9-19F4-CE64EA7B4A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6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DEC599-97B6-DCFE-F8E6-52A12D7E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8BEB60-E70F-25EB-4DBA-09CF5D542AD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E6C5AAE-1207-2DC1-E3ED-46006543CD1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44B3E-F4EF-71F6-36AC-2B1C941FD92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3658006-0B25-71BD-1824-224F41E1D0A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194D79-1614-C7F6-D3C6-C1B5064555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866286-0302-6DD6-E830-1A9BE16916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38519F-E631-EE63-1845-A1B9D70F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E2C648E-8309-8B0A-C3BD-CC0C1743CD4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3EC1C89-8052-2113-D38E-B4BA272DBEA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C14A665-A397-FD20-38C6-3F79F6707DF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EE17C3-04F6-3B82-8C28-9698CEE417E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C052681-B9FF-F5E8-7BA2-D1FFA4093A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FDB4122-A641-58DC-3A15-6FE6B1A4E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7E4333-C10A-B3D9-42E3-59A9570E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6BCE4C5-D7E9-BFA4-7D06-835D9BE3237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1036F8C-D3BA-4838-E30D-85BABF5E9F2F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BB26AAA-9311-F947-8F32-9C385D3BB32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98E66589-8DEA-9E36-C5C3-696B1DE4150F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FED22D1-092E-CCDE-E8DF-D88E812125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20C94AF-D80E-71E1-A99D-E2CCDBEC4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3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9690D7-CF1B-7A7B-2E6A-DC8DC510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C808E3-2D9E-5CC9-E993-62346F07ABB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9D3EFA4-3346-F429-DC3F-B75472D4FA6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3F218AA-58ED-F0A4-1000-2C0DD33455D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A1F0303-462B-C7BC-7A43-784FCC25595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CB01F8C-7985-B1F7-D087-945A3D57E6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2138FC-FF65-3F43-CE1B-00380EDDE8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48F08-8086-16F1-B110-0EB41682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A26A72E-E25A-4460-8385-236615317B8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FF3877C-24AD-A3DC-D888-B0C7D59439E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04E875E-FC71-1F1E-659F-E5700F8B197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8585EDF-6A15-254F-BF2A-8ACE05424C4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4D9208-5922-0081-56CB-D450EBB170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17AD1F5-2237-5297-47F3-4FABEE97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226DF-A2EF-E5BC-3057-4C86F7C4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26B45A1-22E7-E6CB-4FA7-70345B1C92EA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6174366-478B-4C28-CCFC-4FCCD572DC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914F4AB-6B19-23A8-FE27-FD9CE77D400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7072BC0-6C03-E619-D5B3-8E8EE4DF282C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6D875E9-1B3D-3D41-01A9-BDC15B7389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4D750B6-98A6-DE62-34D9-BA458DD41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8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72BB2-F656-8EFB-C63C-6DF4319C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2BBAA3E-1115-F3B9-E5DD-D2172A45130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6C3670B-489C-EB97-A340-28E0E12E7DD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3890405-C273-1884-2666-38A46F46D3E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9F3AABD-29C7-5367-1022-692C393415C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9C96E61-E610-33CA-D49E-2D5F50476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DE62DD4-BF63-6868-8302-346CC809A3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06669B-48B3-FD08-CA3B-E7E5888B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075DC73-3EAF-5700-CCCF-BF8B6B1429A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768BAB0-F15B-BFCE-1699-EA4AB467640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140DC8B-6EE1-28E7-0A77-762938627B7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235D981-BA3B-AAA8-F0DD-EE22541374D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1C7B82A-A85C-6B55-86DF-75D29C30C8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D3D8B39-CC42-5EBC-C822-B1F631AD8C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488E38-5CAD-9424-2654-C81098B8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C1D3A17-4B42-C834-E738-6423EE6A12E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15F7E77-63BF-419A-62F5-28F777F5197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426FEAA-4956-25B1-ABD8-8F5508C02E6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4B633E9-2F53-0071-68DC-788DD1AF4A9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0EAFEA-539B-2221-16A3-7A71D8D7EC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0C877C-A9EC-F8FB-FED6-2036B05D7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4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5496C5-AB82-4C04-58CA-EACF754A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FC80FC5-5E75-1C15-41FA-1DF6D337F47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2CBBC-0E9C-6E81-FC78-91B64D5E4EC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2FF9E-EFCA-4FD0-B263-63B17011834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B4D312B-81A6-C70F-0E9D-D5761B3B0B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3386F6D-8F6C-F77B-02B3-AE1B1DE92E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CEEB97F-785D-9EC6-5C40-125BEF8E5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7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0D8E0-A91C-7B5E-2668-C90DC49A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8DEA8AF-ED2E-BA50-4006-2C5C965584D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1357A-60E9-8FFE-4AB7-B55596A15E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1B48B81-CEE8-670A-04F0-6472F4FE7EFD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D9F4006-14A2-0B51-54A1-ACA15D0884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83839C-9820-CD53-AAA2-E4DE40D61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32A1DB2-735B-D6AA-65DE-F9B795319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3CE935-753A-0E27-F89B-BC4C1194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40C34DA-730A-697F-A036-31821C65896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0BBE0AB-D3F5-FE8B-6C75-87945D2DC1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BC4CF-5751-CC4C-75FD-BBAE641E303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50279B1-485D-4C73-6267-1CD71816B04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A5470AC7-118B-D4E9-F78D-2903203602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3563A31-2D2D-E1B3-97B9-E3920481B0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C7FF6D-21AB-6281-0E6D-3F39FB62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E6BFC5C-196F-03A6-513B-B5837623AB5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3CF570F-3E72-AF4C-5015-23AB44A6838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CA3D900-9E61-3B16-3939-1227618C7D8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8CB2557-8841-35FF-E137-73C9A956A74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5CF76B9-94D5-2AEB-8086-6B4E10C401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B9B4D33-8AEB-CF9D-04FC-636FBA82A9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306287-FCF9-F1EE-ACBF-97FAF606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5641BD7-BC57-01FF-BF0C-03F6BC67DE3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CA1F811-AAF9-E70F-1FB1-FF569DF6A31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163424-8FC7-93FE-AE3E-9CB33F7BE8A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71E73A9-5C56-E784-9C1E-C7086DB869C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7CEA5E3-99E1-D182-A67D-6EAC8F303C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D5DD6E9-A4BB-9037-6430-DDC7E12FA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FCFB7-4B8F-F5F0-BF07-54E86FD3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3719140-D0CD-23C7-69B9-A824F2DCC42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0A92D63-0B59-EBEB-6270-EC1E041B5B5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0D8ADB-C6F8-3673-836A-356EA51C358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193E59-81B1-A745-39C6-7721D1EA6B6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515F4C3-A138-56B7-B24C-C5DDD99073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FECE0D5-B2E4-454F-0BAD-55956134D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076A5D-A7F8-2BD4-E7D4-02FF75C0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D1C7EEE-86FF-E31B-A027-7CB440D8485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045C7039-E52F-D1F5-8846-9393DD3D36F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682BAE1-6F1B-140C-9FC4-F6C4E3EB0F2C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BBFB53F-C0C2-DC4D-501F-F5571561652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2B81D61-4980-F7A2-DB81-A2CA7FFCC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A725830-BF40-9F25-9ADA-2A67026431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0AF9B1-2A20-1CDD-8FAA-F979ED2C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0867D1-E884-72C5-8CE0-A2DB850E934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2DFFDCC-008B-DBC7-A2BE-43A6DFA22EF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FA94FA7-D716-C154-F238-B0434517ACA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05E3924-680B-7AB8-522B-6CDF11443E5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91F241E-E543-A4FF-C9CF-C67AAD3E20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E5AB0D-D044-9746-8339-47F14B338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8CC17-5EAB-4ABA-A4B0-2734DB15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A2509B5-1E8C-B9EF-5D12-9A3C21B269D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033313D-370D-952F-7A1B-EDF069874E46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B4F473D-54B6-C88F-42C1-0EA20380D7A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BD3CA2-62CE-0780-F3F6-3537F70B0CB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1CC353-3A69-0BDA-9692-1AB12D0EA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54C87A7-F7B6-6B1B-95D6-248614589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6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12E875-822A-E76A-568F-3E2AC4C8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9759CEB-53A4-5D66-A609-0862ABBCBCB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72CF1E9-8E4C-6D18-1142-944D597A7F4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0CE33E7-70AA-09A2-A9A9-FC4E620E0AE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88A6D91-3457-543D-CD1B-5A07911C63E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EE658EE-F6CE-A968-5DA9-9D26F8295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0A91455-3D3A-B8C3-672C-ED52AAE2D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2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023D01-66AB-5CE3-9DE4-B2680A81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53E18D0-4121-03AE-5F9C-55A8230A86F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C59B3A0B-BF26-0511-23CB-6BD932A263A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E1332DF-8423-6233-1620-250D92A7FE4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3637E50-A18E-0BC9-2E5E-8927B556DD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65CA721-E402-D10F-0A24-9E011101A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0A1F8D6-2A76-2FAA-C056-510B2CC3AB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9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3BE80-B351-1A48-5D42-8B02CCD2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EE3E909-0CF7-2D1C-9812-6625AF5C787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31F122D-AE60-94C8-D244-5174D727C3D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99315-A509-7DFA-7C3A-B760AA76722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1219FBC-DA43-96B5-801C-C9AE20B64942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5654636-A3F3-B862-E742-F172AE1C59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EB9EE0C-5DA5-2AD7-22E8-DC72B84B31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71CD4-2C35-4D26-2AC9-B2897A32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942EA83-7C0C-9D33-9D18-FD5667C8D16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5498116-F3C8-CF50-C783-06A7288BC19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74D499A-F965-0524-659E-CDB52D61FC3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C2151CF-B34A-1969-F590-47722AC5069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5E34390-914D-63A5-5F95-668030146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83AF0CF-28F2-E4EE-3A53-B177F234D4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6D0E0-1206-2BE0-8291-6A05822B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066CFE2F-7854-BCA1-5601-40A8001C24E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D93C0D0-F978-A858-4C44-EE326F08784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E322181-1400-36BA-9065-6FF174C9A31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5B0409-CCB1-4912-A720-39C4B80785A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CA2B99A3-B238-42A8-4308-32DA40ABF5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2D8769F-5D9A-D446-8AA3-61BE51167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58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1B9738-C4FF-D591-D303-C04EB415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29DE391-9BBB-E5BB-16A0-4F8E7ED59DE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12FFEFE-7EA2-898F-89B4-782EF9AAB96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A5CD2F9-8438-BB13-C9B9-36C810FF1FD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C8C04D4-36FF-5B46-21C3-DC6C96288D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0C26C8F-0E9E-E583-C714-7D15332B72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6DA7B23-CAC2-860E-92DB-17A6E36C39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5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91BB3C-68E3-1A59-CF08-E03CB873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004413-9CE5-A7F8-B7B6-42447BFDC0A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8998245-B5CE-03C3-3362-BFFA8DAF45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849E90D-C807-379D-2265-C9F61FFD61F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8BB0AB5-07A0-FB57-8B4D-E69E0696017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9C4F766-C635-2888-C87E-0C163BD5F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4619D2D-66C4-3EA2-2B10-DBB0297C5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3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D1FF4-34E4-68B6-27C2-BAADE823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0250EE4-F0DC-5EF0-8A77-51B898C4323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BC0F7FF-0B3C-B446-CD67-6E1F48D39EB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48423A6-9A66-BAAF-0AF0-0305E5C580E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1D3DCFC-1108-FE7C-0863-88AE7FF78D2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0DFDE8-D9CD-B1AD-07D9-1538496E4C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C200E92-3B54-5E94-A9DB-F8573B283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F09041-16B0-95F2-219F-68C0A64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E22492E0-818C-2EFD-9706-258BB035A33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FB22EA-07DE-8AA5-D558-D41B917E6D2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87547F3-AD5A-1263-D73F-87333A75B28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A50A95F-8698-B847-7080-E4BDF55AAD1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81ED066-879C-7C8C-5945-9B57184F9F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C9DEAF3-17C6-8B76-1EC1-76A651DC6F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5FBD0E-9A77-9944-214B-32B0D4F3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F1B3B7-7D1B-A506-E32B-2DDA8290274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F1899C9F-3A0E-5A99-92BD-53D74C973D8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5368347-0CE0-7EE1-2199-27FF211BE2B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A512C1B-B236-2701-D670-53480F4AFC8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4F828EC-F6C0-7C31-28DB-47A58864B4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2DC11A0-EAB0-22E4-8B36-9416CCF65C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7AC3A7-C0B5-5E8B-4AA7-0D64403A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7A8A631-31BB-D9C9-7495-18B35BD42BF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05AFAC0-EDBB-4FAD-474C-02571A42AC4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99595A3-9C97-AD0F-8AFB-1A7CEA4FCF6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F61F6A9-D891-6494-AA24-8310F001630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321BA1D-067A-6140-6F0A-6D859D5325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E01376D-40EC-329D-DFD0-A067509F1E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4D98BF-8A4A-1988-7B17-C45591B4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3B4DF65-3203-B575-63D1-C4D70D51CD4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3465A55-225E-86EC-1728-D2C8497C134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16F9CE5-FEF5-D8C6-8AA0-E8AEFE2486C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39255B55-B0FA-D32C-05F2-FA3D7EEB154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E2AC9B-A424-EFDC-5D82-0EFC0ED782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B6BF2A-DBDC-B0E7-DBB5-11C549A23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6E3D6-C033-8C2D-C308-F5573B64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426AC3E-22C8-5E6A-A45D-23B9737EC11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8A72371-E779-6B64-2C5C-BA17F421DCB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61BB326-0573-276D-AADC-92D26A01EA5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9D7178-8AFD-37AC-BD15-475410CF97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A21477-6C66-631D-6361-510B278A96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28B8FC3-2B0C-499B-01D5-A5410F315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28D12E-6586-9890-F213-87515BF2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038DD11-FB6E-329A-02B7-9ECD8462F89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E0AA616-9192-36F3-D359-A718B10A875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FCFC5BE-F0A8-9C03-A55E-76618C07B7D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6866F0-B331-6500-1466-9FB22C1E31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1EFA9D7-E58E-047A-E8B5-FA0FF00E20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E91DAF-067C-FC9D-FAC9-BC81F6BF2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AD768-0839-B228-DB88-C69A0043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5D62363-18ED-47B6-D2A8-28E0C6CC188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5F8DDD77-49DB-F45B-FAB3-EA364CB74C7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3BFB9C2-06E2-DCA2-856E-D4CF681CD40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C4BF18D-313E-C9E4-03D7-C347C216F2E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E454B66-566E-8FC4-772F-590977450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A090E5-9CF1-7D9F-9FA3-026DF92D8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________-02-0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80</Words>
  <Application>Microsoft Office PowerPoint</Application>
  <PresentationFormat>On-screen Show (4:3)</PresentationFormat>
  <Paragraphs>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Arial</vt:lpstr>
      <vt:lpstr>Calibri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3</cp:revision>
  <dcterms:created xsi:type="dcterms:W3CDTF">2025-07-23T11:23:38Z</dcterms:created>
  <dcterms:modified xsi:type="dcterms:W3CDTF">2025-07-23T16:12:52Z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