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</p:sldIdLst>
  <p:sldSz cx="6858000" cy="9144000" type="screen4x3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4CDC9C-3924-428A-ABC2-C491D6E5CC84}" v="1" dt="2025-07-23T16:13:11.07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4" autoAdjust="0"/>
    <p:restoredTop sz="94660"/>
  </p:normalViewPr>
  <p:slideViewPr>
    <p:cSldViewPr>
      <p:cViewPr>
        <p:scale>
          <a:sx n="100" d="100"/>
          <a:sy n="100" d="100"/>
        </p:scale>
        <p:origin x="802" y="-253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Sirlin" userId="d64763af8b17fe22" providerId="LiveId" clId="{B84CDC9C-3924-428A-ABC2-C491D6E5CC84}"/>
    <pc:docChg chg="modSld">
      <pc:chgData name="Jake Sirlin" userId="d64763af8b17fe22" providerId="LiveId" clId="{B84CDC9C-3924-428A-ABC2-C491D6E5CC84}" dt="2025-07-23T16:13:11.077" v="0"/>
      <pc:docMkLst>
        <pc:docMk/>
      </pc:docMkLst>
      <pc:sldChg chg="modSp">
        <pc:chgData name="Jake Sirlin" userId="d64763af8b17fe22" providerId="LiveId" clId="{B84CDC9C-3924-428A-ABC2-C491D6E5CC84}" dt="2025-07-23T16:13:11.077" v="0"/>
        <pc:sldMkLst>
          <pc:docMk/>
          <pc:sldMk cId="0" sldId="267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0" sldId="267"/>
            <ac:spMk id="38" creationId="{1EEC202F-AEA6-03E7-A593-8542F4E553B8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3920148249" sldId="268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3920148249" sldId="268"/>
            <ac:spMk id="38" creationId="{B17AD1F5-2237-5297-47F3-4FABEE97B724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4164227006" sldId="269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4164227006" sldId="269"/>
            <ac:spMk id="38" creationId="{4A725830-BF40-9F25-9ADA-2A670264312D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3346341761" sldId="270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3346341761" sldId="270"/>
            <ac:spMk id="38" creationId="{8C9DEAF3-17C6-8B76-1EC1-76A651DC6FA6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1663750723" sldId="271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1663750723" sldId="271"/>
            <ac:spMk id="38" creationId="{7E01376D-40EC-329D-DFD0-A067509F1E6F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540726267" sldId="272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540726267" sldId="272"/>
            <ac:spMk id="38" creationId="{B5B6BF2A-DBDC-B0E7-DBB5-11C549A23634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1043367261" sldId="273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1043367261" sldId="273"/>
            <ac:spMk id="38" creationId="{828B8FC3-2B0C-499B-01D5-A5410F315362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3247968234" sldId="274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3247968234" sldId="274"/>
            <ac:spMk id="38" creationId="{60E91DAF-067C-FC9D-FAC9-BC81F6BF24F0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3789360159" sldId="275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3789360159" sldId="275"/>
            <ac:spMk id="38" creationId="{B5A090E5-9CF1-7D9F-9FA3-026DF92D89DF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2798677545" sldId="276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2798677545" sldId="276"/>
            <ac:spMk id="38" creationId="{04E6E311-25F8-606E-0A1D-B6BA66A61BCA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1051370010" sldId="277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1051370010" sldId="277"/>
            <ac:spMk id="38" creationId="{CAC95CD4-F228-F70F-80EB-E6B3DF88C188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177001305" sldId="278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177001305" sldId="278"/>
            <ac:spMk id="38" creationId="{56EAF8A0-E8EF-4C56-AE7F-76F678C8E620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3658311267" sldId="279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3658311267" sldId="279"/>
            <ac:spMk id="38" creationId="{437C72D6-8152-D985-1A61-B261141E6B5C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2998639465" sldId="280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2998639465" sldId="280"/>
            <ac:spMk id="38" creationId="{60CF6763-206A-F724-90AD-097CBC87A113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1577267963" sldId="281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1577267963" sldId="281"/>
            <ac:spMk id="38" creationId="{0CEB4FF5-814B-63B9-19F4-CE64EA7B4A6C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4282421932" sldId="282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4282421932" sldId="282"/>
            <ac:spMk id="38" creationId="{74866286-0302-6DD6-E830-1A9BE16916B5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2766324183" sldId="283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2766324183" sldId="283"/>
            <ac:spMk id="38" creationId="{5FDB4122-A641-58DC-3A15-6FE6B1A4E68C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851339220" sldId="284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851339220" sldId="284"/>
            <ac:spMk id="38" creationId="{520C94AF-D80E-71E1-A99D-E2CCDBEC41D3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644447269" sldId="285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644447269" sldId="285"/>
            <ac:spMk id="38" creationId="{BB2138FC-FF65-3F43-CE1B-00380EDDE8C1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4208689548" sldId="286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4208689548" sldId="286"/>
            <ac:spMk id="38" creationId="{B4D750B6-98A6-DE62-34D9-BA458DD41C93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3867069407" sldId="287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3867069407" sldId="287"/>
            <ac:spMk id="38" creationId="{8DE62DD4-BF63-6868-8302-346CC809A39C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2332100941" sldId="288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2332100941" sldId="288"/>
            <ac:spMk id="38" creationId="{CD3D8B39-CC42-5EBC-C822-B1F631AD8C2E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3113649056" sldId="289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3113649056" sldId="289"/>
            <ac:spMk id="38" creationId="{9B0C877C-A9EC-F8FB-FED6-2036B05D759B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2716977884" sldId="290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2716977884" sldId="290"/>
            <ac:spMk id="38" creationId="{2CEEB97F-785D-9EC6-5C40-125BEF8E599B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1548527826" sldId="291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1548527826" sldId="291"/>
            <ac:spMk id="38" creationId="{932A1DB2-735B-D6AA-65DE-F9B795319B7A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1388312632" sldId="292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1388312632" sldId="292"/>
            <ac:spMk id="38" creationId="{73563A31-2D2D-E1B3-97B9-E3920481B088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808752619" sldId="293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808752619" sldId="293"/>
            <ac:spMk id="38" creationId="{CB9B4D33-8AEB-CF9D-04FC-636FBA82A926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1394665337" sldId="294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1394665337" sldId="294"/>
            <ac:spMk id="38" creationId="{6D5DD6E9-A4BB-9037-6430-DDC7E12FA5BB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165027519" sldId="295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165027519" sldId="295"/>
            <ac:spMk id="38" creationId="{8FECE0D5-B2E4-454F-0BAD-55956134D4A5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2120619385" sldId="296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2120619385" sldId="296"/>
            <ac:spMk id="38" creationId="{9BE5AB0D-D044-9746-8339-47F14B3384E1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2857269954" sldId="297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2857269954" sldId="297"/>
            <ac:spMk id="38" creationId="{A54C87A7-F7B6-6B1B-95D6-2486145894D4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4047827443" sldId="298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4047827443" sldId="298"/>
            <ac:spMk id="38" creationId="{A0A91455-3D3A-B8C3-672C-ED52AAE2DF5F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938594033" sldId="299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938594033" sldId="299"/>
            <ac:spMk id="38" creationId="{20A1F8D6-2A76-2FAA-C056-510B2CC3AB20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1337560203" sldId="300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1337560203" sldId="300"/>
            <ac:spMk id="38" creationId="{8EB9EE0C-5DA5-2AD7-22E8-DC72B84B317B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4032842807" sldId="301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4032842807" sldId="301"/>
            <ac:spMk id="38" creationId="{783AF0CF-28F2-E4EE-3A53-B177F234D44C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1228258002" sldId="302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1228258002" sldId="302"/>
            <ac:spMk id="38" creationId="{A2D8769F-5D9A-D446-8AA3-61BE51167C7D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2048450182" sldId="303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2048450182" sldId="303"/>
            <ac:spMk id="38" creationId="{96DA7B23-CAC2-860E-92DB-17A6E36C39DA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3653139077" sldId="304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3653139077" sldId="304"/>
            <ac:spMk id="38" creationId="{44619D2D-66C4-3EA2-2B10-DBB0297C5288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79348801" sldId="305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79348801" sldId="305"/>
            <ac:spMk id="38" creationId="{1C200E92-3B54-5E94-A9DB-F8573B28378F}"/>
          </ac:spMkLst>
        </pc:spChg>
      </pc:sldChg>
      <pc:sldChg chg="modSp">
        <pc:chgData name="Jake Sirlin" userId="d64763af8b17fe22" providerId="LiveId" clId="{B84CDC9C-3924-428A-ABC2-C491D6E5CC84}" dt="2025-07-23T16:13:11.077" v="0"/>
        <pc:sldMkLst>
          <pc:docMk/>
          <pc:sldMk cId="3919690661" sldId="306"/>
        </pc:sldMkLst>
        <pc:spChg chg="mod">
          <ac:chgData name="Jake Sirlin" userId="d64763af8b17fe22" providerId="LiveId" clId="{B84CDC9C-3924-428A-ABC2-C491D6E5CC84}" dt="2025-07-23T16:13:11.077" v="0"/>
          <ac:spMkLst>
            <pc:docMk/>
            <pc:sldMk cId="3919690661" sldId="306"/>
            <ac:spMk id="38" creationId="{32DC11A0-EAB0-22E4-8B36-9416CCF65C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2BC97-9449-40A7-BFA7-72A7359E1B4A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E38C7-1B03-4BCA-BCCD-32B6AB18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95" y="447968"/>
            <a:ext cx="418073" cy="123761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3820" y="483108"/>
            <a:ext cx="341630" cy="1163320"/>
          </a:xfrm>
          <a:custGeom>
            <a:avLst/>
            <a:gdLst/>
            <a:ahLst/>
            <a:cxnLst/>
            <a:rect l="l" t="t" r="r" b="b"/>
            <a:pathLst>
              <a:path w="341630" h="1163320">
                <a:moveTo>
                  <a:pt x="341375" y="0"/>
                </a:moveTo>
                <a:lnTo>
                  <a:pt x="56896" y="0"/>
                </a:lnTo>
                <a:lnTo>
                  <a:pt x="0" y="56896"/>
                </a:lnTo>
                <a:lnTo>
                  <a:pt x="0" y="1105916"/>
                </a:lnTo>
                <a:lnTo>
                  <a:pt x="56896" y="1162812"/>
                </a:lnTo>
                <a:lnTo>
                  <a:pt x="341375" y="1162812"/>
                </a:lnTo>
                <a:lnTo>
                  <a:pt x="34137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3330" y="1726438"/>
            <a:ext cx="3247390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103120"/>
            <a:ext cx="61722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3357" y="7985120"/>
            <a:ext cx="163829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/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/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A7DA555D-BE3F-8BDA-EFC6-126D9E80EA17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EEC202F-AEA6-03E7-A593-8542F4E553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B14E94F-3601-FAA2-506D-6214183A3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F69FDC8E-8039-FDDE-B29C-2DD942B1DFA6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AD789156-EB02-7A37-FF67-42EB91967D19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6A1E08C6-1A06-3793-820F-58F38AD534B3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C3ABB03A-A0A5-6425-51CB-FBAB60B935D6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DC50384D-3922-AA53-8613-D8797F3F446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04E6E311-25F8-606E-0A1D-B6BA66A61BC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10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67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9CAC13B-22E0-D6D9-12E1-F05925D24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30E92E50-B7F2-24A1-377E-69C699E6F6DE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18638192-1F9A-C5D5-BAF5-F71B44E663A4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4C06BC5C-76D3-5AFD-8562-4E0F583C81CA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A0019B48-F244-7B2C-4C44-2FD9748B602E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742874E5-DDBC-0DB2-207D-EF8AA979FD6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CAC95CD4-F228-F70F-80EB-E6B3DF88C1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11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7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B7CA74B-9E21-4F73-231A-7FE70FBCC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B1E18F0C-DBA0-76F8-27A4-2F1BE242B012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87582A13-08A4-0825-175A-0858C2EC48A8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704B79C3-EE23-722C-A140-BCB2BE6B1F5B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E7EE6BAC-029E-4E4E-F309-FC00A5EE0821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22A95FFF-C5A2-8495-ACE2-61080BFED84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56EAF8A0-E8EF-4C56-AE7F-76F678C8E6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12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0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2F99F06-1F7E-F03E-A1B0-E9839F8F7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0642368-EAAE-C61E-200E-3A9103847FBD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40E17812-F9B7-59E2-FF91-B44225DB340C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1F3A06BB-AECF-6D85-A255-71B4E8C3A950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B3BEF79C-E685-B73A-E5D9-37B04CC6FA07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2917E97B-4A86-4524-FEBB-BC3395197AA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437C72D6-8152-D985-1A61-B261141E6B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13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311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99B5F69-5B8F-97B3-EC6F-952D4ACF6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86513747-6C9F-DB4C-17D7-1CDF2E1D0E8D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352A3A56-5038-EEA4-A3EB-E30A330BE9E3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F7A9F549-9543-FD40-4B62-0BE531ABD3F8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191E1450-5F3D-330D-2B19-33BBC7EB7CAA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0016316B-B661-1342-E764-08451CA9871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60CF6763-206A-F724-90AD-097CBC87A1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14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63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7E6E2FC-283E-4CC8-2818-51116A4B7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FA4B6CA-CCC7-A463-170C-F67A2670CE28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C4CEBE1-E7AA-1E8B-7FB2-CA8087865F72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F9CA3742-B221-7DDB-7754-6DAC80136C77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1289A816-F055-1505-68A7-22DDC83467D6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8011079C-7888-EF65-BFB2-E608FE3ECED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0CEB4FF5-814B-63B9-19F4-CE64EA7B4A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15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267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DDEC599-97B6-DCFE-F8E6-52A12D7E6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218BEB60-E70F-25EB-4DBA-09CF5D542AD1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E6C5AAE-1207-2DC1-E3ED-46006543CD1A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08444B3E-F4EF-71F6-36AC-2B1C941FD925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3658006-0B25-71BD-1824-224F41E1D0A0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42194D79-1614-C7F6-D3C6-C1B50645557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4866286-0302-6DD6-E830-1A9BE16916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16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21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938519F-E631-EE63-1845-A1B9D70FC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FE2C648E-8309-8B0A-C3BD-CC0C1743CD44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B3EC1C89-8052-2113-D38E-B4BA272DBEA2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2C14A665-A397-FD20-38C6-3F79F6707DFA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F1EE17C3-04F6-3B82-8C28-9698CEE417E1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EC052681-B9FF-F5E8-7BA2-D1FFA4093A1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5FDB4122-A641-58DC-3A15-6FE6B1A4E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17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2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A7E4333-C10A-B3D9-42E3-59A9570EC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76BCE4C5-D7E9-BFA4-7D06-835D9BE3237D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31036F8C-D3BA-4838-E30D-85BABF5E9F2F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2BB26AAA-9311-F947-8F32-9C385D3BB322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98E66589-8DEA-9E36-C5C3-696B1DE4150F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6FED22D1-092E-CCDE-E8DF-D88E8121250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520C94AF-D80E-71E1-A99D-E2CCDBEC41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18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339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49690D7-CF1B-7A7B-2E6A-DC8DC5107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21C808E3-2D9E-5CC9-E993-62346F07ABB8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B9D3EFA4-3346-F429-DC3F-B75472D4FA63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C3F218AA-58ED-F0A4-1000-2C0DD33455DB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AA1F0303-462B-C7BC-7A43-784FCC255955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9CB01F8C-7985-B1F7-D087-945A3D57E65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B2138FC-FF65-3F43-CE1B-00380EDDE8C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19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4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1848F08-8086-16F1-B110-0EB416823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6A26A72E-E25A-4460-8385-236615317B89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2FF3877C-24AD-A3DC-D888-B0C7D59439E1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304E875E-FC71-1F1E-659F-E5700F8B1971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E8585EDF-6A15-254F-BF2A-8ACE05424C44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904D9208-5922-0081-56CB-D450EBB170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17AD1F5-2237-5297-47F3-4FABEE97B7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48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6D226DF-A2EF-E5BC-3057-4C86F7C4E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26B45A1-22E7-E6CB-4FA7-70345B1C92EA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46174366-478B-4C28-CCFC-4FCCD572DC4E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D914F4AB-6B19-23A8-FE27-FD9CE77D400B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47072BC0-6C03-E619-D5B3-8E8EE4DF282C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06D875E9-1B3D-3D41-01A9-BDC15B7389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4D750B6-98A6-DE62-34D9-BA458DD41C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20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689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EE72BB2-F656-8EFB-C63C-6DF4319C4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A2BBAA3E-1115-F3B9-E5DD-D2172A451309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D6C3670B-489C-EB97-A340-28E0E12E7DD8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53890405-C273-1884-2666-38A46F46D3E4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9F3AABD-29C7-5367-1022-692C393415CB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19C96E61-E610-33CA-D49E-2D5F504764C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8DE62DD4-BF63-6868-8302-346CC809A3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21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69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E06669B-48B3-FD08-CA3B-E7E5888BC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8075DC73-3EAF-5700-CCCF-BF8B6B1429A0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3768BAB0-F15B-BFCE-1699-EA4AB4676403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8140DC8B-6EE1-28E7-0A77-762938627B72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0235D981-BA3B-AAA8-F0DD-EE22541374DE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61C7B82A-A85C-6B55-86DF-75D29C30C8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CD3D8B39-CC42-5EBC-C822-B1F631AD8C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22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100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8488E38-5CAD-9424-2654-C81098B8E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3C1D3A17-4B42-C834-E738-6423EE6A12E9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215F7E77-63BF-419A-62F5-28F777F5197D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F426FEAA-4956-25B1-ABD8-8F5508C02E63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E4B633E9-2F53-0071-68DC-788DD1AF4A93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420EAFEA-539B-2221-16A3-7A71D8D7EC1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9B0C877C-A9EC-F8FB-FED6-2036B05D75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23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649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85496C5-AB82-4C04-58CA-EACF754AA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4FC80FC5-5E75-1C15-41FA-1DF6D337F47C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81C2CBBC-0E9C-6E81-FC78-91B64D5E4EC1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2E02FF9E-EFCA-4FD0-B263-63B170118343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CB4D312B-81A6-C70F-0E9D-D5761B3B0B69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B3386F6D-8F6C-F77B-02B3-AE1B1DE92EA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CEEB97F-785D-9EC6-5C40-125BEF8E59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24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77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6C0D8E0-A91C-7B5E-2668-C90DC49A1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8DEA8AF-ED2E-BA50-4006-2C5C965584D0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81C1357A-60E9-8FFE-4AB7-B55596A15E70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71B48B81-CEE8-670A-04F0-6472F4FE7EFD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D9F4006-14A2-0B51-54A1-ACA15D088480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0E83839C-9820-CD53-AAA2-E4DE40D61AB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932A1DB2-735B-D6AA-65DE-F9B795319B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25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27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63CE935-753A-0E27-F89B-BC4C1194B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740C34DA-730A-697F-A036-31821C658962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B0BBE0AB-D3F5-FE8B-6C75-87945D2DC14E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2E0BC4CF-5751-CC4C-75FD-BBAE641E303B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450279B1-485D-4C73-6267-1CD71816B04D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A5470AC7-118B-D4E9-F78D-29032036027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3563A31-2D2D-E1B3-97B9-E3920481B0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26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312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DC7FF6D-21AB-6281-0E6D-3F39FB62E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BE6BFC5C-196F-03A6-513B-B5837623AB54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93CF570F-3E72-AF4C-5015-23AB44A68389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ECA3D900-9E61-3B16-3939-1227618C7D8A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8CB2557-8841-35FF-E137-73C9A956A740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15CF76B9-94D5-2AEB-8086-6B4E10C401E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CB9B4D33-8AEB-CF9D-04FC-636FBA82A9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27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52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3306287-FCF9-F1EE-ACBF-97FAF6069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5641BD7-BC57-01FF-BF0C-03F6BC67DE3E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DCA1F811-AAF9-E70F-1FB1-FF569DF6A31E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13163424-8FC7-93FE-AE3E-9CB33F7BE8A7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671E73A9-5C56-E784-9C1E-C7086DB869C5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87CEA5E3-99E1-D182-A67D-6EAC8F303C4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6D5DD6E9-A4BB-9037-6430-DDC7E12FA5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28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65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8FFCFB7-4B8F-F5F0-BF07-54E86FD31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43719140-D0CD-23C7-69B9-A824F2DCC42F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D0A92D63-0B59-EBEB-6270-EC1E041B5B5A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130D8ADB-C6F8-3673-836A-356EA51C3585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A7193E59-81B1-A745-39C6-7721D1EA6B6E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E515F4C3-A138-56B7-B24C-C5DDD99073E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8FECE0D5-B2E4-454F-0BAD-55956134D4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29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1076A5D-A7F8-2BD4-E7D4-02FF75C0D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8D1C7EEE-86FF-E31B-A027-7CB440D84857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045C7039-E52F-D1F5-8846-9393DD3D36F1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8682BAE1-6F1B-140C-9FC4-F6C4E3EB0F2C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BBFB53F-C0C2-DC4D-501F-F55715616528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52B81D61-4980-F7A2-DB81-A2CA7FFCC11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4A725830-BF40-9F25-9ADA-2A67026431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227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D0AF9B1-2A20-1CDD-8FAA-F979ED2C7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420867D1-E884-72C5-8CE0-A2DB850E9345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B2DFFDCC-008B-DBC7-A2BE-43A6DFA22EF3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FFA94FA7-D716-C154-F238-B0434517ACAF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005E3924-680B-7AB8-522B-6CDF11443E53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D91F241E-E543-A4FF-C9CF-C67AAD3E20C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9BE5AB0D-D044-9746-8339-47F14B3384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30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19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3E8CC17-5EAB-4ABA-A4B0-2734DB153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FA2509B5-1E8C-B9EF-5D12-9A3C21B269D7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8033313D-370D-952F-7A1B-EDF069874E46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3B4F473D-54B6-C88F-42C1-0EA20380D7AA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4BD3CA2-62CE-0780-F3F6-3537F70B0CBD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2E1CC353-3A69-0BDA-9692-1AB12D0EAE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A54C87A7-F7B6-6B1B-95D6-2486145894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31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269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312E875-822A-E76A-568F-3E2AC4C8A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F9759CEB-53A4-5D66-A609-0862ABBCBCB5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72CF1E9-8E4C-6D18-1142-944D597A7F47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50CE33E7-70AA-09A2-A9A9-FC4E620E0AE7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188A6D91-3457-543D-CD1B-5A07911C63E3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9EE658EE-F6CE-A968-5DA9-9D26F829526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A0A91455-3D3A-B8C3-672C-ED52AAE2DF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32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827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4023D01-66AB-5CE3-9DE4-B2680A81A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B53E18D0-4121-03AE-5F9C-55A8230A86F3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C59B3A0B-BF26-0511-23CB-6BD932A263AB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9E1332DF-8423-6233-1620-250D92A7FE49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E3637E50-A18E-0BC9-2E5E-8927B556DD96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565CA721-E402-D10F-0A24-9E011101A92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0A1F8D6-2A76-2FAA-C056-510B2CC3AB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33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594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D93BE80-B351-1A48-5D42-8B02CCD21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4EE3E909-0CF7-2D1C-9812-6625AF5C7876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331F122D-AE60-94C8-D244-5174D727C3D2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08499315-A509-7DFA-7C3A-B760AA767227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11219FBC-DA43-96B5-801C-C9AE20B64942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05654636-A3F3-B862-E742-F172AE1C591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8EB9EE0C-5DA5-2AD7-22E8-DC72B84B31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34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560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C171CD4-2C35-4D26-2AC9-B2897A32B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7942EA83-7C0C-9D33-9D18-FD5667C8D16F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5498116-F3C8-CF50-C783-06A7288BC197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074D499A-F965-0524-659E-CDB52D61FC38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6C2151CF-B34A-1969-F590-47722AC50690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65E34390-914D-63A5-5F95-668030146BB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83AF0CF-28F2-E4EE-3A53-B177F234D4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35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42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B46D0E0-1206-2BE0-8291-6A05822B6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066CFE2F-7854-BCA1-5601-40A8001C24E0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D93C0D0-F978-A858-4C44-EE326F087849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6E322181-1400-36BA-9065-6FF174C9A317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45B0409-CCB1-4912-A720-39C4B80785AB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CA2B99A3-B238-42A8-4308-32DA40ABF59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A2D8769F-5D9A-D446-8AA3-61BE51167C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36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580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41B9738-C4FF-D591-D303-C04EB4151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C29DE391-9BBB-E5BB-16A0-4F8E7ED59DEF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612FFEFE-7EA2-898F-89B4-782EF9AAB967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BA5CD2F9-8438-BB13-C9B9-36C810FF1FD1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8C8C04D4-36FF-5B46-21C3-DC6C96288D80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B0C26C8F-0E9E-E583-C714-7D15332B728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96DA7B23-CAC2-860E-92DB-17A6E36C39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37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50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B91BB3C-68E3-1A59-CF08-E03CB8731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F004413-9CE5-A7F8-B7B6-42447BFDC0AC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28998245-B5CE-03C3-3362-BFFA8DAF4570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7849E90D-C807-379D-2265-C9F61FFD61F0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C8BB0AB5-07A0-FB57-8B4D-E69E06960177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89C4F766-C635-2888-C87E-0C163BD5FB0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44619D2D-66C4-3EA2-2B10-DBB0297C52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38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39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DBD1FF4-34E4-68B6-27C2-BAADE8239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C0250EE4-F0DC-5EF0-8A77-51B898C43234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BC0F7FF-0B3C-B446-CD67-6E1F48D39EB9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048423A6-9A66-BAAF-0AF0-0305E5C580E9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A1D3DCFC-1108-FE7C-0863-88AE7FF78D2D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0E0DFDE8-D9CD-B1AD-07D9-1538496E4C5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C200E92-3B54-5E94-A9DB-F8573B2837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39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4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DF09041-16B0-95F2-219F-68C0A64E4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E22492E0-818C-2EFD-9706-258BB035A335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35FB22EA-07DE-8AA5-D558-D41B917E6D22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B87547F3-AD5A-1263-D73F-87333A75B286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1A50A95F-8698-B847-7080-E4BDF55AAD1E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E81ED066-879C-7C8C-5945-9B57184F9F6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8C9DEAF3-17C6-8B76-1EC1-76A651DC6F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4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341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85FBD0E-9A77-9944-214B-32B0D4F36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42F1B3B7-7D1B-A506-E32B-2DDA82902741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F1899C9F-3A0E-5A99-92BD-53D74C973D8D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C5368347-0CE0-7EE1-2199-27FF211BE2B4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8A512C1B-B236-2701-D670-53480F4AFC8B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D4F828EC-F6C0-7C31-28DB-47A58864B45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32DC11A0-EAB0-22E4-8B36-9416CCF65C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40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69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67AC3A7-C0B5-5E8B-4AA7-0D64403AF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77A8A631-31BB-D9C9-7495-18B35BD42BFC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905AFAC0-EDBB-4FAD-474C-02571A42AC42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E99595A3-9C97-AD0F-8AFB-1A7CEA4FCF66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BF61F6A9-D891-6494-AA24-8310F0016304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9321BA1D-067A-6140-6F0A-6D859D53250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E01376D-40EC-329D-DFD0-A067509F1E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5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75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E4D98BF-8A4A-1988-7B17-C45591B4B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A3B4DF65-3203-B575-63D1-C4D70D51CD4E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3465A55-225E-86EC-1728-D2C8497C134B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216F9CE5-FEF5-D8C6-8AA0-E8AEFE2486C0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39255B55-B0FA-D32C-05F2-FA3D7EEB1549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2EE2AC9B-A424-EFDC-5D82-0EFC0ED782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5B6BF2A-DBDC-B0E7-DBB5-11C549A236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6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72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0A6E3D6-C033-8C2D-C308-F5573B64E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426AC3E-22C8-5E6A-A45D-23B9737EC115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8A72371-E779-6B64-2C5C-BA17F421DCB7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261BB326-0573-276D-AADC-92D26A01EA54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F19D7178-8AFD-37AC-BD15-475410CF9796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90A21477-6C66-631D-6361-510B278A96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828B8FC3-2B0C-499B-01D5-A5410F3153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7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6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D28D12E-6586-9890-F213-87515BF20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6038DD11-FB6E-329A-02B7-9ECD8462F89D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6E0AA616-9192-36F3-D359-A718B10A8753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EFCFC5BE-F0A8-9C03-A55E-76618C07B7DF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A06866F0-B331-6500-1466-9FB22C1E3169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21EFA9D7-E58E-047A-E8B5-FA0FF00E207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60E91DAF-067C-FC9D-FAC9-BC81F6BF24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8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96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4EAD768-0839-B228-DB88-C69A00438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85D62363-18ED-47B6-D2A8-28E0C6CC1883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5F8DDD77-49DB-F45B-FAB3-EA364CB74C74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E3BFB9C2-06E2-DCA2-856E-D4CF681CD409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1C4BF18D-313E-C9E4-03D7-C347C216F2E8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BE454B66-566E-8FC4-772F-590977450C6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5A090E5-9CF1-7D9F-9FA3-026DF92D89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________-03-0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9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36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80</Words>
  <Application>Microsoft Office PowerPoint</Application>
  <PresentationFormat>On-screen Show (4:3)</PresentationFormat>
  <Paragraphs>40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Aptos</vt:lpstr>
      <vt:lpstr>Arial</vt:lpstr>
      <vt:lpstr>Calibri</vt:lpstr>
      <vt:lpstr>OCR A Extended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LM</dc:creator>
  <cp:lastModifiedBy>Jake Sirlin</cp:lastModifiedBy>
  <cp:revision>4</cp:revision>
  <dcterms:created xsi:type="dcterms:W3CDTF">2025-07-23T11:23:38Z</dcterms:created>
  <dcterms:modified xsi:type="dcterms:W3CDTF">2025-07-23T16:13:15Z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2025-07-23T00:00:00Z</vt:filetime>
  </property>
  <property fmtid="{D5CDD505-2E9C-101B-9397-08002B2CF9AE}" pid="5" name="Producer">
    <vt:lpwstr>Microsoft® PowerPoint® 2016</vt:lpwstr>
  </property>
</Properties>
</file>