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2"/>
  </p:sldIdLst>
  <p:sldSz cx="6858000" cy="9144000" type="screen4x3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6" d="100"/>
          <a:sy n="56" d="100"/>
        </p:scale>
        <p:origin x="1824" y="3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2834640"/>
            <a:ext cx="58293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120640"/>
            <a:ext cx="48006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103120"/>
            <a:ext cx="298323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95" y="447968"/>
            <a:ext cx="418073" cy="123761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3820" y="483108"/>
            <a:ext cx="341630" cy="1163320"/>
          </a:xfrm>
          <a:custGeom>
            <a:avLst/>
            <a:gdLst/>
            <a:ahLst/>
            <a:cxnLst/>
            <a:rect l="l" t="t" r="r" b="b"/>
            <a:pathLst>
              <a:path w="341630" h="1163320">
                <a:moveTo>
                  <a:pt x="341375" y="0"/>
                </a:moveTo>
                <a:lnTo>
                  <a:pt x="56896" y="0"/>
                </a:lnTo>
                <a:lnTo>
                  <a:pt x="0" y="56896"/>
                </a:lnTo>
                <a:lnTo>
                  <a:pt x="0" y="1105916"/>
                </a:lnTo>
                <a:lnTo>
                  <a:pt x="56896" y="1162812"/>
                </a:lnTo>
                <a:lnTo>
                  <a:pt x="341375" y="1162812"/>
                </a:lnTo>
                <a:lnTo>
                  <a:pt x="341375" y="0"/>
                </a:lnTo>
                <a:close/>
              </a:path>
            </a:pathLst>
          </a:custGeom>
          <a:solidFill>
            <a:srgbClr val="BEBEB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13330" y="1726438"/>
            <a:ext cx="3247390" cy="1763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OCR A Extended"/>
                <a:cs typeface="OCR A Extended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103120"/>
            <a:ext cx="61722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3357" y="7985120"/>
            <a:ext cx="163829" cy="2622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67070"/>
                </a:solidFill>
                <a:latin typeface="OCR A Extended"/>
                <a:cs typeface="OCR A Extended"/>
              </a:defRPr>
            </a:lvl1pPr>
          </a:lstStyle>
          <a:p>
            <a:pPr marL="12700">
              <a:lnSpc>
                <a:spcPts val="2005"/>
              </a:lnSpc>
            </a:pPr>
            <a:r>
              <a:rPr spc="-50" dirty="0"/>
              <a:t>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37760" y="8503920"/>
            <a:ext cx="157734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>
            <a:extLst>
              <a:ext uri="{FF2B5EF4-FFF2-40B4-BE49-F238E27FC236}">
                <a16:creationId xmlns:a16="http://schemas.microsoft.com/office/drawing/2014/main" id="{7B62E1F1-3AE1-DFAA-A8B6-EE76506A66B1}"/>
              </a:ext>
            </a:extLst>
          </p:cNvPr>
          <p:cNvGrpSpPr/>
          <p:nvPr/>
        </p:nvGrpSpPr>
        <p:grpSpPr>
          <a:xfrm>
            <a:off x="820101" y="405386"/>
            <a:ext cx="6048921" cy="9043413"/>
            <a:chOff x="4101084" y="1182624"/>
            <a:chExt cx="2619756" cy="2414016"/>
          </a:xfrm>
        </p:grpSpPr>
        <p:pic>
          <p:nvPicPr>
            <p:cNvPr id="41" name="object 4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101084" y="1182624"/>
              <a:ext cx="2619756" cy="2414016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6045320" y="1289692"/>
              <a:ext cx="621464" cy="2180395"/>
            </a:xfrm>
            <a:custGeom>
              <a:avLst/>
              <a:gdLst/>
              <a:ahLst/>
              <a:cxnLst/>
              <a:rect l="l" t="t" r="r" b="b"/>
              <a:pathLst>
                <a:path w="1182370" h="1920239">
                  <a:moveTo>
                    <a:pt x="1181887" y="853452"/>
                  </a:moveTo>
                  <a:lnTo>
                    <a:pt x="590956" y="853452"/>
                  </a:lnTo>
                  <a:lnTo>
                    <a:pt x="0" y="853452"/>
                  </a:lnTo>
                  <a:lnTo>
                    <a:pt x="0" y="1066812"/>
                  </a:lnTo>
                  <a:lnTo>
                    <a:pt x="0" y="1280160"/>
                  </a:lnTo>
                  <a:lnTo>
                    <a:pt x="0" y="1493520"/>
                  </a:lnTo>
                  <a:lnTo>
                    <a:pt x="0" y="1706880"/>
                  </a:lnTo>
                  <a:lnTo>
                    <a:pt x="0" y="1920240"/>
                  </a:lnTo>
                  <a:lnTo>
                    <a:pt x="590931" y="1920240"/>
                  </a:lnTo>
                  <a:lnTo>
                    <a:pt x="1181887" y="1920240"/>
                  </a:lnTo>
                  <a:lnTo>
                    <a:pt x="1181887" y="1706880"/>
                  </a:lnTo>
                  <a:lnTo>
                    <a:pt x="1181887" y="1493520"/>
                  </a:lnTo>
                  <a:lnTo>
                    <a:pt x="1181887" y="1280160"/>
                  </a:lnTo>
                  <a:lnTo>
                    <a:pt x="1181887" y="1066812"/>
                  </a:lnTo>
                  <a:lnTo>
                    <a:pt x="1181887" y="853452"/>
                  </a:lnTo>
                  <a:close/>
                </a:path>
                <a:path w="1182370" h="1920239">
                  <a:moveTo>
                    <a:pt x="1181887" y="426732"/>
                  </a:moveTo>
                  <a:lnTo>
                    <a:pt x="590956" y="426732"/>
                  </a:lnTo>
                  <a:lnTo>
                    <a:pt x="0" y="426732"/>
                  </a:lnTo>
                  <a:lnTo>
                    <a:pt x="0" y="640080"/>
                  </a:lnTo>
                  <a:lnTo>
                    <a:pt x="0" y="853440"/>
                  </a:lnTo>
                  <a:lnTo>
                    <a:pt x="590931" y="853440"/>
                  </a:lnTo>
                  <a:lnTo>
                    <a:pt x="1181887" y="853440"/>
                  </a:lnTo>
                  <a:lnTo>
                    <a:pt x="1181887" y="640080"/>
                  </a:lnTo>
                  <a:lnTo>
                    <a:pt x="1181887" y="426732"/>
                  </a:lnTo>
                  <a:close/>
                </a:path>
                <a:path w="1182370" h="1920239">
                  <a:moveTo>
                    <a:pt x="1181887" y="0"/>
                  </a:moveTo>
                  <a:lnTo>
                    <a:pt x="590956" y="0"/>
                  </a:lnTo>
                  <a:lnTo>
                    <a:pt x="0" y="0"/>
                  </a:lnTo>
                  <a:lnTo>
                    <a:pt x="0" y="213360"/>
                  </a:lnTo>
                  <a:lnTo>
                    <a:pt x="0" y="426720"/>
                  </a:lnTo>
                  <a:lnTo>
                    <a:pt x="590931" y="426720"/>
                  </a:lnTo>
                  <a:lnTo>
                    <a:pt x="1181887" y="426720"/>
                  </a:lnTo>
                  <a:lnTo>
                    <a:pt x="1181887" y="213360"/>
                  </a:lnTo>
                  <a:lnTo>
                    <a:pt x="118188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aphicFrame>
        <p:nvGraphicFramePr>
          <p:cNvPr id="48" name="object 48"/>
          <p:cNvGraphicFramePr>
            <a:graphicFrameLocks noGrp="1"/>
          </p:cNvGraphicFramePr>
          <p:nvPr/>
        </p:nvGraphicFramePr>
        <p:xfrm>
          <a:off x="789621" y="726818"/>
          <a:ext cx="5954588" cy="82478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2688">
                  <a:extLst>
                    <a:ext uri="{9D8B030D-6E8A-4147-A177-3AD203B41FA5}">
                      <a16:colId xmlns:a16="http://schemas.microsoft.com/office/drawing/2014/main" val="342091932"/>
                    </a:ext>
                  </a:extLst>
                </a:gridCol>
                <a:gridCol w="58687">
                  <a:extLst>
                    <a:ext uri="{9D8B030D-6E8A-4147-A177-3AD203B41FA5}">
                      <a16:colId xmlns:a16="http://schemas.microsoft.com/office/drawing/2014/main" val="943320381"/>
                    </a:ext>
                  </a:extLst>
                </a:gridCol>
                <a:gridCol w="41963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1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9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168">
                <a:tc>
                  <a:txBody>
                    <a:bodyPr/>
                    <a:lstStyle/>
                    <a:p>
                      <a:pPr marL="116205" algn="r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0" algn="l"/>
                        </a:tabLst>
                      </a:pPr>
                      <a:endParaRPr sz="1100" dirty="0">
                        <a:latin typeface="OCR A Extended"/>
                        <a:cs typeface="OCR A Extended"/>
                      </a:endParaRPr>
                    </a:p>
                  </a:txBody>
                  <a:tcPr marL="0" marR="0" marT="22225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6205" algn="ctr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0" algn="l"/>
                        </a:tabLst>
                      </a:pPr>
                      <a:endParaRPr sz="1100" dirty="0">
                        <a:latin typeface="OCR A Extended"/>
                        <a:cs typeface="OCR A Extended"/>
                      </a:endParaRPr>
                    </a:p>
                  </a:txBody>
                  <a:tcPr marL="0" marR="0" marT="22225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noFill/>
                      <a:prstDash val="soli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16205">
                        <a:lnSpc>
                          <a:spcPct val="100000"/>
                        </a:lnSpc>
                        <a:spcBef>
                          <a:spcPts val="175"/>
                        </a:spcBef>
                        <a:tabLst>
                          <a:tab pos="0" algn="l"/>
                        </a:tabLst>
                      </a:pPr>
                      <a:r>
                        <a:rPr lang="en-US" sz="1100" spc="-20" dirty="0">
                          <a:solidFill>
                            <a:srgbClr val="FFFFFF"/>
                          </a:solidFill>
                          <a:latin typeface="OCR A Extended"/>
                          <a:cs typeface="OCR A Extended"/>
                        </a:rPr>
                        <a:t>TITLE</a:t>
                      </a:r>
                      <a:endParaRPr sz="1100" dirty="0">
                        <a:latin typeface="OCR A Extended"/>
                        <a:cs typeface="OCR A Extended"/>
                      </a:endParaRPr>
                    </a:p>
                  </a:txBody>
                  <a:tcPr marL="0" marR="0" marT="22225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40335" lvl="0" algn="l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n-US" sz="1100" spc="-20" dirty="0">
                          <a:solidFill>
                            <a:srgbClr val="FFFFFF"/>
                          </a:solidFill>
                          <a:latin typeface="OCR A Extended"/>
                          <a:cs typeface="OCR A Extended"/>
                        </a:rPr>
                        <a:t> DATE</a:t>
                      </a:r>
                      <a:endParaRPr sz="1100" dirty="0">
                        <a:latin typeface="OCR A Extended"/>
                        <a:cs typeface="OCR A Extended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5890" lvl="0" algn="l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lang="en-US" sz="1100" spc="-20">
                          <a:solidFill>
                            <a:srgbClr val="FFFFFF"/>
                          </a:solidFill>
                          <a:latin typeface="OCR A Extended"/>
                          <a:cs typeface="OCR A Extended"/>
                        </a:rPr>
                        <a:t> </a:t>
                      </a:r>
                      <a:r>
                        <a:rPr sz="1100" spc="-20">
                          <a:solidFill>
                            <a:srgbClr val="FFFFFF"/>
                          </a:solidFill>
                          <a:latin typeface="OCR A Extended"/>
                          <a:cs typeface="OCR A Extended"/>
                        </a:rPr>
                        <a:t>DESC</a:t>
                      </a:r>
                      <a:endParaRPr sz="1100" dirty="0">
                        <a:latin typeface="OCR A Extended"/>
                        <a:cs typeface="OCR A Extended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cs typeface="OCR A Extended"/>
                        </a:rPr>
                        <a:t>01</a:t>
                      </a:r>
                      <a:endParaRPr lang="en-US" sz="1050" dirty="0">
                        <a:latin typeface="OCR A Extended"/>
                        <a:cs typeface="OCR A Extended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6985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latin typeface="OCR A Extended"/>
                        <a:cs typeface="OCR A Extended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02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03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04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05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06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07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08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09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noFill/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>
                      <a:solidFill>
                        <a:srgbClr val="A6A6A6"/>
                      </a:solidFill>
                      <a:prstDash val="soli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10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268993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11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9152721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12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147749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13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5285019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14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3781955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15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625287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16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27299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17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51806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18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719260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19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118043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20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70821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21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387813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22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82885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23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9662470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24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67528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25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22125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26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7515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27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8436065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28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268502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29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2305971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30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30174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31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089025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32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21596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33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817807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34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866700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35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7760421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36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016966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37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29873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38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8760758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39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619957"/>
                  </a:ext>
                </a:extLst>
              </a:tr>
              <a:tr h="201168">
                <a:tc>
                  <a:txBody>
                    <a:bodyPr/>
                    <a:lstStyle/>
                    <a:p>
                      <a:pPr marL="69850" marR="0" lvl="0" indent="0" algn="r" defTabSz="914400" eaLnBrk="1" fontAlgn="auto" latinLnBrk="0" hangingPunct="1">
                        <a:lnSpc>
                          <a:spcPct val="100000"/>
                        </a:lnSpc>
                        <a:spcBef>
                          <a:spcPts val="1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50" dirty="0">
                          <a:solidFill>
                            <a:srgbClr val="767070"/>
                          </a:solidFill>
                          <a:latin typeface="OCR A Extended"/>
                          <a:ea typeface="+mn-ea"/>
                          <a:cs typeface="Times New Roman"/>
                        </a:rPr>
                        <a:t>40</a:t>
                      </a:r>
                      <a:endParaRPr sz="1050" spc="-50" dirty="0">
                        <a:solidFill>
                          <a:srgbClr val="767070"/>
                        </a:solidFill>
                        <a:latin typeface="OCR A Extended"/>
                        <a:ea typeface="+mn-ea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endParaRPr sz="11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rgbClr val="A6A6A6"/>
                      </a:solidFill>
                      <a:prstDash val="solid"/>
                    </a:lnR>
                    <a:lnT w="6350">
                      <a:solidFill>
                        <a:srgbClr val="A6A6A6"/>
                      </a:solidFill>
                      <a:prstDash val="solid"/>
                    </a:lnT>
                    <a:lnB w="6350">
                      <a:solidFill>
                        <a:srgbClr val="A6A6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8230814"/>
                  </a:ext>
                </a:extLst>
              </a:tr>
            </a:tbl>
          </a:graphicData>
        </a:graphic>
      </p:graphicFrame>
      <p:sp>
        <p:nvSpPr>
          <p:cNvPr id="39" name="object 39"/>
          <p:cNvSpPr txBox="1"/>
          <p:nvPr/>
        </p:nvSpPr>
        <p:spPr>
          <a:xfrm>
            <a:off x="518476" y="463293"/>
            <a:ext cx="3016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0" dirty="0">
                <a:latin typeface="OCR A Extended"/>
                <a:cs typeface="OCR A Extended"/>
              </a:rPr>
              <a:t>1</a:t>
            </a:r>
            <a:endParaRPr sz="3600" dirty="0">
              <a:latin typeface="OCR A Extended"/>
              <a:cs typeface="OCR A Extende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69</TotalTime>
  <Words>46</Words>
  <Application>Microsoft Office PowerPoint</Application>
  <PresentationFormat>On-screen Show (4:3)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OCR A Extended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LM</dc:creator>
  <cp:lastModifiedBy>Jake Sirlin</cp:lastModifiedBy>
  <cp:revision>5</cp:revision>
  <dcterms:created xsi:type="dcterms:W3CDTF">2025-07-23T11:23:38Z</dcterms:created>
  <dcterms:modified xsi:type="dcterms:W3CDTF">2025-07-23T16:26:25Z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2025-07-23T00:00:00Z</vt:filetime>
  </property>
  <property fmtid="{D5CDD505-2E9C-101B-9397-08002B2CF9AE}" pid="5" name="Producer">
    <vt:lpwstr>Microsoft® PowerPoint® 2016</vt:lpwstr>
  </property>
</Properties>
</file>