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</p:sldIdLst>
  <p:sldSz cx="6858000" cy="9144000" type="screen4x3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824" y="3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Sirlin" userId="d64763af8b17fe22" providerId="LiveId" clId="{0862260C-B713-4224-92DB-ABBD2713A27A}"/>
    <pc:docChg chg="modSld">
      <pc:chgData name="Jake Sirlin" userId="d64763af8b17fe22" providerId="LiveId" clId="{0862260C-B713-4224-92DB-ABBD2713A27A}" dt="2025-07-23T16:27:35.837" v="0" actId="20577"/>
      <pc:docMkLst>
        <pc:docMk/>
      </pc:docMkLst>
      <pc:sldChg chg="modSp mod">
        <pc:chgData name="Jake Sirlin" userId="d64763af8b17fe22" providerId="LiveId" clId="{0862260C-B713-4224-92DB-ABBD2713A27A}" dt="2025-07-23T16:27:35.837" v="0" actId="20577"/>
        <pc:sldMkLst>
          <pc:docMk/>
          <pc:sldMk cId="0" sldId="259"/>
        </pc:sldMkLst>
        <pc:spChg chg="mod">
          <ac:chgData name="Jake Sirlin" userId="d64763af8b17fe22" providerId="LiveId" clId="{0862260C-B713-4224-92DB-ABBD2713A27A}" dt="2025-07-23T16:27:35.837" v="0" actId="20577"/>
          <ac:spMkLst>
            <pc:docMk/>
            <pc:sldMk cId="0" sldId="259"/>
            <ac:spMk id="3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95" y="447968"/>
            <a:ext cx="418073" cy="12376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" y="483108"/>
            <a:ext cx="341630" cy="1163320"/>
          </a:xfrm>
          <a:custGeom>
            <a:avLst/>
            <a:gdLst/>
            <a:ahLst/>
            <a:cxnLst/>
            <a:rect l="l" t="t" r="r" b="b"/>
            <a:pathLst>
              <a:path w="341630" h="1163320">
                <a:moveTo>
                  <a:pt x="341375" y="0"/>
                </a:moveTo>
                <a:lnTo>
                  <a:pt x="56896" y="0"/>
                </a:lnTo>
                <a:lnTo>
                  <a:pt x="0" y="56896"/>
                </a:lnTo>
                <a:lnTo>
                  <a:pt x="0" y="1105916"/>
                </a:lnTo>
                <a:lnTo>
                  <a:pt x="56896" y="1162812"/>
                </a:lnTo>
                <a:lnTo>
                  <a:pt x="341375" y="1162812"/>
                </a:lnTo>
                <a:lnTo>
                  <a:pt x="3413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3330" y="1726438"/>
            <a:ext cx="3247390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3357" y="7985120"/>
            <a:ext cx="163829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B62E1F1-3AE1-DFAA-A8B6-EE76506A66B1}"/>
              </a:ext>
            </a:extLst>
          </p:cNvPr>
          <p:cNvGrpSpPr/>
          <p:nvPr/>
        </p:nvGrpSpPr>
        <p:grpSpPr>
          <a:xfrm>
            <a:off x="820101" y="405386"/>
            <a:ext cx="6048921" cy="9043413"/>
            <a:chOff x="4101084" y="1182624"/>
            <a:chExt cx="2619756" cy="2414016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1084" y="1182624"/>
              <a:ext cx="2619756" cy="241401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045320" y="1289692"/>
              <a:ext cx="621464" cy="2180395"/>
            </a:xfrm>
            <a:custGeom>
              <a:avLst/>
              <a:gdLst/>
              <a:ahLst/>
              <a:cxnLst/>
              <a:rect l="l" t="t" r="r" b="b"/>
              <a:pathLst>
                <a:path w="1182370" h="1920239">
                  <a:moveTo>
                    <a:pt x="1181887" y="853452"/>
                  </a:moveTo>
                  <a:lnTo>
                    <a:pt x="590956" y="853452"/>
                  </a:lnTo>
                  <a:lnTo>
                    <a:pt x="0" y="853452"/>
                  </a:lnTo>
                  <a:lnTo>
                    <a:pt x="0" y="1066812"/>
                  </a:lnTo>
                  <a:lnTo>
                    <a:pt x="0" y="1280160"/>
                  </a:lnTo>
                  <a:lnTo>
                    <a:pt x="0" y="1493520"/>
                  </a:lnTo>
                  <a:lnTo>
                    <a:pt x="0" y="1706880"/>
                  </a:lnTo>
                  <a:lnTo>
                    <a:pt x="0" y="1920240"/>
                  </a:lnTo>
                  <a:lnTo>
                    <a:pt x="590931" y="1920240"/>
                  </a:lnTo>
                  <a:lnTo>
                    <a:pt x="1181887" y="1920240"/>
                  </a:lnTo>
                  <a:lnTo>
                    <a:pt x="1181887" y="1706880"/>
                  </a:lnTo>
                  <a:lnTo>
                    <a:pt x="1181887" y="1493520"/>
                  </a:lnTo>
                  <a:lnTo>
                    <a:pt x="1181887" y="1280160"/>
                  </a:lnTo>
                  <a:lnTo>
                    <a:pt x="1181887" y="1066812"/>
                  </a:lnTo>
                  <a:lnTo>
                    <a:pt x="1181887" y="853452"/>
                  </a:lnTo>
                  <a:close/>
                </a:path>
                <a:path w="1182370" h="1920239">
                  <a:moveTo>
                    <a:pt x="1181887" y="426732"/>
                  </a:moveTo>
                  <a:lnTo>
                    <a:pt x="590956" y="426732"/>
                  </a:lnTo>
                  <a:lnTo>
                    <a:pt x="0" y="426732"/>
                  </a:lnTo>
                  <a:lnTo>
                    <a:pt x="0" y="640080"/>
                  </a:lnTo>
                  <a:lnTo>
                    <a:pt x="0" y="853440"/>
                  </a:lnTo>
                  <a:lnTo>
                    <a:pt x="590931" y="853440"/>
                  </a:lnTo>
                  <a:lnTo>
                    <a:pt x="1181887" y="853440"/>
                  </a:lnTo>
                  <a:lnTo>
                    <a:pt x="1181887" y="640080"/>
                  </a:lnTo>
                  <a:lnTo>
                    <a:pt x="1181887" y="426732"/>
                  </a:lnTo>
                  <a:close/>
                </a:path>
                <a:path w="1182370" h="1920239">
                  <a:moveTo>
                    <a:pt x="1181887" y="0"/>
                  </a:moveTo>
                  <a:lnTo>
                    <a:pt x="590956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0" y="426720"/>
                  </a:lnTo>
                  <a:lnTo>
                    <a:pt x="590931" y="426720"/>
                  </a:lnTo>
                  <a:lnTo>
                    <a:pt x="1181887" y="426720"/>
                  </a:lnTo>
                  <a:lnTo>
                    <a:pt x="1181887" y="213360"/>
                  </a:lnTo>
                  <a:lnTo>
                    <a:pt x="11818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789621" y="726818"/>
          <a:ext cx="5954588" cy="8247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88">
                  <a:extLst>
                    <a:ext uri="{9D8B030D-6E8A-4147-A177-3AD203B41FA5}">
                      <a16:colId xmlns:a16="http://schemas.microsoft.com/office/drawing/2014/main" val="342091932"/>
                    </a:ext>
                  </a:extLst>
                </a:gridCol>
                <a:gridCol w="58687">
                  <a:extLst>
                    <a:ext uri="{9D8B030D-6E8A-4147-A177-3AD203B41FA5}">
                      <a16:colId xmlns:a16="http://schemas.microsoft.com/office/drawing/2014/main" val="943320381"/>
                    </a:ext>
                  </a:extLst>
                </a:gridCol>
                <a:gridCol w="419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marL="116205" algn="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TITLE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0335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DATE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890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</a:t>
                      </a:r>
                      <a:r>
                        <a:rPr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DESC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cs typeface="OCR A Extended"/>
                        </a:rPr>
                        <a:t>01</a:t>
                      </a: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6899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1527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4774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28501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78195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25287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2729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1806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926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804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70821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87813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8288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6247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67528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2212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51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43606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2685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30597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3017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8902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15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17807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667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7604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016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2987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607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6199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40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230814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518476" y="463293"/>
            <a:ext cx="301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0">
                <a:latin typeface="OCR A Extended"/>
                <a:cs typeface="OCR A Extended"/>
              </a:rPr>
              <a:t>5</a:t>
            </a:r>
            <a:endParaRPr sz="3600" dirty="0">
              <a:latin typeface="OCR A Extended"/>
              <a:cs typeface="OCR A Extend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46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OCR A Extended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LM</dc:creator>
  <cp:lastModifiedBy>Jake Sirlin</cp:lastModifiedBy>
  <cp:revision>8</cp:revision>
  <dcterms:created xsi:type="dcterms:W3CDTF">2025-07-23T11:23:38Z</dcterms:created>
  <dcterms:modified xsi:type="dcterms:W3CDTF">2025-07-23T16:27:37Z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2025-07-23T00:00:00Z</vt:filetime>
  </property>
  <property fmtid="{D5CDD505-2E9C-101B-9397-08002B2CF9AE}" pid="5" name="Producer">
    <vt:lpwstr>Microsoft® PowerPoint® 2016</vt:lpwstr>
  </property>
</Properties>
</file>